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ughman, Allyson L" initials="BAL"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9625" autoAdjust="0"/>
  </p:normalViewPr>
  <p:slideViewPr>
    <p:cSldViewPr snapToGrid="0" snapToObjects="1">
      <p:cViewPr>
        <p:scale>
          <a:sx n="75" d="100"/>
          <a:sy n="75" d="100"/>
        </p:scale>
        <p:origin x="-2184" y="-14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commentAuthors" Target="commentAuthor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5860826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a:t>
            </a:fld>
            <a:endParaRPr sz="1200" b="0" i="0" u="none" strike="noStrike" cap="none">
              <a:solidFill>
                <a:srgbClr val="000000"/>
              </a:solidFill>
              <a:latin typeface="Arial"/>
              <a:ea typeface="Arial"/>
              <a:cs typeface="Arial"/>
              <a:sym typeface="Arial"/>
            </a:endParaRPr>
          </a:p>
        </p:txBody>
      </p:sp>
      <p:sp>
        <p:nvSpPr>
          <p:cNvPr id="79" name="Google Shape;79;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0" name="Google Shape;8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b="0" i="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a:t>
            </a:fld>
            <a:endParaRPr sz="1200" b="0" i="0" u="none" strike="noStrike" cap="none">
              <a:solidFill>
                <a:srgbClr val="000000"/>
              </a:solidFill>
              <a:latin typeface="Arial"/>
              <a:ea typeface="Arial"/>
              <a:cs typeface="Arial"/>
              <a:sym typeface="Arial"/>
            </a:endParaRPr>
          </a:p>
        </p:txBody>
      </p:sp>
      <p:sp>
        <p:nvSpPr>
          <p:cNvPr id="86" name="Google Shape;8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7" name="Google Shape;8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Read the slide. </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3</a:t>
            </a:fld>
            <a:endParaRPr sz="1200" b="0" i="0" u="none" strike="noStrike" cap="none">
              <a:solidFill>
                <a:srgbClr val="000000"/>
              </a:solidFill>
              <a:latin typeface="Arial"/>
              <a:ea typeface="Arial"/>
              <a:cs typeface="Arial"/>
              <a:sym typeface="Arial"/>
            </a:endParaRPr>
          </a:p>
        </p:txBody>
      </p:sp>
      <p:sp>
        <p:nvSpPr>
          <p:cNvPr id="95" name="Google Shape;95;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6" name="Google Shape;9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58750" lvl="0" indent="0" algn="l" rtl="0">
              <a:lnSpc>
                <a:spcPct val="115000"/>
              </a:lnSpc>
              <a:spcBef>
                <a:spcPts val="0"/>
              </a:spcBef>
              <a:spcAft>
                <a:spcPts val="0"/>
              </a:spcAft>
              <a:buClr>
                <a:schemeClr val="dk1"/>
              </a:buClr>
              <a:buSzPts val="1100"/>
              <a:buFont typeface="Calibri"/>
              <a:buNone/>
            </a:pPr>
            <a:r>
              <a:rPr lang="en-US" sz="1100" dirty="0"/>
              <a:t>Paolo Freire was a Brazilian educator who is known as one of the first people to write about popular education.  He described conventional education as education for domestication by the dominant group.  Another way to think of the purpose of conventional education is to fit the learners into what the system wants them to be. Conventional education centers the teacher as “expert” and uses hierarchical leadership to maintain a power imbalance. </a:t>
            </a:r>
            <a:endParaRPr sz="1100" dirty="0"/>
          </a:p>
          <a:p>
            <a:pPr marL="158750" lvl="0" indent="0" algn="l" rtl="0">
              <a:lnSpc>
                <a:spcPct val="115000"/>
              </a:lnSpc>
              <a:spcBef>
                <a:spcPts val="0"/>
              </a:spcBef>
              <a:spcAft>
                <a:spcPts val="0"/>
              </a:spcAft>
              <a:buClr>
                <a:schemeClr val="dk1"/>
              </a:buClr>
              <a:buSzPts val="1100"/>
              <a:buFont typeface="Calibri"/>
              <a:buNone/>
            </a:pPr>
            <a:endParaRPr lang="en-US" sz="1100" dirty="0" smtClean="0"/>
          </a:p>
          <a:p>
            <a:pPr marL="158750" lvl="0" indent="0" algn="l" rtl="0">
              <a:lnSpc>
                <a:spcPct val="115000"/>
              </a:lnSpc>
              <a:spcBef>
                <a:spcPts val="0"/>
              </a:spcBef>
              <a:spcAft>
                <a:spcPts val="0"/>
              </a:spcAft>
              <a:buClr>
                <a:schemeClr val="dk1"/>
              </a:buClr>
              <a:buSzPts val="1100"/>
              <a:buFont typeface="Calibri"/>
              <a:buNone/>
            </a:pPr>
            <a:r>
              <a:rPr lang="en-US" sz="1100" dirty="0" smtClean="0"/>
              <a:t>By </a:t>
            </a:r>
            <a:r>
              <a:rPr lang="en-US" sz="1100" dirty="0"/>
              <a:t>contrast, Freire distinguished popular education as education for liberation and transformation. Popular education uses a facilitator to create the conditions for shared learning and leadership.  Participants create knowledge together and critically examine themselves and the world around them.</a:t>
            </a:r>
            <a:endParaRPr sz="1100" dirty="0"/>
          </a:p>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4</a:t>
            </a:fld>
            <a:endParaRPr sz="1200" b="0" i="0" u="none" strike="noStrike" cap="none">
              <a:solidFill>
                <a:srgbClr val="000000"/>
              </a:solidFill>
              <a:latin typeface="Arial"/>
              <a:ea typeface="Arial"/>
              <a:cs typeface="Arial"/>
              <a:sym typeface="Arial"/>
            </a:endParaRPr>
          </a:p>
        </p:txBody>
      </p:sp>
      <p:sp>
        <p:nvSpPr>
          <p:cNvPr id="105" name="Google Shape;105;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6" name="Google Shape;10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58750" lvl="0" indent="0" algn="l" rtl="0">
              <a:lnSpc>
                <a:spcPct val="115000"/>
              </a:lnSpc>
              <a:spcBef>
                <a:spcPts val="0"/>
              </a:spcBef>
              <a:spcAft>
                <a:spcPts val="0"/>
              </a:spcAft>
              <a:buClr>
                <a:schemeClr val="dk1"/>
              </a:buClr>
              <a:buSzPts val="1100"/>
              <a:buFont typeface="Calibri"/>
              <a:buNone/>
            </a:pPr>
            <a:r>
              <a:rPr lang="en-US" sz="1100" dirty="0"/>
              <a:t>Explain that to help us reflect on these two styles, we will use a method called Image Theater.</a:t>
            </a:r>
            <a:endParaRPr sz="1100" dirty="0"/>
          </a:p>
          <a:p>
            <a:pPr marL="158750" lvl="0" indent="0" algn="l" rtl="0">
              <a:lnSpc>
                <a:spcPct val="115000"/>
              </a:lnSpc>
              <a:spcBef>
                <a:spcPts val="0"/>
              </a:spcBef>
              <a:spcAft>
                <a:spcPts val="0"/>
              </a:spcAft>
              <a:buSzPts val="1100"/>
              <a:buNone/>
            </a:pPr>
            <a:endParaRPr lang="en-US" sz="1100" i="0" dirty="0" smtClean="0"/>
          </a:p>
          <a:p>
            <a:pPr marL="158750" lvl="0" indent="0" algn="l" rtl="0">
              <a:lnSpc>
                <a:spcPct val="115000"/>
              </a:lnSpc>
              <a:spcBef>
                <a:spcPts val="0"/>
              </a:spcBef>
              <a:spcAft>
                <a:spcPts val="0"/>
              </a:spcAft>
              <a:buSzPts val="1100"/>
              <a:buNone/>
            </a:pPr>
            <a:r>
              <a:rPr lang="en-US" sz="1100" i="0" dirty="0" smtClean="0"/>
              <a:t>Ask </a:t>
            </a:r>
            <a:r>
              <a:rPr lang="en-US" sz="1100" i="0" dirty="0"/>
              <a:t>for a volunteer to read the slide.</a:t>
            </a:r>
            <a:endParaRPr sz="1100" i="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5</a:t>
            </a:fld>
            <a:endParaRPr sz="1200" b="0" i="0" u="none" strike="noStrike" cap="none">
              <a:solidFill>
                <a:srgbClr val="000000"/>
              </a:solidFill>
              <a:latin typeface="Arial"/>
              <a:ea typeface="Arial"/>
              <a:cs typeface="Arial"/>
              <a:sym typeface="Arial"/>
            </a:endParaRPr>
          </a:p>
        </p:txBody>
      </p:sp>
      <p:sp>
        <p:nvSpPr>
          <p:cNvPr id="114" name="Google Shape;114;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5" name="Google Shape;11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28600" lvl="0" indent="0">
              <a:buFont typeface="Arial" panose="020B0604020202020204" pitchFamily="34" charset="0"/>
              <a:buNone/>
            </a:pPr>
            <a:r>
              <a:rPr lang="en-US" sz="1200" b="0" i="0" u="none" strike="noStrike" cap="none" dirty="0">
                <a:solidFill>
                  <a:schemeClr val="dk1"/>
                </a:solidFill>
                <a:effectLst/>
                <a:latin typeface="Calibri"/>
                <a:ea typeface="Calibri"/>
                <a:cs typeface="Calibri"/>
                <a:sym typeface="Calibri"/>
              </a:rPr>
              <a:t>Divide participants into groups of five or six.  </a:t>
            </a:r>
          </a:p>
          <a:p>
            <a:pPr marL="228600" lvl="0" indent="0">
              <a:buFont typeface="Arial" panose="020B0604020202020204" pitchFamily="34" charset="0"/>
              <a:buNone/>
            </a:pPr>
            <a:endParaRPr lang="en-US" sz="1200" b="0" i="0" u="none" strike="noStrike" cap="none" dirty="0" smtClean="0">
              <a:solidFill>
                <a:schemeClr val="dk1"/>
              </a:solidFill>
              <a:effectLst/>
              <a:latin typeface="Calibri"/>
              <a:ea typeface="Calibri"/>
              <a:cs typeface="Calibri"/>
              <a:sym typeface="Calibri"/>
            </a:endParaRPr>
          </a:p>
          <a:p>
            <a:pPr marL="228600" lvl="0" indent="0">
              <a:buFont typeface="Arial" panose="020B0604020202020204" pitchFamily="34" charset="0"/>
              <a:buNone/>
            </a:pPr>
            <a:r>
              <a:rPr lang="en-US" sz="1200" b="0" i="0" u="none" strike="noStrike" cap="none" dirty="0" smtClean="0">
                <a:solidFill>
                  <a:schemeClr val="dk1"/>
                </a:solidFill>
                <a:effectLst/>
                <a:latin typeface="Calibri"/>
                <a:ea typeface="Calibri"/>
                <a:cs typeface="Calibri"/>
                <a:sym typeface="Calibri"/>
              </a:rPr>
              <a:t>Give </a:t>
            </a:r>
            <a:r>
              <a:rPr lang="en-US" sz="1200" b="0" i="0" u="none" strike="noStrike" cap="none" dirty="0">
                <a:solidFill>
                  <a:schemeClr val="dk1"/>
                </a:solidFill>
                <a:effectLst/>
                <a:latin typeface="Calibri"/>
                <a:ea typeface="Calibri"/>
                <a:cs typeface="Calibri"/>
                <a:sym typeface="Calibri"/>
              </a:rPr>
              <a:t>each group 10 minutes to create two images: one that represents conventional education and one that represents popular education.</a:t>
            </a:r>
          </a:p>
          <a:p>
            <a:pPr marL="228600" indent="0">
              <a:buFont typeface="Arial" panose="020B0604020202020204" pitchFamily="34" charset="0"/>
              <a:buNone/>
            </a:pPr>
            <a:endParaRPr lang="en-US" sz="1200" b="0" i="0" u="none" strike="noStrike" cap="none" dirty="0" smtClean="0">
              <a:solidFill>
                <a:schemeClr val="dk1"/>
              </a:solidFill>
              <a:effectLst/>
              <a:latin typeface="Calibri"/>
              <a:ea typeface="Calibri"/>
              <a:cs typeface="Calibri"/>
              <a:sym typeface="Calibri"/>
            </a:endParaRPr>
          </a:p>
          <a:p>
            <a:pPr marL="228600" indent="0">
              <a:buFont typeface="Arial" panose="020B0604020202020204" pitchFamily="34" charset="0"/>
              <a:buNone/>
            </a:pPr>
            <a:r>
              <a:rPr lang="en-US" sz="1200" b="0" i="0" u="none" strike="noStrike" cap="none" dirty="0" smtClean="0">
                <a:solidFill>
                  <a:schemeClr val="dk1"/>
                </a:solidFill>
                <a:effectLst/>
                <a:latin typeface="Calibri"/>
                <a:ea typeface="Calibri"/>
                <a:cs typeface="Calibri"/>
                <a:sym typeface="Calibri"/>
              </a:rPr>
              <a:t>Have </a:t>
            </a:r>
            <a:r>
              <a:rPr lang="en-US" sz="1200" b="0" i="0" u="none" strike="noStrike" cap="none" dirty="0">
                <a:solidFill>
                  <a:schemeClr val="dk1"/>
                </a:solidFill>
                <a:effectLst/>
                <a:latin typeface="Calibri"/>
                <a:ea typeface="Calibri"/>
                <a:cs typeface="Calibri"/>
                <a:sym typeface="Calibri"/>
              </a:rPr>
              <a:t>each small group share their images with the larger group. </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55057c9999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6</a:t>
            </a:fld>
            <a:endParaRPr sz="1200" b="0" i="0" u="none" strike="noStrike" cap="none">
              <a:solidFill>
                <a:srgbClr val="000000"/>
              </a:solidFill>
              <a:latin typeface="Arial"/>
              <a:ea typeface="Arial"/>
              <a:cs typeface="Arial"/>
              <a:sym typeface="Arial"/>
            </a:endParaRPr>
          </a:p>
        </p:txBody>
      </p:sp>
      <p:sp>
        <p:nvSpPr>
          <p:cNvPr id="123" name="Google Shape;123;g55057c9999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4" name="Google Shape;124;g55057c9999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158750" lvl="0" indent="0" algn="l" rtl="0">
              <a:lnSpc>
                <a:spcPct val="115000"/>
              </a:lnSpc>
              <a:spcBef>
                <a:spcPts val="0"/>
              </a:spcBef>
              <a:spcAft>
                <a:spcPts val="0"/>
              </a:spcAft>
              <a:buClr>
                <a:schemeClr val="dk1"/>
              </a:buClr>
              <a:buSzPts val="1100"/>
              <a:buFont typeface="Calibri"/>
              <a:buNone/>
            </a:pPr>
            <a:r>
              <a:rPr lang="en-US" sz="1100" dirty="0"/>
              <a:t>Thank everyone for their participation.  </a:t>
            </a:r>
          </a:p>
          <a:p>
            <a:pPr marL="158750" lvl="0" indent="0" algn="l" rtl="0">
              <a:lnSpc>
                <a:spcPct val="115000"/>
              </a:lnSpc>
              <a:spcBef>
                <a:spcPts val="0"/>
              </a:spcBef>
              <a:spcAft>
                <a:spcPts val="0"/>
              </a:spcAft>
              <a:buClr>
                <a:schemeClr val="dk1"/>
              </a:buClr>
              <a:buSzPts val="1100"/>
              <a:buFont typeface="Calibri"/>
              <a:buNone/>
            </a:pPr>
            <a:endParaRPr lang="en-US" sz="1100" dirty="0" smtClean="0"/>
          </a:p>
          <a:p>
            <a:pPr marL="158750" lvl="0" indent="0" algn="l" rtl="0">
              <a:lnSpc>
                <a:spcPct val="115000"/>
              </a:lnSpc>
              <a:spcBef>
                <a:spcPts val="0"/>
              </a:spcBef>
              <a:spcAft>
                <a:spcPts val="0"/>
              </a:spcAft>
              <a:buClr>
                <a:schemeClr val="dk1"/>
              </a:buClr>
              <a:buSzPts val="1100"/>
              <a:buFont typeface="Calibri"/>
              <a:buNone/>
            </a:pPr>
            <a:r>
              <a:rPr lang="en-US" sz="1100" dirty="0" smtClean="0"/>
              <a:t>Ask</a:t>
            </a:r>
            <a:r>
              <a:rPr lang="en-US" sz="1100" dirty="0"/>
              <a:t>, “</a:t>
            </a:r>
            <a:r>
              <a:rPr lang="en-US" sz="1100" b="0" dirty="0"/>
              <a:t>What did you notice about the images related to conventional education?  Popular education?  Which style do you think will work better with your clients and community members?”</a:t>
            </a:r>
            <a:endParaRPr sz="1100" b="0" dirty="0"/>
          </a:p>
          <a:p>
            <a:pPr marL="158750" lvl="0" indent="0" algn="l" rtl="0">
              <a:lnSpc>
                <a:spcPct val="115000"/>
              </a:lnSpc>
              <a:spcBef>
                <a:spcPts val="0"/>
              </a:spcBef>
              <a:spcAft>
                <a:spcPts val="0"/>
              </a:spcAft>
              <a:buClr>
                <a:schemeClr val="dk1"/>
              </a:buClr>
              <a:buSzPts val="1100"/>
              <a:buFont typeface="Calibri"/>
              <a:buNone/>
            </a:pPr>
            <a:endParaRPr lang="en-US" sz="1100" i="0" dirty="0" smtClean="0"/>
          </a:p>
          <a:p>
            <a:pPr marL="158750" lvl="0" indent="0" algn="l" rtl="0">
              <a:lnSpc>
                <a:spcPct val="115000"/>
              </a:lnSpc>
              <a:spcBef>
                <a:spcPts val="0"/>
              </a:spcBef>
              <a:spcAft>
                <a:spcPts val="0"/>
              </a:spcAft>
              <a:buClr>
                <a:schemeClr val="dk1"/>
              </a:buClr>
              <a:buSzPts val="1100"/>
              <a:buFont typeface="Calibri"/>
              <a:buNone/>
            </a:pPr>
            <a:r>
              <a:rPr lang="en-US" sz="1100" i="0" dirty="0" smtClean="0"/>
              <a:t>Write </a:t>
            </a:r>
            <a:r>
              <a:rPr lang="en-US" sz="1100" i="0" dirty="0"/>
              <a:t>reflections on flipchart.</a:t>
            </a:r>
            <a:endParaRPr sz="1100" i="0" dirty="0"/>
          </a:p>
          <a:p>
            <a:pPr marL="0" lvl="0" indent="0" algn="l" rtl="0">
              <a:spcBef>
                <a:spcPts val="0"/>
              </a:spcBef>
              <a:spcAft>
                <a:spcPts val="0"/>
              </a:spcAft>
              <a:buNone/>
            </a:pPr>
            <a:endParaRPr sz="11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55057c9999_0_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7</a:t>
            </a:fld>
            <a:endParaRPr sz="1200" b="0" i="0" u="none" strike="noStrike" cap="none">
              <a:solidFill>
                <a:srgbClr val="000000"/>
              </a:solidFill>
              <a:latin typeface="Arial"/>
              <a:ea typeface="Arial"/>
              <a:cs typeface="Arial"/>
              <a:sym typeface="Arial"/>
            </a:endParaRPr>
          </a:p>
        </p:txBody>
      </p:sp>
      <p:sp>
        <p:nvSpPr>
          <p:cNvPr id="132" name="Google Shape;132;g55057c9999_0_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3" name="Google Shape;133;g55057c9999_0_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158750" lvl="0" indent="0" algn="l" rtl="0">
              <a:spcBef>
                <a:spcPts val="0"/>
              </a:spcBef>
              <a:spcAft>
                <a:spcPts val="0"/>
              </a:spcAft>
              <a:buClr>
                <a:schemeClr val="dk1"/>
              </a:buClr>
              <a:buSzPts val="1100"/>
              <a:buFont typeface="Calibri"/>
              <a:buNone/>
            </a:pPr>
            <a:r>
              <a:rPr lang="en-US" sz="1100" dirty="0"/>
              <a:t>Explain that we often use a house as a metaphor for popular education.  To review some of the principles and methods of popular education, we will now build the house together.</a:t>
            </a:r>
            <a:endParaRPr sz="1100" dirty="0"/>
          </a:p>
          <a:p>
            <a:pPr marL="158750" lvl="0" indent="0" algn="l" rtl="0">
              <a:spcBef>
                <a:spcPts val="0"/>
              </a:spcBef>
              <a:spcAft>
                <a:spcPts val="0"/>
              </a:spcAft>
              <a:buClr>
                <a:schemeClr val="dk1"/>
              </a:buClr>
              <a:buSzPts val="1100"/>
              <a:buFont typeface="Calibri"/>
              <a:buNone/>
            </a:pPr>
            <a:endParaRPr lang="en-US" sz="1100" i="0" dirty="0" smtClean="0"/>
          </a:p>
          <a:p>
            <a:pPr marL="158750" lvl="0" indent="0" algn="l" rtl="0">
              <a:spcBef>
                <a:spcPts val="0"/>
              </a:spcBef>
              <a:spcAft>
                <a:spcPts val="0"/>
              </a:spcAft>
              <a:buClr>
                <a:schemeClr val="dk1"/>
              </a:buClr>
              <a:buSzPts val="1100"/>
              <a:buFont typeface="Calibri"/>
              <a:buNone/>
            </a:pPr>
            <a:r>
              <a:rPr lang="en-US" sz="1100" i="0" dirty="0" smtClean="0"/>
              <a:t>Ask </a:t>
            </a:r>
            <a:r>
              <a:rPr lang="en-US" sz="1100" i="0" dirty="0"/>
              <a:t>for volunteers to read the principles (foundation stones, written horizontally).  Ask volunteers to read the methods and share examples of each.</a:t>
            </a:r>
            <a:endParaRPr sz="1100" i="0" dirty="0"/>
          </a:p>
          <a:p>
            <a:pPr marL="158750" lvl="0" indent="0" algn="l" rtl="0">
              <a:spcBef>
                <a:spcPts val="0"/>
              </a:spcBef>
              <a:spcAft>
                <a:spcPts val="0"/>
              </a:spcAft>
              <a:buClr>
                <a:schemeClr val="dk1"/>
              </a:buClr>
              <a:buSzPts val="1100"/>
              <a:buFont typeface="Calibri"/>
              <a:buNone/>
            </a:pPr>
            <a:endParaRPr lang="en-US" sz="1100" i="0" dirty="0" smtClean="0"/>
          </a:p>
          <a:p>
            <a:pPr marL="158750" lvl="0" indent="0" algn="l" rtl="0">
              <a:spcBef>
                <a:spcPts val="0"/>
              </a:spcBef>
              <a:spcAft>
                <a:spcPts val="0"/>
              </a:spcAft>
              <a:buClr>
                <a:schemeClr val="dk1"/>
              </a:buClr>
              <a:buSzPts val="1100"/>
              <a:buFont typeface="Calibri"/>
              <a:buNone/>
            </a:pPr>
            <a:r>
              <a:rPr lang="en-US" sz="1100" i="0" dirty="0" smtClean="0"/>
              <a:t>Reference </a:t>
            </a:r>
            <a:r>
              <a:rPr lang="en-US" sz="1100" i="0" dirty="0"/>
              <a:t>the Popular Education manual for descriptions of the methods and </a:t>
            </a:r>
            <a:r>
              <a:rPr lang="en-US" sz="1100" i="0" dirty="0" err="1"/>
              <a:t>dinamicas</a:t>
            </a:r>
            <a:r>
              <a:rPr lang="en-US" sz="1100" i="0" dirty="0"/>
              <a:t>, and the Popular Education fact sheet for more information about the principles.</a:t>
            </a:r>
            <a:endParaRPr sz="1100" i="0" dirty="0"/>
          </a:p>
          <a:p>
            <a:pPr marL="0" lvl="0" indent="0" algn="l" rtl="0">
              <a:lnSpc>
                <a:spcPct val="115000"/>
              </a:lnSpc>
              <a:spcBef>
                <a:spcPts val="0"/>
              </a:spcBef>
              <a:spcAft>
                <a:spcPts val="0"/>
              </a:spcAft>
              <a:buNone/>
            </a:pPr>
            <a:endParaRPr sz="1100" i="1" dirty="0"/>
          </a:p>
          <a:p>
            <a:pPr marL="0" lvl="0" indent="0" algn="l" rtl="0">
              <a:spcBef>
                <a:spcPts val="0"/>
              </a:spcBef>
              <a:spcAft>
                <a:spcPts val="0"/>
              </a:spcAft>
              <a:buNone/>
            </a:pPr>
            <a:endParaRPr sz="11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9"/>
        <p:cNvGrpSpPr/>
        <p:nvPr/>
      </p:nvGrpSpPr>
      <p:grpSpPr>
        <a:xfrm>
          <a:off x="0" y="0"/>
          <a:ext cx="0" cy="0"/>
          <a:chOff x="0" y="0"/>
          <a:chExt cx="0" cy="0"/>
        </a:xfrm>
      </p:grpSpPr>
      <p:pic>
        <p:nvPicPr>
          <p:cNvPr id="20" name="Google Shape;20;p2" descr="openingfooter_sized.jpg"/>
          <p:cNvPicPr preferRelativeResize="0"/>
          <p:nvPr/>
        </p:nvPicPr>
        <p:blipFill rotWithShape="1">
          <a:blip r:embed="rId2">
            <a:alphaModFix/>
          </a:blip>
          <a:srcRect/>
          <a:stretch/>
        </p:blipFill>
        <p:spPr>
          <a:xfrm>
            <a:off x="0" y="533400"/>
            <a:ext cx="9144000" cy="5334000"/>
          </a:xfrm>
          <a:prstGeom prst="rect">
            <a:avLst/>
          </a:prstGeom>
          <a:noFill/>
          <a:ln>
            <a:noFill/>
          </a:ln>
        </p:spPr>
      </p:pic>
      <p:pic>
        <p:nvPicPr>
          <p:cNvPr id="21" name="Google Shape;21;p2"/>
          <p:cNvPicPr preferRelativeResize="0"/>
          <p:nvPr/>
        </p:nvPicPr>
        <p:blipFill rotWithShape="1">
          <a:blip r:embed="rId3">
            <a:alphaModFix/>
          </a:blip>
          <a:srcRect/>
          <a:stretch/>
        </p:blipFill>
        <p:spPr>
          <a:xfrm>
            <a:off x="7543801" y="6118227"/>
            <a:ext cx="968375" cy="434975"/>
          </a:xfrm>
          <a:prstGeom prst="rect">
            <a:avLst/>
          </a:prstGeom>
          <a:noFill/>
          <a:ln>
            <a:noFill/>
          </a:ln>
        </p:spPr>
      </p:pic>
      <p:sp>
        <p:nvSpPr>
          <p:cNvPr id="22" name="Google Shape;22;p2"/>
          <p:cNvSpPr/>
          <p:nvPr/>
        </p:nvSpPr>
        <p:spPr>
          <a:xfrm>
            <a:off x="609601" y="6096002"/>
            <a:ext cx="4664075" cy="461963"/>
          </a:xfrm>
          <a:prstGeom prst="rect">
            <a:avLst/>
          </a:prstGeom>
          <a:noFill/>
          <a:ln>
            <a:noFill/>
          </a:ln>
        </p:spPr>
        <p:txBody>
          <a:bodyPr spcFirstLastPara="1" wrap="square" lIns="68569" tIns="34275" rIns="68569" bIns="34275" anchor="t" anchorCtr="0">
            <a:noAutofit/>
          </a:bodyPr>
          <a:lstStyle/>
          <a:p>
            <a:pPr marL="0" marR="0" lvl="0" indent="0" algn="l" rtl="0">
              <a:spcBef>
                <a:spcPts val="0"/>
              </a:spcBef>
              <a:spcAft>
                <a:spcPts val="0"/>
              </a:spcAft>
              <a:buNone/>
            </a:pPr>
            <a:r>
              <a:rPr lang="en-US" sz="900" b="0" i="0" u="none" strike="noStrike" cap="none">
                <a:solidFill>
                  <a:schemeClr val="dk1"/>
                </a:solidFill>
                <a:latin typeface="Arial"/>
                <a:ea typeface="Arial"/>
                <a:cs typeface="Arial"/>
                <a:sym typeface="Arial"/>
              </a:rPr>
              <a:t>Boston University School of Social Work</a:t>
            </a:r>
            <a:endParaRPr sz="1050"/>
          </a:p>
          <a:p>
            <a:pPr marL="0" marR="0" lvl="0" indent="0" algn="l" rtl="0">
              <a:spcBef>
                <a:spcPts val="0"/>
              </a:spcBef>
              <a:spcAft>
                <a:spcPts val="0"/>
              </a:spcAft>
              <a:buNone/>
            </a:pPr>
            <a:r>
              <a:rPr lang="en-US" sz="900" b="0" i="0" u="none" strike="noStrike" cap="none">
                <a:solidFill>
                  <a:schemeClr val="dk1"/>
                </a:solidFill>
                <a:latin typeface="Arial"/>
                <a:ea typeface="Arial"/>
                <a:cs typeface="Arial"/>
                <a:sym typeface="Arial"/>
              </a:rPr>
              <a:t>Center for Innovation in Social Work &amp; Health</a:t>
            </a:r>
            <a:endParaRPr sz="1050"/>
          </a:p>
        </p:txBody>
      </p:sp>
      <p:sp>
        <p:nvSpPr>
          <p:cNvPr id="23" name="Google Shape;23;p2"/>
          <p:cNvSpPr/>
          <p:nvPr/>
        </p:nvSpPr>
        <p:spPr>
          <a:xfrm>
            <a:off x="0" y="0"/>
            <a:ext cx="9144000" cy="4495800"/>
          </a:xfrm>
          <a:prstGeom prst="rect">
            <a:avLst/>
          </a:prstGeom>
          <a:solidFill>
            <a:srgbClr val="CF0A2C"/>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cxnSp>
        <p:nvCxnSpPr>
          <p:cNvPr id="24" name="Google Shape;24;p2"/>
          <p:cNvCxnSpPr/>
          <p:nvPr/>
        </p:nvCxnSpPr>
        <p:spPr>
          <a:xfrm>
            <a:off x="0" y="5867400"/>
            <a:ext cx="9144000" cy="0"/>
          </a:xfrm>
          <a:prstGeom prst="straightConnector1">
            <a:avLst/>
          </a:prstGeom>
          <a:noFill/>
          <a:ln w="152400" cap="flat" cmpd="sng">
            <a:solidFill>
              <a:srgbClr val="A5A5A5"/>
            </a:solidFill>
            <a:prstDash val="solid"/>
            <a:miter lim="800000"/>
            <a:headEnd type="none" w="sm" len="sm"/>
            <a:tailEnd type="none" w="sm" len="sm"/>
          </a:ln>
        </p:spPr>
      </p:cxnSp>
      <p:sp>
        <p:nvSpPr>
          <p:cNvPr id="25" name="Google Shape;25;p2"/>
          <p:cNvSpPr txBox="1">
            <a:spLocks noGrp="1"/>
          </p:cNvSpPr>
          <p:nvPr>
            <p:ph type="ctrTitle"/>
          </p:nvPr>
        </p:nvSpPr>
        <p:spPr>
          <a:xfrm>
            <a:off x="685800" y="1600200"/>
            <a:ext cx="7772400" cy="11430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sz="3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
          <p:cNvSpPr txBox="1">
            <a:spLocks noGrp="1"/>
          </p:cNvSpPr>
          <p:nvPr>
            <p:ph type="subTitle" idx="1"/>
          </p:nvPr>
        </p:nvSpPr>
        <p:spPr>
          <a:xfrm>
            <a:off x="685800" y="3200400"/>
            <a:ext cx="7772400" cy="1752600"/>
          </a:xfrm>
          <a:prstGeom prst="rect">
            <a:avLst/>
          </a:prstGeom>
          <a:noFill/>
          <a:ln>
            <a:noFill/>
          </a:ln>
        </p:spPr>
        <p:txBody>
          <a:bodyPr spcFirstLastPara="1" wrap="square" lIns="91425" tIns="45700" rIns="91425" bIns="45700" anchor="t" anchorCtr="0"/>
          <a:lstStyle>
            <a:lvl1pPr lvl="0" algn="l">
              <a:spcBef>
                <a:spcPts val="360"/>
              </a:spcBef>
              <a:spcAft>
                <a:spcPts val="0"/>
              </a:spcAft>
              <a:buSzPts val="2400"/>
              <a:buFont typeface="Noto Sans Symbols"/>
              <a:buNone/>
              <a:defRPr sz="1800">
                <a:solidFill>
                  <a:srgbClr val="CCCCCC"/>
                </a:solidFill>
                <a:latin typeface="Arial"/>
                <a:ea typeface="Arial"/>
                <a:cs typeface="Arial"/>
                <a:sym typeface="Arial"/>
              </a:defRPr>
            </a:lvl1pPr>
            <a:lvl2pPr lvl="1" algn="l">
              <a:spcBef>
                <a:spcPts val="270"/>
              </a:spcBef>
              <a:spcAft>
                <a:spcPts val="0"/>
              </a:spcAft>
              <a:buSzPts val="1800"/>
              <a:buChar char="▪"/>
              <a:defRPr/>
            </a:lvl2pPr>
            <a:lvl3pPr lvl="2" algn="l">
              <a:spcBef>
                <a:spcPts val="270"/>
              </a:spcBef>
              <a:spcAft>
                <a:spcPts val="0"/>
              </a:spcAft>
              <a:buSzPts val="1800"/>
              <a:buChar char="▪"/>
              <a:defRPr/>
            </a:lvl3pPr>
            <a:lvl4pPr lvl="3" algn="l">
              <a:spcBef>
                <a:spcPts val="270"/>
              </a:spcBef>
              <a:spcAft>
                <a:spcPts val="0"/>
              </a:spcAft>
              <a:buSzPts val="1800"/>
              <a:buChar char="▪"/>
              <a:defRPr/>
            </a:lvl4pPr>
            <a:lvl5pPr lvl="4" algn="l">
              <a:spcBef>
                <a:spcPts val="270"/>
              </a:spcBef>
              <a:spcAft>
                <a:spcPts val="0"/>
              </a:spcAft>
              <a:buSzPts val="1800"/>
              <a:buChar char="▪"/>
              <a:defRPr/>
            </a:lvl5pPr>
            <a:lvl6pPr lvl="5" algn="l">
              <a:lnSpc>
                <a:spcPct val="90000"/>
              </a:lnSpc>
              <a:spcBef>
                <a:spcPts val="375"/>
              </a:spcBef>
              <a:spcAft>
                <a:spcPts val="0"/>
              </a:spcAft>
              <a:buClr>
                <a:schemeClr val="dk1"/>
              </a:buClr>
              <a:buSzPts val="1800"/>
              <a:buChar char="•"/>
              <a:defRPr/>
            </a:lvl6pPr>
            <a:lvl7pPr lvl="6" algn="l">
              <a:lnSpc>
                <a:spcPct val="90000"/>
              </a:lnSpc>
              <a:spcBef>
                <a:spcPts val="375"/>
              </a:spcBef>
              <a:spcAft>
                <a:spcPts val="0"/>
              </a:spcAft>
              <a:buClr>
                <a:schemeClr val="dk1"/>
              </a:buClr>
              <a:buSzPts val="1800"/>
              <a:buChar char="•"/>
              <a:defRPr/>
            </a:lvl7pPr>
            <a:lvl8pPr lvl="7" algn="l">
              <a:lnSpc>
                <a:spcPct val="90000"/>
              </a:lnSpc>
              <a:spcBef>
                <a:spcPts val="375"/>
              </a:spcBef>
              <a:spcAft>
                <a:spcPts val="0"/>
              </a:spcAft>
              <a:buClr>
                <a:schemeClr val="dk1"/>
              </a:buClr>
              <a:buSzPts val="1800"/>
              <a:buChar char="•"/>
              <a:defRPr/>
            </a:lvl8pPr>
            <a:lvl9pPr lvl="8"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630239" y="457200"/>
            <a:ext cx="2949575" cy="160020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a:spLocks noGrp="1"/>
          </p:cNvSpPr>
          <p:nvPr>
            <p:ph type="pic" idx="2"/>
          </p:nvPr>
        </p:nvSpPr>
        <p:spPr>
          <a:xfrm>
            <a:off x="3887788" y="987427"/>
            <a:ext cx="4629150" cy="4873625"/>
          </a:xfrm>
          <a:prstGeom prst="rect">
            <a:avLst/>
          </a:prstGeom>
          <a:noFill/>
          <a:ln>
            <a:noFill/>
          </a:ln>
        </p:spPr>
        <p:txBody>
          <a:bodyPr spcFirstLastPara="1" wrap="square" lIns="91425" tIns="45700" rIns="91425" bIns="45700" anchor="t" anchorCtr="0"/>
          <a:lstStyle>
            <a:lvl1pPr marR="0" lvl="0" algn="l" rtl="0">
              <a:spcBef>
                <a:spcPts val="480"/>
              </a:spcBef>
              <a:spcAft>
                <a:spcPts val="0"/>
              </a:spcAft>
              <a:buClr>
                <a:srgbClr val="2675B4"/>
              </a:buClr>
              <a:buSzPts val="3200"/>
              <a:buFont typeface="Noto Sans Symbols"/>
              <a:buNone/>
              <a:defRPr sz="2400" b="0" i="0" u="none" strike="noStrike" cap="none">
                <a:solidFill>
                  <a:schemeClr val="dk1"/>
                </a:solidFill>
                <a:latin typeface="Arial"/>
                <a:ea typeface="Arial"/>
                <a:cs typeface="Arial"/>
                <a:sym typeface="Arial"/>
              </a:defRPr>
            </a:lvl1pPr>
            <a:lvl2pPr marR="0" lvl="1" algn="l" rtl="0">
              <a:spcBef>
                <a:spcPts val="420"/>
              </a:spcBef>
              <a:spcAft>
                <a:spcPts val="0"/>
              </a:spcAft>
              <a:buClr>
                <a:srgbClr val="2675B4"/>
              </a:buClr>
              <a:buSzPts val="2800"/>
              <a:buFont typeface="Noto Sans Symbols"/>
              <a:buNone/>
              <a:defRPr sz="2100" b="0" i="0" u="none" strike="noStrike" cap="none">
                <a:solidFill>
                  <a:schemeClr val="dk1"/>
                </a:solidFill>
                <a:latin typeface="Arial"/>
                <a:ea typeface="Arial"/>
                <a:cs typeface="Arial"/>
                <a:sym typeface="Arial"/>
              </a:defRPr>
            </a:lvl2pPr>
            <a:lvl3pPr marR="0" lvl="2" algn="l" rtl="0">
              <a:spcBef>
                <a:spcPts val="360"/>
              </a:spcBef>
              <a:spcAft>
                <a:spcPts val="0"/>
              </a:spcAft>
              <a:buClr>
                <a:srgbClr val="2675B4"/>
              </a:buClr>
              <a:buSzPts val="2400"/>
              <a:buFont typeface="Noto Sans Symbols"/>
              <a:buNone/>
              <a:defRPr sz="1800" b="0" i="0" u="none" strike="noStrike" cap="none">
                <a:solidFill>
                  <a:schemeClr val="dk1"/>
                </a:solidFill>
                <a:latin typeface="Arial"/>
                <a:ea typeface="Arial"/>
                <a:cs typeface="Arial"/>
                <a:sym typeface="Arial"/>
              </a:defRPr>
            </a:lvl3pPr>
            <a:lvl4pPr marR="0" lvl="3" algn="l" rtl="0">
              <a:spcBef>
                <a:spcPts val="300"/>
              </a:spcBef>
              <a:spcAft>
                <a:spcPts val="0"/>
              </a:spcAft>
              <a:buClr>
                <a:srgbClr val="2675B4"/>
              </a:buClr>
              <a:buSzPts val="2000"/>
              <a:buFont typeface="Noto Sans Symbols"/>
              <a:buNone/>
              <a:defRPr sz="1500" b="0" i="0" u="none" strike="noStrike" cap="none">
                <a:solidFill>
                  <a:schemeClr val="dk1"/>
                </a:solidFill>
                <a:latin typeface="Arial"/>
                <a:ea typeface="Arial"/>
                <a:cs typeface="Arial"/>
                <a:sym typeface="Arial"/>
              </a:defRPr>
            </a:lvl4pPr>
            <a:lvl5pPr marR="0" lvl="4" algn="l" rtl="0">
              <a:spcBef>
                <a:spcPts val="300"/>
              </a:spcBef>
              <a:spcAft>
                <a:spcPts val="0"/>
              </a:spcAft>
              <a:buClr>
                <a:srgbClr val="2675B4"/>
              </a:buClr>
              <a:buSzPts val="2000"/>
              <a:buFont typeface="Noto Sans Symbols"/>
              <a:buNone/>
              <a:defRPr sz="1500" b="0" i="0" u="none" strike="noStrike" cap="none">
                <a:solidFill>
                  <a:schemeClr val="dk1"/>
                </a:solidFill>
                <a:latin typeface="Arial"/>
                <a:ea typeface="Arial"/>
                <a:cs typeface="Arial"/>
                <a:sym typeface="Arial"/>
              </a:defRPr>
            </a:lvl5pPr>
            <a:lvl6pPr marR="0" lvl="5"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Arial"/>
                <a:ea typeface="Arial"/>
                <a:cs typeface="Arial"/>
                <a:sym typeface="Arial"/>
              </a:defRPr>
            </a:lvl6pPr>
            <a:lvl7pPr marR="0" lvl="6"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Arial"/>
                <a:ea typeface="Arial"/>
                <a:cs typeface="Arial"/>
                <a:sym typeface="Arial"/>
              </a:defRPr>
            </a:lvl7pPr>
            <a:lvl8pPr marR="0" lvl="7"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Arial"/>
                <a:ea typeface="Arial"/>
                <a:cs typeface="Arial"/>
                <a:sym typeface="Arial"/>
              </a:defRPr>
            </a:lvl8pPr>
            <a:lvl9pPr marR="0" lvl="8"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Arial"/>
                <a:ea typeface="Arial"/>
                <a:cs typeface="Arial"/>
                <a:sym typeface="Arial"/>
              </a:defRPr>
            </a:lvl9pPr>
          </a:lstStyle>
          <a:p>
            <a:endParaRPr/>
          </a:p>
        </p:txBody>
      </p:sp>
      <p:sp>
        <p:nvSpPr>
          <p:cNvPr id="74" name="Google Shape;74;p11"/>
          <p:cNvSpPr txBox="1">
            <a:spLocks noGrp="1"/>
          </p:cNvSpPr>
          <p:nvPr>
            <p:ph type="body" idx="1"/>
          </p:nvPr>
        </p:nvSpPr>
        <p:spPr>
          <a:xfrm>
            <a:off x="630239" y="2057400"/>
            <a:ext cx="2949575" cy="3811588"/>
          </a:xfrm>
          <a:prstGeom prst="rect">
            <a:avLst/>
          </a:prstGeom>
          <a:noFill/>
          <a:ln>
            <a:noFill/>
          </a:ln>
        </p:spPr>
        <p:txBody>
          <a:bodyPr spcFirstLastPara="1" wrap="square" lIns="91425" tIns="45700" rIns="91425" bIns="45700" anchor="t" anchorCtr="0"/>
          <a:lstStyle>
            <a:lvl1pPr marL="342900" lvl="0" indent="-171450" algn="l">
              <a:spcBef>
                <a:spcPts val="240"/>
              </a:spcBef>
              <a:spcAft>
                <a:spcPts val="0"/>
              </a:spcAft>
              <a:buSzPts val="1600"/>
              <a:buNone/>
              <a:defRPr sz="1200"/>
            </a:lvl1pPr>
            <a:lvl2pPr marL="685800" lvl="1" indent="-171450" algn="l">
              <a:spcBef>
                <a:spcPts val="210"/>
              </a:spcBef>
              <a:spcAft>
                <a:spcPts val="0"/>
              </a:spcAft>
              <a:buSzPts val="1400"/>
              <a:buNone/>
              <a:defRPr sz="1050"/>
            </a:lvl2pPr>
            <a:lvl3pPr marL="1028700" lvl="2" indent="-171450" algn="l">
              <a:spcBef>
                <a:spcPts val="180"/>
              </a:spcBef>
              <a:spcAft>
                <a:spcPts val="0"/>
              </a:spcAft>
              <a:buSzPts val="1200"/>
              <a:buNone/>
              <a:defRPr sz="900"/>
            </a:lvl3pPr>
            <a:lvl4pPr marL="1371600" lvl="3" indent="-171450" algn="l">
              <a:spcBef>
                <a:spcPts val="150"/>
              </a:spcBef>
              <a:spcAft>
                <a:spcPts val="0"/>
              </a:spcAft>
              <a:buSzPts val="1000"/>
              <a:buNone/>
              <a:defRPr sz="750"/>
            </a:lvl4pPr>
            <a:lvl5pPr marL="1714500" lvl="4" indent="-171450" algn="l">
              <a:spcBef>
                <a:spcPts val="150"/>
              </a:spcBef>
              <a:spcAft>
                <a:spcPts val="0"/>
              </a:spcAft>
              <a:buSzPts val="1000"/>
              <a:buNone/>
              <a:defRPr sz="750"/>
            </a:lvl5pPr>
            <a:lvl6pPr marL="2057400" lvl="5" indent="-171450" algn="l">
              <a:lnSpc>
                <a:spcPct val="90000"/>
              </a:lnSpc>
              <a:spcBef>
                <a:spcPts val="375"/>
              </a:spcBef>
              <a:spcAft>
                <a:spcPts val="0"/>
              </a:spcAft>
              <a:buClr>
                <a:schemeClr val="dk1"/>
              </a:buClr>
              <a:buSzPts val="1000"/>
              <a:buNone/>
              <a:defRPr sz="750"/>
            </a:lvl6pPr>
            <a:lvl7pPr marL="2400300" lvl="6" indent="-171450" algn="l">
              <a:lnSpc>
                <a:spcPct val="90000"/>
              </a:lnSpc>
              <a:spcBef>
                <a:spcPts val="375"/>
              </a:spcBef>
              <a:spcAft>
                <a:spcPts val="0"/>
              </a:spcAft>
              <a:buClr>
                <a:schemeClr val="dk1"/>
              </a:buClr>
              <a:buSzPts val="1000"/>
              <a:buNone/>
              <a:defRPr sz="750"/>
            </a:lvl7pPr>
            <a:lvl8pPr marL="2743200" lvl="7" indent="-171450" algn="l">
              <a:lnSpc>
                <a:spcPct val="90000"/>
              </a:lnSpc>
              <a:spcBef>
                <a:spcPts val="375"/>
              </a:spcBef>
              <a:spcAft>
                <a:spcPts val="0"/>
              </a:spcAft>
              <a:buClr>
                <a:schemeClr val="dk1"/>
              </a:buClr>
              <a:buSzPts val="1000"/>
              <a:buNone/>
              <a:defRPr sz="750"/>
            </a:lvl8pPr>
            <a:lvl9pPr marL="3086100" lvl="8" indent="-171450" algn="l">
              <a:lnSpc>
                <a:spcPct val="90000"/>
              </a:lnSpc>
              <a:spcBef>
                <a:spcPts val="375"/>
              </a:spcBef>
              <a:spcAft>
                <a:spcPts val="0"/>
              </a:spcAft>
              <a:buClr>
                <a:schemeClr val="dk1"/>
              </a:buClr>
              <a:buSzPts val="1000"/>
              <a:buNone/>
              <a:defRPr sz="750"/>
            </a:lvl9pPr>
          </a:lstStyle>
          <a:p>
            <a:endParaRPr/>
          </a:p>
        </p:txBody>
      </p:sp>
      <p:sp>
        <p:nvSpPr>
          <p:cNvPr id="75" name="Google Shape;75;p11"/>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342900" lvl="0" indent="-257175" algn="l">
              <a:spcBef>
                <a:spcPts val="270"/>
              </a:spcBef>
              <a:spcAft>
                <a:spcPts val="0"/>
              </a:spcAft>
              <a:buSzPts val="1800"/>
              <a:buChar char="▪"/>
              <a:defRPr/>
            </a:lvl1pPr>
            <a:lvl2pPr marL="685800" lvl="1" indent="-257175" algn="l">
              <a:spcBef>
                <a:spcPts val="270"/>
              </a:spcBef>
              <a:spcAft>
                <a:spcPts val="0"/>
              </a:spcAft>
              <a:buSzPts val="1800"/>
              <a:buChar char="▪"/>
              <a:defRPr/>
            </a:lvl2pPr>
            <a:lvl3pPr marL="1028700" lvl="2" indent="-257175" algn="l">
              <a:spcBef>
                <a:spcPts val="270"/>
              </a:spcBef>
              <a:spcAft>
                <a:spcPts val="0"/>
              </a:spcAft>
              <a:buSzPts val="1800"/>
              <a:buChar char="▪"/>
              <a:defRPr/>
            </a:lvl3pPr>
            <a:lvl4pPr marL="1371600" lvl="3" indent="-257175" algn="l">
              <a:spcBef>
                <a:spcPts val="270"/>
              </a:spcBef>
              <a:spcAft>
                <a:spcPts val="0"/>
              </a:spcAft>
              <a:buSzPts val="1800"/>
              <a:buChar char="▪"/>
              <a:defRPr/>
            </a:lvl4pPr>
            <a:lvl5pPr marL="1714500" lvl="4" indent="-257175" algn="l">
              <a:spcBef>
                <a:spcPts val="270"/>
              </a:spcBef>
              <a:spcAft>
                <a:spcPts val="0"/>
              </a:spcAft>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30" name="Google Shape;30;p3"/>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4"/>
          <p:cNvSpPr txBox="1">
            <a:spLocks noGrp="1"/>
          </p:cNvSpPr>
          <p:nvPr>
            <p:ph type="title"/>
          </p:nvPr>
        </p:nvSpPr>
        <p:spPr>
          <a:xfrm>
            <a:off x="623888" y="1709740"/>
            <a:ext cx="7886700" cy="2852737"/>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45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4"/>
          <p:cNvSpPr txBox="1">
            <a:spLocks noGrp="1"/>
          </p:cNvSpPr>
          <p:nvPr>
            <p:ph type="body" idx="1"/>
          </p:nvPr>
        </p:nvSpPr>
        <p:spPr>
          <a:xfrm>
            <a:off x="623888" y="4589465"/>
            <a:ext cx="7886700" cy="1500187"/>
          </a:xfrm>
          <a:prstGeom prst="rect">
            <a:avLst/>
          </a:prstGeom>
          <a:noFill/>
          <a:ln>
            <a:noFill/>
          </a:ln>
        </p:spPr>
        <p:txBody>
          <a:bodyPr spcFirstLastPara="1" wrap="square" lIns="91425" tIns="45700" rIns="91425" bIns="45700" anchor="t" anchorCtr="0"/>
          <a:lstStyle>
            <a:lvl1pPr marL="342900" lvl="0" indent="-171450" algn="l">
              <a:spcBef>
                <a:spcPts val="360"/>
              </a:spcBef>
              <a:spcAft>
                <a:spcPts val="0"/>
              </a:spcAft>
              <a:buSzPts val="2400"/>
              <a:buNone/>
              <a:defRPr sz="1800">
                <a:latin typeface="Arial"/>
                <a:ea typeface="Arial"/>
                <a:cs typeface="Arial"/>
                <a:sym typeface="Arial"/>
              </a:defRPr>
            </a:lvl1pPr>
            <a:lvl2pPr marL="685800" lvl="1" indent="-171450" algn="l">
              <a:spcBef>
                <a:spcPts val="300"/>
              </a:spcBef>
              <a:spcAft>
                <a:spcPts val="0"/>
              </a:spcAft>
              <a:buSzPts val="2000"/>
              <a:buNone/>
              <a:defRPr sz="1500"/>
            </a:lvl2pPr>
            <a:lvl3pPr marL="1028700" lvl="2" indent="-171450" algn="l">
              <a:spcBef>
                <a:spcPts val="270"/>
              </a:spcBef>
              <a:spcAft>
                <a:spcPts val="0"/>
              </a:spcAft>
              <a:buSzPts val="1800"/>
              <a:buNone/>
              <a:defRPr sz="1350"/>
            </a:lvl3pPr>
            <a:lvl4pPr marL="1371600" lvl="3" indent="-171450" algn="l">
              <a:spcBef>
                <a:spcPts val="240"/>
              </a:spcBef>
              <a:spcAft>
                <a:spcPts val="0"/>
              </a:spcAft>
              <a:buSzPts val="1600"/>
              <a:buNone/>
              <a:defRPr sz="1200"/>
            </a:lvl4pPr>
            <a:lvl5pPr marL="1714500" lvl="4" indent="-171450" algn="l">
              <a:spcBef>
                <a:spcPts val="240"/>
              </a:spcBef>
              <a:spcAft>
                <a:spcPts val="0"/>
              </a:spcAft>
              <a:buSzPts val="1600"/>
              <a:buNone/>
              <a:defRPr sz="1200"/>
            </a:lvl5pPr>
            <a:lvl6pPr marL="2057400" lvl="5" indent="-171450" algn="l">
              <a:lnSpc>
                <a:spcPct val="90000"/>
              </a:lnSpc>
              <a:spcBef>
                <a:spcPts val="375"/>
              </a:spcBef>
              <a:spcAft>
                <a:spcPts val="0"/>
              </a:spcAft>
              <a:buClr>
                <a:schemeClr val="dk1"/>
              </a:buClr>
              <a:buSzPts val="1600"/>
              <a:buNone/>
              <a:defRPr sz="1200"/>
            </a:lvl6pPr>
            <a:lvl7pPr marL="2400300" lvl="6" indent="-171450" algn="l">
              <a:lnSpc>
                <a:spcPct val="90000"/>
              </a:lnSpc>
              <a:spcBef>
                <a:spcPts val="375"/>
              </a:spcBef>
              <a:spcAft>
                <a:spcPts val="0"/>
              </a:spcAft>
              <a:buClr>
                <a:schemeClr val="dk1"/>
              </a:buClr>
              <a:buSzPts val="1600"/>
              <a:buNone/>
              <a:defRPr sz="1200"/>
            </a:lvl7pPr>
            <a:lvl8pPr marL="2743200" lvl="7" indent="-171450" algn="l">
              <a:lnSpc>
                <a:spcPct val="90000"/>
              </a:lnSpc>
              <a:spcBef>
                <a:spcPts val="375"/>
              </a:spcBef>
              <a:spcAft>
                <a:spcPts val="0"/>
              </a:spcAft>
              <a:buClr>
                <a:schemeClr val="dk1"/>
              </a:buClr>
              <a:buSzPts val="1600"/>
              <a:buNone/>
              <a:defRPr sz="1200"/>
            </a:lvl8pPr>
            <a:lvl9pPr marL="3086100" lvl="8" indent="-171450" algn="l">
              <a:lnSpc>
                <a:spcPct val="90000"/>
              </a:lnSpc>
              <a:spcBef>
                <a:spcPts val="375"/>
              </a:spcBef>
              <a:spcAft>
                <a:spcPts val="0"/>
              </a:spcAft>
              <a:buClr>
                <a:schemeClr val="dk1"/>
              </a:buClr>
              <a:buSzPts val="1600"/>
              <a:buNone/>
              <a:defRPr sz="1200"/>
            </a:lvl9pPr>
          </a:lstStyle>
          <a:p>
            <a:endParaRPr/>
          </a:p>
        </p:txBody>
      </p:sp>
      <p:sp>
        <p:nvSpPr>
          <p:cNvPr id="35" name="Google Shape;35;p4"/>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37"/>
        <p:cNvGrpSpPr/>
        <p:nvPr/>
      </p:nvGrpSpPr>
      <p:grpSpPr>
        <a:xfrm>
          <a:off x="0" y="0"/>
          <a:ext cx="0" cy="0"/>
          <a:chOff x="0" y="0"/>
          <a:chExt cx="0" cy="0"/>
        </a:xfrm>
      </p:grpSpPr>
      <p:pic>
        <p:nvPicPr>
          <p:cNvPr id="38" name="Google Shape;38;p5" descr="restingslide2.jpg"/>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39" name="Google Shape;39;p5"/>
          <p:cNvSpPr/>
          <p:nvPr/>
        </p:nvSpPr>
        <p:spPr>
          <a:xfrm>
            <a:off x="0" y="2235200"/>
            <a:ext cx="9144000" cy="2413000"/>
          </a:xfrm>
          <a:prstGeom prst="rect">
            <a:avLst/>
          </a:prstGeom>
          <a:solidFill>
            <a:srgbClr val="CF0A2C"/>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sp>
        <p:nvSpPr>
          <p:cNvPr id="40" name="Google Shape;40;p5"/>
          <p:cNvSpPr txBox="1"/>
          <p:nvPr/>
        </p:nvSpPr>
        <p:spPr>
          <a:xfrm>
            <a:off x="685800" y="2819400"/>
            <a:ext cx="7772400" cy="1143000"/>
          </a:xfrm>
          <a:prstGeom prst="rect">
            <a:avLst/>
          </a:prstGeom>
          <a:noFill/>
          <a:ln>
            <a:noFill/>
          </a:ln>
        </p:spPr>
        <p:txBody>
          <a:bodyPr spcFirstLastPara="1" wrap="square" lIns="68569" tIns="34275" rIns="68569" bIns="34275" anchor="ctr" anchorCtr="0">
            <a:noAutofit/>
          </a:bodyPr>
          <a:lstStyle/>
          <a:p>
            <a:pPr marL="0" marR="0" lvl="0" indent="0" algn="l" rtl="0">
              <a:spcBef>
                <a:spcPts val="0"/>
              </a:spcBef>
              <a:spcAft>
                <a:spcPts val="0"/>
              </a:spcAft>
              <a:buNone/>
            </a:pPr>
            <a:r>
              <a:rPr lang="en-US" sz="2100" b="0" i="0" u="none" strike="noStrike" cap="none">
                <a:solidFill>
                  <a:schemeClr val="lt1"/>
                </a:solidFill>
                <a:latin typeface="Arial"/>
                <a:ea typeface="Arial"/>
                <a:cs typeface="Arial"/>
                <a:sym typeface="Arial"/>
              </a:rPr>
              <a:t>Resting or transition slide</a:t>
            </a:r>
            <a:endParaRPr sz="1050"/>
          </a:p>
        </p:txBody>
      </p:sp>
      <p:sp>
        <p:nvSpPr>
          <p:cNvPr id="41" name="Google Shape;41;p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6"/>
          <p:cNvSpPr txBox="1">
            <a:spLocks noGrp="1"/>
          </p:cNvSpPr>
          <p:nvPr>
            <p:ph type="body" idx="1"/>
          </p:nvPr>
        </p:nvSpPr>
        <p:spPr>
          <a:xfrm>
            <a:off x="609600" y="1828800"/>
            <a:ext cx="3886200" cy="3886200"/>
          </a:xfrm>
          <a:prstGeom prst="rect">
            <a:avLst/>
          </a:prstGeom>
          <a:noFill/>
          <a:ln>
            <a:noFill/>
          </a:ln>
        </p:spPr>
        <p:txBody>
          <a:bodyPr spcFirstLastPara="1" wrap="square" lIns="91425" tIns="45700" rIns="91425" bIns="45700" anchor="t" anchorCtr="0"/>
          <a:lstStyle>
            <a:lvl1pPr marL="342900" lvl="0" indent="-257175" algn="l">
              <a:spcBef>
                <a:spcPts val="270"/>
              </a:spcBef>
              <a:spcAft>
                <a:spcPts val="0"/>
              </a:spcAft>
              <a:buSzPts val="1800"/>
              <a:buChar char="▪"/>
              <a:defRPr/>
            </a:lvl1pPr>
            <a:lvl2pPr marL="685800" lvl="1" indent="-257175" algn="l">
              <a:spcBef>
                <a:spcPts val="270"/>
              </a:spcBef>
              <a:spcAft>
                <a:spcPts val="0"/>
              </a:spcAft>
              <a:buSzPts val="1800"/>
              <a:buChar char="▪"/>
              <a:defRPr/>
            </a:lvl2pPr>
            <a:lvl3pPr marL="1028700" lvl="2" indent="-257175" algn="l">
              <a:spcBef>
                <a:spcPts val="270"/>
              </a:spcBef>
              <a:spcAft>
                <a:spcPts val="0"/>
              </a:spcAft>
              <a:buSzPts val="1800"/>
              <a:buChar char="▪"/>
              <a:defRPr/>
            </a:lvl3pPr>
            <a:lvl4pPr marL="1371600" lvl="3" indent="-257175" algn="l">
              <a:spcBef>
                <a:spcPts val="270"/>
              </a:spcBef>
              <a:spcAft>
                <a:spcPts val="0"/>
              </a:spcAft>
              <a:buSzPts val="1800"/>
              <a:buChar char="▪"/>
              <a:defRPr/>
            </a:lvl4pPr>
            <a:lvl5pPr marL="1714500" lvl="4" indent="-257175" algn="l">
              <a:spcBef>
                <a:spcPts val="270"/>
              </a:spcBef>
              <a:spcAft>
                <a:spcPts val="0"/>
              </a:spcAft>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47" name="Google Shape;47;p6"/>
          <p:cNvSpPr txBox="1">
            <a:spLocks noGrp="1"/>
          </p:cNvSpPr>
          <p:nvPr>
            <p:ph type="body" idx="2"/>
          </p:nvPr>
        </p:nvSpPr>
        <p:spPr>
          <a:xfrm>
            <a:off x="4648200" y="1828800"/>
            <a:ext cx="3886200" cy="3886200"/>
          </a:xfrm>
          <a:prstGeom prst="rect">
            <a:avLst/>
          </a:prstGeom>
          <a:noFill/>
          <a:ln>
            <a:noFill/>
          </a:ln>
        </p:spPr>
        <p:txBody>
          <a:bodyPr spcFirstLastPara="1" wrap="square" lIns="91425" tIns="45700" rIns="91425" bIns="45700" anchor="t" anchorCtr="0"/>
          <a:lstStyle>
            <a:lvl1pPr marL="342900" lvl="0" indent="-257175" algn="l">
              <a:spcBef>
                <a:spcPts val="270"/>
              </a:spcBef>
              <a:spcAft>
                <a:spcPts val="0"/>
              </a:spcAft>
              <a:buSzPts val="1800"/>
              <a:buChar char="▪"/>
              <a:defRPr/>
            </a:lvl1pPr>
            <a:lvl2pPr marL="685800" lvl="1" indent="-257175" algn="l">
              <a:spcBef>
                <a:spcPts val="270"/>
              </a:spcBef>
              <a:spcAft>
                <a:spcPts val="0"/>
              </a:spcAft>
              <a:buSzPts val="1800"/>
              <a:buChar char="▪"/>
              <a:defRPr/>
            </a:lvl2pPr>
            <a:lvl3pPr marL="1028700" lvl="2" indent="-257175" algn="l">
              <a:spcBef>
                <a:spcPts val="270"/>
              </a:spcBef>
              <a:spcAft>
                <a:spcPts val="0"/>
              </a:spcAft>
              <a:buSzPts val="1800"/>
              <a:buChar char="▪"/>
              <a:defRPr/>
            </a:lvl3pPr>
            <a:lvl4pPr marL="1371600" lvl="3" indent="-257175" algn="l">
              <a:spcBef>
                <a:spcPts val="270"/>
              </a:spcBef>
              <a:spcAft>
                <a:spcPts val="0"/>
              </a:spcAft>
              <a:buSzPts val="1800"/>
              <a:buChar char="▪"/>
              <a:defRPr/>
            </a:lvl4pPr>
            <a:lvl5pPr marL="1714500" lvl="4" indent="-257175" algn="l">
              <a:spcBef>
                <a:spcPts val="270"/>
              </a:spcBef>
              <a:spcAft>
                <a:spcPts val="0"/>
              </a:spcAft>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48" name="Google Shape;48;p6"/>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630238" y="731839"/>
            <a:ext cx="7886700" cy="1325563"/>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body" idx="1"/>
          </p:nvPr>
        </p:nvSpPr>
        <p:spPr>
          <a:xfrm>
            <a:off x="630239" y="1681163"/>
            <a:ext cx="3868737" cy="823912"/>
          </a:xfrm>
          <a:prstGeom prst="rect">
            <a:avLst/>
          </a:prstGeom>
          <a:noFill/>
          <a:ln>
            <a:noFill/>
          </a:ln>
        </p:spPr>
        <p:txBody>
          <a:bodyPr spcFirstLastPara="1" wrap="square" lIns="91425" tIns="45700" rIns="91425" bIns="45700" anchor="b" anchorCtr="0"/>
          <a:lstStyle>
            <a:lvl1pPr marL="342900" lvl="0" indent="-171450" algn="l">
              <a:spcBef>
                <a:spcPts val="360"/>
              </a:spcBef>
              <a:spcAft>
                <a:spcPts val="0"/>
              </a:spcAft>
              <a:buSzPts val="2400"/>
              <a:buNone/>
              <a:defRPr sz="1800" b="1"/>
            </a:lvl1pPr>
            <a:lvl2pPr marL="685800" lvl="1" indent="-171450" algn="l">
              <a:spcBef>
                <a:spcPts val="300"/>
              </a:spcBef>
              <a:spcAft>
                <a:spcPts val="0"/>
              </a:spcAft>
              <a:buSzPts val="2000"/>
              <a:buNone/>
              <a:defRPr sz="1500" b="1"/>
            </a:lvl2pPr>
            <a:lvl3pPr marL="1028700" lvl="2" indent="-171450" algn="l">
              <a:spcBef>
                <a:spcPts val="270"/>
              </a:spcBef>
              <a:spcAft>
                <a:spcPts val="0"/>
              </a:spcAft>
              <a:buSzPts val="1800"/>
              <a:buNone/>
              <a:defRPr sz="1350" b="1"/>
            </a:lvl3pPr>
            <a:lvl4pPr marL="1371600" lvl="3" indent="-171450" algn="l">
              <a:spcBef>
                <a:spcPts val="240"/>
              </a:spcBef>
              <a:spcAft>
                <a:spcPts val="0"/>
              </a:spcAft>
              <a:buSzPts val="1600"/>
              <a:buNone/>
              <a:defRPr sz="1200" b="1"/>
            </a:lvl4pPr>
            <a:lvl5pPr marL="1714500" lvl="4" indent="-171450" algn="l">
              <a:spcBef>
                <a:spcPts val="240"/>
              </a:spcBef>
              <a:spcAft>
                <a:spcPts val="0"/>
              </a:spcAft>
              <a:buSzPts val="1600"/>
              <a:buNone/>
              <a:defRPr sz="1200" b="1"/>
            </a:lvl5pPr>
            <a:lvl6pPr marL="2057400" lvl="5" indent="-171450" algn="l">
              <a:lnSpc>
                <a:spcPct val="90000"/>
              </a:lnSpc>
              <a:spcBef>
                <a:spcPts val="375"/>
              </a:spcBef>
              <a:spcAft>
                <a:spcPts val="0"/>
              </a:spcAft>
              <a:buClr>
                <a:schemeClr val="dk1"/>
              </a:buClr>
              <a:buSzPts val="1600"/>
              <a:buNone/>
              <a:defRPr sz="1200" b="1"/>
            </a:lvl6pPr>
            <a:lvl7pPr marL="2400300" lvl="6" indent="-171450" algn="l">
              <a:lnSpc>
                <a:spcPct val="90000"/>
              </a:lnSpc>
              <a:spcBef>
                <a:spcPts val="375"/>
              </a:spcBef>
              <a:spcAft>
                <a:spcPts val="0"/>
              </a:spcAft>
              <a:buClr>
                <a:schemeClr val="dk1"/>
              </a:buClr>
              <a:buSzPts val="1600"/>
              <a:buNone/>
              <a:defRPr sz="1200" b="1"/>
            </a:lvl7pPr>
            <a:lvl8pPr marL="2743200" lvl="7" indent="-171450" algn="l">
              <a:lnSpc>
                <a:spcPct val="90000"/>
              </a:lnSpc>
              <a:spcBef>
                <a:spcPts val="375"/>
              </a:spcBef>
              <a:spcAft>
                <a:spcPts val="0"/>
              </a:spcAft>
              <a:buClr>
                <a:schemeClr val="dk1"/>
              </a:buClr>
              <a:buSzPts val="1600"/>
              <a:buNone/>
              <a:defRPr sz="1200" b="1"/>
            </a:lvl8pPr>
            <a:lvl9pPr marL="3086100" lvl="8" indent="-171450" algn="l">
              <a:lnSpc>
                <a:spcPct val="90000"/>
              </a:lnSpc>
              <a:spcBef>
                <a:spcPts val="375"/>
              </a:spcBef>
              <a:spcAft>
                <a:spcPts val="0"/>
              </a:spcAft>
              <a:buClr>
                <a:schemeClr val="dk1"/>
              </a:buClr>
              <a:buSzPts val="1600"/>
              <a:buNone/>
              <a:defRPr sz="1200" b="1"/>
            </a:lvl9pPr>
          </a:lstStyle>
          <a:p>
            <a:endParaRPr/>
          </a:p>
        </p:txBody>
      </p:sp>
      <p:sp>
        <p:nvSpPr>
          <p:cNvPr id="53" name="Google Shape;53;p7"/>
          <p:cNvSpPr txBox="1">
            <a:spLocks noGrp="1"/>
          </p:cNvSpPr>
          <p:nvPr>
            <p:ph type="body" idx="2"/>
          </p:nvPr>
        </p:nvSpPr>
        <p:spPr>
          <a:xfrm>
            <a:off x="630239" y="2505075"/>
            <a:ext cx="3868737" cy="3684588"/>
          </a:xfrm>
          <a:prstGeom prst="rect">
            <a:avLst/>
          </a:prstGeom>
          <a:noFill/>
          <a:ln>
            <a:noFill/>
          </a:ln>
        </p:spPr>
        <p:txBody>
          <a:bodyPr spcFirstLastPara="1" wrap="square" lIns="91425" tIns="45700" rIns="91425" bIns="45700" anchor="t" anchorCtr="0"/>
          <a:lstStyle>
            <a:lvl1pPr marL="342900" lvl="0" indent="-257175" algn="l">
              <a:spcBef>
                <a:spcPts val="270"/>
              </a:spcBef>
              <a:spcAft>
                <a:spcPts val="0"/>
              </a:spcAft>
              <a:buSzPts val="1800"/>
              <a:buChar char="▪"/>
              <a:defRPr/>
            </a:lvl1pPr>
            <a:lvl2pPr marL="685800" lvl="1" indent="-257175" algn="l">
              <a:spcBef>
                <a:spcPts val="270"/>
              </a:spcBef>
              <a:spcAft>
                <a:spcPts val="0"/>
              </a:spcAft>
              <a:buSzPts val="1800"/>
              <a:buChar char="▪"/>
              <a:defRPr/>
            </a:lvl2pPr>
            <a:lvl3pPr marL="1028700" lvl="2" indent="-257175" algn="l">
              <a:spcBef>
                <a:spcPts val="270"/>
              </a:spcBef>
              <a:spcAft>
                <a:spcPts val="0"/>
              </a:spcAft>
              <a:buSzPts val="1800"/>
              <a:buChar char="▪"/>
              <a:defRPr/>
            </a:lvl3pPr>
            <a:lvl4pPr marL="1371600" lvl="3" indent="-257175" algn="l">
              <a:spcBef>
                <a:spcPts val="270"/>
              </a:spcBef>
              <a:spcAft>
                <a:spcPts val="0"/>
              </a:spcAft>
              <a:buSzPts val="1800"/>
              <a:buChar char="▪"/>
              <a:defRPr/>
            </a:lvl4pPr>
            <a:lvl5pPr marL="1714500" lvl="4" indent="-257175" algn="l">
              <a:spcBef>
                <a:spcPts val="270"/>
              </a:spcBef>
              <a:spcAft>
                <a:spcPts val="0"/>
              </a:spcAft>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54" name="Google Shape;54;p7"/>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lstStyle>
            <a:lvl1pPr marL="342900" lvl="0" indent="-171450" algn="l">
              <a:spcBef>
                <a:spcPts val="360"/>
              </a:spcBef>
              <a:spcAft>
                <a:spcPts val="0"/>
              </a:spcAft>
              <a:buSzPts val="2400"/>
              <a:buNone/>
              <a:defRPr sz="1800" b="1"/>
            </a:lvl1pPr>
            <a:lvl2pPr marL="685800" lvl="1" indent="-171450" algn="l">
              <a:spcBef>
                <a:spcPts val="300"/>
              </a:spcBef>
              <a:spcAft>
                <a:spcPts val="0"/>
              </a:spcAft>
              <a:buSzPts val="2000"/>
              <a:buNone/>
              <a:defRPr sz="1500" b="1"/>
            </a:lvl2pPr>
            <a:lvl3pPr marL="1028700" lvl="2" indent="-171450" algn="l">
              <a:spcBef>
                <a:spcPts val="270"/>
              </a:spcBef>
              <a:spcAft>
                <a:spcPts val="0"/>
              </a:spcAft>
              <a:buSzPts val="1800"/>
              <a:buNone/>
              <a:defRPr sz="1350" b="1"/>
            </a:lvl3pPr>
            <a:lvl4pPr marL="1371600" lvl="3" indent="-171450" algn="l">
              <a:spcBef>
                <a:spcPts val="240"/>
              </a:spcBef>
              <a:spcAft>
                <a:spcPts val="0"/>
              </a:spcAft>
              <a:buSzPts val="1600"/>
              <a:buNone/>
              <a:defRPr sz="1200" b="1"/>
            </a:lvl4pPr>
            <a:lvl5pPr marL="1714500" lvl="4" indent="-171450" algn="l">
              <a:spcBef>
                <a:spcPts val="240"/>
              </a:spcBef>
              <a:spcAft>
                <a:spcPts val="0"/>
              </a:spcAft>
              <a:buSzPts val="1600"/>
              <a:buNone/>
              <a:defRPr sz="1200" b="1"/>
            </a:lvl5pPr>
            <a:lvl6pPr marL="2057400" lvl="5" indent="-171450" algn="l">
              <a:lnSpc>
                <a:spcPct val="90000"/>
              </a:lnSpc>
              <a:spcBef>
                <a:spcPts val="375"/>
              </a:spcBef>
              <a:spcAft>
                <a:spcPts val="0"/>
              </a:spcAft>
              <a:buClr>
                <a:schemeClr val="dk1"/>
              </a:buClr>
              <a:buSzPts val="1600"/>
              <a:buNone/>
              <a:defRPr sz="1200" b="1"/>
            </a:lvl6pPr>
            <a:lvl7pPr marL="2400300" lvl="6" indent="-171450" algn="l">
              <a:lnSpc>
                <a:spcPct val="90000"/>
              </a:lnSpc>
              <a:spcBef>
                <a:spcPts val="375"/>
              </a:spcBef>
              <a:spcAft>
                <a:spcPts val="0"/>
              </a:spcAft>
              <a:buClr>
                <a:schemeClr val="dk1"/>
              </a:buClr>
              <a:buSzPts val="1600"/>
              <a:buNone/>
              <a:defRPr sz="1200" b="1"/>
            </a:lvl7pPr>
            <a:lvl8pPr marL="2743200" lvl="7" indent="-171450" algn="l">
              <a:lnSpc>
                <a:spcPct val="90000"/>
              </a:lnSpc>
              <a:spcBef>
                <a:spcPts val="375"/>
              </a:spcBef>
              <a:spcAft>
                <a:spcPts val="0"/>
              </a:spcAft>
              <a:buClr>
                <a:schemeClr val="dk1"/>
              </a:buClr>
              <a:buSzPts val="1600"/>
              <a:buNone/>
              <a:defRPr sz="1200" b="1"/>
            </a:lvl8pPr>
            <a:lvl9pPr marL="3086100" lvl="8" indent="-171450" algn="l">
              <a:lnSpc>
                <a:spcPct val="90000"/>
              </a:lnSpc>
              <a:spcBef>
                <a:spcPts val="375"/>
              </a:spcBef>
              <a:spcAft>
                <a:spcPts val="0"/>
              </a:spcAft>
              <a:buClr>
                <a:schemeClr val="dk1"/>
              </a:buClr>
              <a:buSzPts val="1600"/>
              <a:buNone/>
              <a:defRPr sz="1200" b="1"/>
            </a:lvl9pPr>
          </a:lstStyle>
          <a:p>
            <a:endParaRPr/>
          </a:p>
        </p:txBody>
      </p:sp>
      <p:sp>
        <p:nvSpPr>
          <p:cNvPr id="55" name="Google Shape;55;p7"/>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lstStyle>
            <a:lvl1pPr marL="342900" lvl="0" indent="-257175" algn="l">
              <a:spcBef>
                <a:spcPts val="270"/>
              </a:spcBef>
              <a:spcAft>
                <a:spcPts val="0"/>
              </a:spcAft>
              <a:buSzPts val="1800"/>
              <a:buChar char="▪"/>
              <a:defRPr/>
            </a:lvl1pPr>
            <a:lvl2pPr marL="685800" lvl="1" indent="-257175" algn="l">
              <a:spcBef>
                <a:spcPts val="270"/>
              </a:spcBef>
              <a:spcAft>
                <a:spcPts val="0"/>
              </a:spcAft>
              <a:buSzPts val="1800"/>
              <a:buChar char="▪"/>
              <a:defRPr/>
            </a:lvl2pPr>
            <a:lvl3pPr marL="1028700" lvl="2" indent="-257175" algn="l">
              <a:spcBef>
                <a:spcPts val="270"/>
              </a:spcBef>
              <a:spcAft>
                <a:spcPts val="0"/>
              </a:spcAft>
              <a:buSzPts val="1800"/>
              <a:buChar char="▪"/>
              <a:defRPr/>
            </a:lvl3pPr>
            <a:lvl4pPr marL="1371600" lvl="3" indent="-257175" algn="l">
              <a:spcBef>
                <a:spcPts val="270"/>
              </a:spcBef>
              <a:spcAft>
                <a:spcPts val="0"/>
              </a:spcAft>
              <a:buSzPts val="1800"/>
              <a:buChar char="▪"/>
              <a:defRPr/>
            </a:lvl4pPr>
            <a:lvl5pPr marL="1714500" lvl="4" indent="-257175" algn="l">
              <a:spcBef>
                <a:spcPts val="270"/>
              </a:spcBef>
              <a:spcAft>
                <a:spcPts val="0"/>
              </a:spcAft>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56" name="Google Shape;56;p7"/>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7"/>
          <p:cNvSpPr txBox="1">
            <a:spLocks noGrp="1"/>
          </p:cNvSpPr>
          <p:nvPr>
            <p:ph type="dt" idx="10"/>
          </p:nvPr>
        </p:nvSpPr>
        <p:spPr>
          <a:xfrm>
            <a:off x="8001000" y="381000"/>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8"/>
        <p:cNvGrpSpPr/>
        <p:nvPr/>
      </p:nvGrpSpPr>
      <p:grpSpPr>
        <a:xfrm>
          <a:off x="0" y="0"/>
          <a:ext cx="0" cy="0"/>
          <a:chOff x="0" y="0"/>
          <a:chExt cx="0" cy="0"/>
        </a:xfrm>
      </p:grpSpPr>
      <p:sp>
        <p:nvSpPr>
          <p:cNvPr id="59" name="Google Shape;59;p8"/>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8"/>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9"/>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30239" y="457200"/>
            <a:ext cx="2949575" cy="160020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body" idx="1"/>
          </p:nvPr>
        </p:nvSpPr>
        <p:spPr>
          <a:xfrm>
            <a:off x="3887788" y="987427"/>
            <a:ext cx="4629150" cy="4873625"/>
          </a:xfrm>
          <a:prstGeom prst="rect">
            <a:avLst/>
          </a:prstGeom>
          <a:noFill/>
          <a:ln>
            <a:noFill/>
          </a:ln>
        </p:spPr>
        <p:txBody>
          <a:bodyPr spcFirstLastPara="1" wrap="square" lIns="91425" tIns="45700" rIns="91425" bIns="45700" anchor="t" anchorCtr="0"/>
          <a:lstStyle>
            <a:lvl1pPr marL="342900" lvl="0" indent="-323850" algn="l">
              <a:spcBef>
                <a:spcPts val="480"/>
              </a:spcBef>
              <a:spcAft>
                <a:spcPts val="0"/>
              </a:spcAft>
              <a:buSzPts val="3200"/>
              <a:buChar char="▪"/>
              <a:defRPr sz="2400"/>
            </a:lvl1pPr>
            <a:lvl2pPr marL="685800" lvl="1" indent="-304800" algn="l">
              <a:spcBef>
                <a:spcPts val="420"/>
              </a:spcBef>
              <a:spcAft>
                <a:spcPts val="0"/>
              </a:spcAft>
              <a:buSzPts val="2800"/>
              <a:buChar char="▪"/>
              <a:defRPr sz="2100"/>
            </a:lvl2pPr>
            <a:lvl3pPr marL="1028700" lvl="2" indent="-285750" algn="l">
              <a:spcBef>
                <a:spcPts val="360"/>
              </a:spcBef>
              <a:spcAft>
                <a:spcPts val="0"/>
              </a:spcAft>
              <a:buSzPts val="2400"/>
              <a:buChar char="▪"/>
              <a:defRPr sz="1800"/>
            </a:lvl3pPr>
            <a:lvl4pPr marL="1371600" lvl="3" indent="-266700" algn="l">
              <a:spcBef>
                <a:spcPts val="300"/>
              </a:spcBef>
              <a:spcAft>
                <a:spcPts val="0"/>
              </a:spcAft>
              <a:buSzPts val="2000"/>
              <a:buChar char="▪"/>
              <a:defRPr sz="1500"/>
            </a:lvl4pPr>
            <a:lvl5pPr marL="1714500" lvl="4" indent="-266700" algn="l">
              <a:spcBef>
                <a:spcPts val="300"/>
              </a:spcBef>
              <a:spcAft>
                <a:spcPts val="0"/>
              </a:spcAft>
              <a:buSzPts val="2000"/>
              <a:buChar char="▪"/>
              <a:defRPr sz="1500"/>
            </a:lvl5pPr>
            <a:lvl6pPr marL="2057400" lvl="5" indent="-266700" algn="l">
              <a:lnSpc>
                <a:spcPct val="90000"/>
              </a:lnSpc>
              <a:spcBef>
                <a:spcPts val="375"/>
              </a:spcBef>
              <a:spcAft>
                <a:spcPts val="0"/>
              </a:spcAft>
              <a:buClr>
                <a:schemeClr val="dk1"/>
              </a:buClr>
              <a:buSzPts val="2000"/>
              <a:buChar char="•"/>
              <a:defRPr sz="1500"/>
            </a:lvl6pPr>
            <a:lvl7pPr marL="2400300" lvl="6" indent="-266700" algn="l">
              <a:lnSpc>
                <a:spcPct val="90000"/>
              </a:lnSpc>
              <a:spcBef>
                <a:spcPts val="375"/>
              </a:spcBef>
              <a:spcAft>
                <a:spcPts val="0"/>
              </a:spcAft>
              <a:buClr>
                <a:schemeClr val="dk1"/>
              </a:buClr>
              <a:buSzPts val="2000"/>
              <a:buChar char="•"/>
              <a:defRPr sz="1500"/>
            </a:lvl7pPr>
            <a:lvl8pPr marL="2743200" lvl="7" indent="-266700" algn="l">
              <a:lnSpc>
                <a:spcPct val="90000"/>
              </a:lnSpc>
              <a:spcBef>
                <a:spcPts val="375"/>
              </a:spcBef>
              <a:spcAft>
                <a:spcPts val="0"/>
              </a:spcAft>
              <a:buClr>
                <a:schemeClr val="dk1"/>
              </a:buClr>
              <a:buSzPts val="2000"/>
              <a:buChar char="•"/>
              <a:defRPr sz="1500"/>
            </a:lvl8pPr>
            <a:lvl9pPr marL="3086100" lvl="8" indent="-266700" algn="l">
              <a:lnSpc>
                <a:spcPct val="90000"/>
              </a:lnSpc>
              <a:spcBef>
                <a:spcPts val="375"/>
              </a:spcBef>
              <a:spcAft>
                <a:spcPts val="0"/>
              </a:spcAft>
              <a:buClr>
                <a:schemeClr val="dk1"/>
              </a:buClr>
              <a:buSzPts val="2000"/>
              <a:buChar char="•"/>
              <a:defRPr sz="1500"/>
            </a:lvl9pPr>
          </a:lstStyle>
          <a:p>
            <a:endParaRPr/>
          </a:p>
        </p:txBody>
      </p:sp>
      <p:sp>
        <p:nvSpPr>
          <p:cNvPr id="68" name="Google Shape;68;p10"/>
          <p:cNvSpPr txBox="1">
            <a:spLocks noGrp="1"/>
          </p:cNvSpPr>
          <p:nvPr>
            <p:ph type="body" idx="2"/>
          </p:nvPr>
        </p:nvSpPr>
        <p:spPr>
          <a:xfrm>
            <a:off x="630239" y="2057400"/>
            <a:ext cx="2949575" cy="3811588"/>
          </a:xfrm>
          <a:prstGeom prst="rect">
            <a:avLst/>
          </a:prstGeom>
          <a:noFill/>
          <a:ln>
            <a:noFill/>
          </a:ln>
        </p:spPr>
        <p:txBody>
          <a:bodyPr spcFirstLastPara="1" wrap="square" lIns="91425" tIns="45700" rIns="91425" bIns="45700" anchor="t" anchorCtr="0"/>
          <a:lstStyle>
            <a:lvl1pPr marL="342900" lvl="0" indent="-171450" algn="l">
              <a:spcBef>
                <a:spcPts val="240"/>
              </a:spcBef>
              <a:spcAft>
                <a:spcPts val="0"/>
              </a:spcAft>
              <a:buSzPts val="1600"/>
              <a:buNone/>
              <a:defRPr sz="1200"/>
            </a:lvl1pPr>
            <a:lvl2pPr marL="685800" lvl="1" indent="-171450" algn="l">
              <a:spcBef>
                <a:spcPts val="210"/>
              </a:spcBef>
              <a:spcAft>
                <a:spcPts val="0"/>
              </a:spcAft>
              <a:buSzPts val="1400"/>
              <a:buNone/>
              <a:defRPr sz="1050"/>
            </a:lvl2pPr>
            <a:lvl3pPr marL="1028700" lvl="2" indent="-171450" algn="l">
              <a:spcBef>
                <a:spcPts val="180"/>
              </a:spcBef>
              <a:spcAft>
                <a:spcPts val="0"/>
              </a:spcAft>
              <a:buSzPts val="1200"/>
              <a:buNone/>
              <a:defRPr sz="900"/>
            </a:lvl3pPr>
            <a:lvl4pPr marL="1371600" lvl="3" indent="-171450" algn="l">
              <a:spcBef>
                <a:spcPts val="150"/>
              </a:spcBef>
              <a:spcAft>
                <a:spcPts val="0"/>
              </a:spcAft>
              <a:buSzPts val="1000"/>
              <a:buNone/>
              <a:defRPr sz="750"/>
            </a:lvl4pPr>
            <a:lvl5pPr marL="1714500" lvl="4" indent="-171450" algn="l">
              <a:spcBef>
                <a:spcPts val="150"/>
              </a:spcBef>
              <a:spcAft>
                <a:spcPts val="0"/>
              </a:spcAft>
              <a:buSzPts val="1000"/>
              <a:buNone/>
              <a:defRPr sz="750"/>
            </a:lvl5pPr>
            <a:lvl6pPr marL="2057400" lvl="5" indent="-171450" algn="l">
              <a:lnSpc>
                <a:spcPct val="90000"/>
              </a:lnSpc>
              <a:spcBef>
                <a:spcPts val="375"/>
              </a:spcBef>
              <a:spcAft>
                <a:spcPts val="0"/>
              </a:spcAft>
              <a:buClr>
                <a:schemeClr val="dk1"/>
              </a:buClr>
              <a:buSzPts val="1000"/>
              <a:buNone/>
              <a:defRPr sz="750"/>
            </a:lvl6pPr>
            <a:lvl7pPr marL="2400300" lvl="6" indent="-171450" algn="l">
              <a:lnSpc>
                <a:spcPct val="90000"/>
              </a:lnSpc>
              <a:spcBef>
                <a:spcPts val="375"/>
              </a:spcBef>
              <a:spcAft>
                <a:spcPts val="0"/>
              </a:spcAft>
              <a:buClr>
                <a:schemeClr val="dk1"/>
              </a:buClr>
              <a:buSzPts val="1000"/>
              <a:buNone/>
              <a:defRPr sz="750"/>
            </a:lvl7pPr>
            <a:lvl8pPr marL="2743200" lvl="7" indent="-171450" algn="l">
              <a:lnSpc>
                <a:spcPct val="90000"/>
              </a:lnSpc>
              <a:spcBef>
                <a:spcPts val="375"/>
              </a:spcBef>
              <a:spcAft>
                <a:spcPts val="0"/>
              </a:spcAft>
              <a:buClr>
                <a:schemeClr val="dk1"/>
              </a:buClr>
              <a:buSzPts val="1000"/>
              <a:buNone/>
              <a:defRPr sz="750"/>
            </a:lvl8pPr>
            <a:lvl9pPr marL="3086100" lvl="8" indent="-171450" algn="l">
              <a:lnSpc>
                <a:spcPct val="90000"/>
              </a:lnSpc>
              <a:spcBef>
                <a:spcPts val="375"/>
              </a:spcBef>
              <a:spcAft>
                <a:spcPts val="0"/>
              </a:spcAft>
              <a:buClr>
                <a:schemeClr val="dk1"/>
              </a:buClr>
              <a:buSzPts val="1000"/>
              <a:buNone/>
              <a:defRPr sz="750"/>
            </a:lvl9pPr>
          </a:lstStyle>
          <a:p>
            <a:endParaRPr/>
          </a:p>
        </p:txBody>
      </p:sp>
      <p:sp>
        <p:nvSpPr>
          <p:cNvPr id="69" name="Google Shape;69;p10"/>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jpg"/><Relationship Id="rId13"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338138"/>
            <a:ext cx="9144000" cy="347662"/>
          </a:xfrm>
          <a:prstGeom prst="rect">
            <a:avLst/>
          </a:prstGeom>
          <a:gradFill>
            <a:gsLst>
              <a:gs pos="0">
                <a:srgbClr val="333333"/>
              </a:gs>
              <a:gs pos="100000">
                <a:schemeClr val="dk1"/>
              </a:gs>
            </a:gsLst>
            <a:lin ang="5400000" scaled="0"/>
          </a:gradFill>
          <a:ln>
            <a:noFill/>
          </a:ln>
        </p:spPr>
        <p:txBody>
          <a:bodyPr spcFirstLastPara="1" wrap="square" lIns="68569" tIns="34275" rIns="68569" bIns="34275"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1" name="Google Shape;11;p1"/>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9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a:p>
        </p:txBody>
      </p:sp>
      <p:sp>
        <p:nvSpPr>
          <p:cNvPr id="14" name="Google Shape;14;p1"/>
          <p:cNvSpPr txBox="1"/>
          <p:nvPr/>
        </p:nvSpPr>
        <p:spPr>
          <a:xfrm>
            <a:off x="609600" y="1524000"/>
            <a:ext cx="7924800" cy="274638"/>
          </a:xfrm>
          <a:prstGeom prst="rect">
            <a:avLst/>
          </a:prstGeom>
          <a:noFill/>
          <a:ln>
            <a:noFill/>
          </a:ln>
        </p:spPr>
        <p:txBody>
          <a:bodyPr spcFirstLastPara="1" wrap="square" lIns="68569" tIns="34275" rIns="68569" bIns="34275" anchor="t" anchorCtr="0">
            <a:noAutofit/>
          </a:bodyPr>
          <a:lstStyle/>
          <a:p>
            <a:pPr marL="0" marR="0" lvl="0" indent="0" algn="l" rtl="0">
              <a:spcBef>
                <a:spcPts val="0"/>
              </a:spcBef>
              <a:spcAft>
                <a:spcPts val="0"/>
              </a:spcAft>
              <a:buNone/>
            </a:pPr>
            <a:r>
              <a:rPr lang="en-US" sz="900" b="1" i="0" u="none" strike="noStrike" cap="none">
                <a:solidFill>
                  <a:schemeClr val="lt1"/>
                </a:solidFill>
                <a:latin typeface="Arial"/>
                <a:ea typeface="Arial"/>
                <a:cs typeface="Arial"/>
                <a:sym typeface="Arial"/>
              </a:rPr>
              <a:t>Boston University</a:t>
            </a:r>
            <a:r>
              <a:rPr lang="en-US" sz="900" b="0" i="0" u="none" strike="noStrike" cap="none">
                <a:solidFill>
                  <a:schemeClr val="lt1"/>
                </a:solidFill>
                <a:latin typeface="Arial"/>
                <a:ea typeface="Arial"/>
                <a:cs typeface="Arial"/>
                <a:sym typeface="Arial"/>
              </a:rPr>
              <a:t> Slideshow Title Goes Here</a:t>
            </a:r>
            <a:endParaRPr sz="1050"/>
          </a:p>
        </p:txBody>
      </p:sp>
      <p:sp>
        <p:nvSpPr>
          <p:cNvPr id="15" name="Google Shape;15;p1"/>
          <p:cNvSpPr txBox="1">
            <a:spLocks noGrp="1"/>
          </p:cNvSpPr>
          <p:nvPr>
            <p:ph type="dt" idx="10"/>
          </p:nvPr>
        </p:nvSpPr>
        <p:spPr>
          <a:xfrm>
            <a:off x="7467600" y="6443663"/>
            <a:ext cx="1066800" cy="2286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900" b="0" i="0" u="none" strike="noStrike" cap="none" baseline="30000">
                <a:solidFill>
                  <a:schemeClr val="dk1"/>
                </a:solidFill>
                <a:latin typeface="Arial"/>
                <a:ea typeface="Arial"/>
                <a:cs typeface="Arial"/>
                <a:sym typeface="Arial"/>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a:p>
        </p:txBody>
      </p:sp>
      <p:pic>
        <p:nvPicPr>
          <p:cNvPr id="16" name="Google Shape;16;p1"/>
          <p:cNvPicPr preferRelativeResize="0"/>
          <p:nvPr/>
        </p:nvPicPr>
        <p:blipFill rotWithShape="1">
          <a:blip r:embed="rId12">
            <a:alphaModFix/>
          </a:blip>
          <a:srcRect/>
          <a:stretch/>
        </p:blipFill>
        <p:spPr>
          <a:xfrm>
            <a:off x="609600" y="5867402"/>
            <a:ext cx="2438400" cy="804863"/>
          </a:xfrm>
          <a:prstGeom prst="rect">
            <a:avLst/>
          </a:prstGeom>
          <a:noFill/>
          <a:ln>
            <a:noFill/>
          </a:ln>
        </p:spPr>
      </p:pic>
      <p:cxnSp>
        <p:nvCxnSpPr>
          <p:cNvPr id="17" name="Google Shape;17;p1"/>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18" name="Google Shape;18;p1" descr="standardfooter_sized.jpg"/>
          <p:cNvPicPr preferRelativeResize="0"/>
          <p:nvPr/>
        </p:nvPicPr>
        <p:blipFill rotWithShape="1">
          <a:blip r:embed="rId13">
            <a:alphaModFix/>
          </a:blip>
          <a:srcRect t="93661"/>
          <a:stretch/>
        </p:blipFill>
        <p:spPr>
          <a:xfrm>
            <a:off x="0" y="0"/>
            <a:ext cx="9144000" cy="33813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mandalaforchange.com/sit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2"/>
          <p:cNvSpPr txBox="1">
            <a:spLocks noGrp="1"/>
          </p:cNvSpPr>
          <p:nvPr>
            <p:ph type="ctrTitle"/>
          </p:nvPr>
        </p:nvSpPr>
        <p:spPr>
          <a:xfrm>
            <a:off x="685800" y="2057400"/>
            <a:ext cx="7772400" cy="857250"/>
          </a:xfrm>
          <a:prstGeom prst="rect">
            <a:avLst/>
          </a:prstGeom>
          <a:noFill/>
          <a:ln>
            <a:noFill/>
          </a:ln>
        </p:spPr>
        <p:txBody>
          <a:bodyPr spcFirstLastPara="1" wrap="square" lIns="68569" tIns="34275" rIns="68569" bIns="34275" anchor="ctr" anchorCtr="0">
            <a:noAutofit/>
          </a:bodyPr>
          <a:lstStyle/>
          <a:p>
            <a:r>
              <a:rPr lang="en-US" sz="3200" dirty="0"/>
              <a:t>Popular Education and Facilitation Skills</a:t>
            </a:r>
            <a:br>
              <a:rPr lang="en-US" sz="3200" dirty="0"/>
            </a:br>
            <a:endParaRPr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ftr" idx="11"/>
          </p:nvPr>
        </p:nvSpPr>
        <p:spPr>
          <a:xfrm>
            <a:off x="609600" y="1143000"/>
            <a:ext cx="5105400" cy="228600"/>
          </a:xfrm>
          <a:prstGeom prst="rect">
            <a:avLst/>
          </a:prstGeom>
          <a:noFill/>
          <a:ln>
            <a:noFill/>
          </a:ln>
        </p:spPr>
        <p:txBody>
          <a:bodyPr spcFirstLastPara="1" wrap="square" lIns="68569" tIns="34275" rIns="68569" bIns="34275" anchor="t" anchorCtr="0">
            <a:noAutofit/>
          </a:bodyPr>
          <a:lstStyle/>
          <a:p>
            <a:r>
              <a:rPr lang="en-US">
                <a:solidFill>
                  <a:srgbClr val="FFFFFF"/>
                </a:solidFill>
              </a:rPr>
              <a:t>Popular Education &amp; Facilitation Skills</a:t>
            </a:r>
            <a:endParaRPr/>
          </a:p>
        </p:txBody>
      </p:sp>
      <p:sp>
        <p:nvSpPr>
          <p:cNvPr id="90" name="Google Shape;90;p13"/>
          <p:cNvSpPr txBox="1">
            <a:spLocks noGrp="1"/>
          </p:cNvSpPr>
          <p:nvPr>
            <p:ph type="title"/>
          </p:nvPr>
        </p:nvSpPr>
        <p:spPr>
          <a:xfrm>
            <a:off x="609600" y="1428750"/>
            <a:ext cx="7924800" cy="514350"/>
          </a:xfrm>
          <a:prstGeom prst="rect">
            <a:avLst/>
          </a:prstGeom>
          <a:noFill/>
          <a:ln>
            <a:noFill/>
          </a:ln>
        </p:spPr>
        <p:txBody>
          <a:bodyPr spcFirstLastPara="1" wrap="square" lIns="68569" tIns="34275" rIns="68569" bIns="34275" anchor="t" anchorCtr="0">
            <a:noAutofit/>
          </a:bodyPr>
          <a:lstStyle/>
          <a:p>
            <a:r>
              <a:rPr lang="en-US" b="1"/>
              <a:t>Objectives</a:t>
            </a:r>
            <a:endParaRPr/>
          </a:p>
        </p:txBody>
      </p:sp>
      <p:sp>
        <p:nvSpPr>
          <p:cNvPr id="91" name="Google Shape;91;p13"/>
          <p:cNvSpPr txBox="1">
            <a:spLocks noGrp="1"/>
          </p:cNvSpPr>
          <p:nvPr>
            <p:ph type="body" idx="1"/>
          </p:nvPr>
        </p:nvSpPr>
        <p:spPr>
          <a:xfrm>
            <a:off x="1600200" y="2171700"/>
            <a:ext cx="5943600" cy="2571750"/>
          </a:xfrm>
          <a:prstGeom prst="rect">
            <a:avLst/>
          </a:prstGeom>
          <a:noFill/>
          <a:ln>
            <a:noFill/>
          </a:ln>
        </p:spPr>
        <p:txBody>
          <a:bodyPr spcFirstLastPara="1" wrap="square" lIns="68569" tIns="34275" rIns="68569" bIns="34275" anchor="t" anchorCtr="0">
            <a:noAutofit/>
          </a:bodyPr>
          <a:lstStyle/>
          <a:p>
            <a:pPr marL="0" indent="0">
              <a:spcBef>
                <a:spcPts val="0"/>
              </a:spcBef>
              <a:buClr>
                <a:srgbClr val="CC0000"/>
              </a:buClr>
              <a:buSzPts val="2400"/>
              <a:buNone/>
            </a:pPr>
            <a:r>
              <a:rPr lang="en-US" dirty="0" smtClean="0"/>
              <a:t>At </a:t>
            </a:r>
            <a:r>
              <a:rPr lang="en-US" dirty="0"/>
              <a:t>the end of the session, participants will be able to:</a:t>
            </a:r>
            <a:endParaRPr dirty="0"/>
          </a:p>
          <a:p>
            <a:pPr marL="257175">
              <a:spcBef>
                <a:spcPts val="360"/>
              </a:spcBef>
              <a:buClr>
                <a:srgbClr val="CC0000"/>
              </a:buClr>
              <a:buSzPts val="2400"/>
            </a:pPr>
            <a:r>
              <a:rPr lang="en-US" dirty="0"/>
              <a:t>Explain the difference between conventional and popular education</a:t>
            </a:r>
            <a:endParaRPr dirty="0"/>
          </a:p>
          <a:p>
            <a:pPr marL="257175">
              <a:spcBef>
                <a:spcPts val="360"/>
              </a:spcBef>
              <a:buClr>
                <a:srgbClr val="CC0000"/>
              </a:buClr>
              <a:buSzPts val="2400"/>
            </a:pPr>
            <a:r>
              <a:rPr lang="en-US" dirty="0"/>
              <a:t>Identify and apply popular education principles and methods</a:t>
            </a:r>
            <a:endParaRPr dirty="0"/>
          </a:p>
          <a:p>
            <a:pPr marL="257175" indent="0">
              <a:spcBef>
                <a:spcPts val="360"/>
              </a:spcBef>
              <a:buNone/>
            </a:pPr>
            <a:endParaRPr dirty="0"/>
          </a:p>
          <a:p>
            <a:pPr marL="557213" lvl="1" indent="-119063">
              <a:spcBef>
                <a:spcPts val="300"/>
              </a:spcBef>
              <a:buClr>
                <a:srgbClr val="CC0000"/>
              </a:buClr>
              <a:buSzPts val="2000"/>
              <a:buNone/>
            </a:pPr>
            <a:endParaRPr sz="1500" dirty="0"/>
          </a:p>
        </p:txBody>
      </p:sp>
      <p:sp>
        <p:nvSpPr>
          <p:cNvPr id="92" name="Google Shape;92;p13"/>
          <p:cNvSpPr/>
          <p:nvPr/>
        </p:nvSpPr>
        <p:spPr>
          <a:xfrm>
            <a:off x="-1545432" y="-507206"/>
            <a:ext cx="138113" cy="342900"/>
          </a:xfrm>
          <a:prstGeom prst="rect">
            <a:avLst/>
          </a:prstGeom>
          <a:noFill/>
          <a:ln>
            <a:noFill/>
          </a:ln>
        </p:spPr>
        <p:txBody>
          <a:bodyPr spcFirstLastPara="1" wrap="square" lIns="68569" tIns="34275" rIns="68569" bIns="34275" anchor="t" anchorCtr="0">
            <a:noAutofit/>
          </a:bodyPr>
          <a:lstStyle/>
          <a:p>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4"/>
          <p:cNvSpPr txBox="1">
            <a:spLocks noGrp="1"/>
          </p:cNvSpPr>
          <p:nvPr>
            <p:ph type="ftr" idx="11"/>
          </p:nvPr>
        </p:nvSpPr>
        <p:spPr>
          <a:xfrm>
            <a:off x="609600" y="1143000"/>
            <a:ext cx="5105400" cy="228600"/>
          </a:xfrm>
          <a:prstGeom prst="rect">
            <a:avLst/>
          </a:prstGeom>
          <a:noFill/>
          <a:ln>
            <a:noFill/>
          </a:ln>
        </p:spPr>
        <p:txBody>
          <a:bodyPr spcFirstLastPara="1" wrap="square" lIns="68569" tIns="34275" rIns="68569" bIns="34275" anchor="t" anchorCtr="0">
            <a:noAutofit/>
          </a:bodyPr>
          <a:lstStyle/>
          <a:p>
            <a:r>
              <a:rPr lang="en-US">
                <a:solidFill>
                  <a:srgbClr val="FFFFFF"/>
                </a:solidFill>
              </a:rPr>
              <a:t>Popular Education &amp; Facilitation Skills</a:t>
            </a:r>
            <a:endParaRPr/>
          </a:p>
        </p:txBody>
      </p:sp>
      <p:sp>
        <p:nvSpPr>
          <p:cNvPr id="99" name="Google Shape;99;p14"/>
          <p:cNvSpPr txBox="1">
            <a:spLocks noGrp="1"/>
          </p:cNvSpPr>
          <p:nvPr>
            <p:ph type="title"/>
          </p:nvPr>
        </p:nvSpPr>
        <p:spPr>
          <a:xfrm>
            <a:off x="508000" y="914400"/>
            <a:ext cx="7924800" cy="514350"/>
          </a:xfrm>
          <a:prstGeom prst="rect">
            <a:avLst/>
          </a:prstGeom>
          <a:noFill/>
          <a:ln>
            <a:noFill/>
          </a:ln>
        </p:spPr>
        <p:txBody>
          <a:bodyPr spcFirstLastPara="1" wrap="square" lIns="68569" tIns="34275" rIns="68569" bIns="34275" anchor="t" anchorCtr="0">
            <a:noAutofit/>
          </a:bodyPr>
          <a:lstStyle/>
          <a:p>
            <a:r>
              <a:rPr lang="en-US" b="1" dirty="0"/>
              <a:t>Conventional vs. Popular Education</a:t>
            </a:r>
            <a:endParaRPr dirty="0"/>
          </a:p>
        </p:txBody>
      </p:sp>
      <p:sp>
        <p:nvSpPr>
          <p:cNvPr id="100" name="Google Shape;100;p14"/>
          <p:cNvSpPr/>
          <p:nvPr/>
        </p:nvSpPr>
        <p:spPr>
          <a:xfrm>
            <a:off x="-1545432" y="-507206"/>
            <a:ext cx="138113" cy="342900"/>
          </a:xfrm>
          <a:prstGeom prst="rect">
            <a:avLst/>
          </a:prstGeom>
          <a:noFill/>
          <a:ln>
            <a:noFill/>
          </a:ln>
        </p:spPr>
        <p:txBody>
          <a:bodyPr spcFirstLastPara="1" wrap="square" lIns="68569" tIns="34275" rIns="68569" bIns="34275" anchor="t" anchorCtr="0">
            <a:noAutofit/>
          </a:bodyPr>
          <a:lstStyle/>
          <a:p>
            <a:endParaRPr sz="1800"/>
          </a:p>
        </p:txBody>
      </p:sp>
      <p:graphicFrame>
        <p:nvGraphicFramePr>
          <p:cNvPr id="2" name="Table 1"/>
          <p:cNvGraphicFramePr>
            <a:graphicFrameLocks noGrp="1"/>
          </p:cNvGraphicFramePr>
          <p:nvPr>
            <p:extLst>
              <p:ext uri="{D42A27DB-BD31-4B8C-83A1-F6EECF244321}">
                <p14:modId xmlns:p14="http://schemas.microsoft.com/office/powerpoint/2010/main" val="3094352631"/>
              </p:ext>
            </p:extLst>
          </p:nvPr>
        </p:nvGraphicFramePr>
        <p:xfrm>
          <a:off x="266701" y="1587500"/>
          <a:ext cx="8674099" cy="4297679"/>
        </p:xfrm>
        <a:graphic>
          <a:graphicData uri="http://schemas.openxmlformats.org/drawingml/2006/table">
            <a:tbl>
              <a:tblPr firstRow="1" bandRow="1">
                <a:tableStyleId>{2D5ABB26-0587-4C30-8999-92F81FD0307C}</a:tableStyleId>
              </a:tblPr>
              <a:tblGrid>
                <a:gridCol w="4193351"/>
                <a:gridCol w="4480748"/>
              </a:tblGrid>
              <a:tr h="548640">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200" dirty="0" smtClean="0"/>
                        <a:t>Conventional Education</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200" dirty="0" smtClean="0"/>
                        <a:t>Popular Education</a:t>
                      </a:r>
                    </a:p>
                  </a:txBody>
                  <a:tcPr/>
                </a:tc>
              </a:tr>
              <a:tr h="914400">
                <a:tc>
                  <a:txBody>
                    <a:bodyPr/>
                    <a:lstStyle/>
                    <a:p>
                      <a:pPr marL="285750" marR="0" indent="-285750" algn="l" defTabSz="914400" rtl="0" eaLnBrk="1" fontAlgn="auto" latinLnBrk="0" hangingPunct="1">
                        <a:lnSpc>
                          <a:spcPct val="100000"/>
                        </a:lnSpc>
                        <a:spcBef>
                          <a:spcPts val="0"/>
                        </a:spcBef>
                        <a:spcAft>
                          <a:spcPts val="0"/>
                        </a:spcAft>
                        <a:buClr>
                          <a:srgbClr val="C00000"/>
                        </a:buClr>
                        <a:buSzTx/>
                        <a:buFont typeface="Wingdings" panose="05000000000000000000" pitchFamily="2" charset="2"/>
                        <a:buChar char="§"/>
                        <a:tabLst/>
                        <a:defRPr/>
                      </a:pPr>
                      <a:r>
                        <a:rPr lang="en-US" sz="1800" dirty="0" smtClean="0"/>
                        <a:t>Education as domestication by the dominant group</a:t>
                      </a:r>
                    </a:p>
                  </a:txBody>
                  <a:tcPr/>
                </a:tc>
                <a:tc>
                  <a:txBody>
                    <a:bodyPr/>
                    <a:lstStyle/>
                    <a:p>
                      <a:pPr marL="285750" marR="0" indent="-285750" algn="l" defTabSz="914400" rtl="0" eaLnBrk="1" fontAlgn="auto" latinLnBrk="0" hangingPunct="1">
                        <a:lnSpc>
                          <a:spcPct val="100000"/>
                        </a:lnSpc>
                        <a:spcBef>
                          <a:spcPts val="0"/>
                        </a:spcBef>
                        <a:spcAft>
                          <a:spcPts val="0"/>
                        </a:spcAft>
                        <a:buClr>
                          <a:srgbClr val="C00000"/>
                        </a:buClr>
                        <a:buSzTx/>
                        <a:buFont typeface="Wingdings" panose="05000000000000000000" pitchFamily="2" charset="2"/>
                        <a:buChar char="§"/>
                        <a:tabLst/>
                        <a:defRPr/>
                      </a:pPr>
                      <a:r>
                        <a:rPr lang="en-US" sz="1800" dirty="0" smtClean="0"/>
                        <a:t>Education for liberation and transformation</a:t>
                      </a:r>
                    </a:p>
                    <a:p>
                      <a:pPr marL="285750" indent="-285750">
                        <a:buClr>
                          <a:srgbClr val="C00000"/>
                        </a:buClr>
                        <a:buFont typeface="Wingdings" panose="05000000000000000000" pitchFamily="2" charset="2"/>
                        <a:buChar char="§"/>
                      </a:pPr>
                      <a:endParaRPr lang="en-US" sz="1800" dirty="0"/>
                    </a:p>
                  </a:txBody>
                  <a:tcPr/>
                </a:tc>
              </a:tr>
              <a:tr h="731520">
                <a:tc>
                  <a:txBody>
                    <a:bodyPr/>
                    <a:lstStyle/>
                    <a:p>
                      <a:pPr marL="285750" indent="-285750">
                        <a:buClr>
                          <a:srgbClr val="C00000"/>
                        </a:buClr>
                        <a:buFont typeface="Wingdings" panose="05000000000000000000" pitchFamily="2" charset="2"/>
                        <a:buChar char="§"/>
                      </a:pPr>
                      <a:r>
                        <a:rPr lang="en-US" sz="1800" dirty="0" smtClean="0"/>
                        <a:t>Fit learners into what the system wants them to be</a:t>
                      </a:r>
                      <a:endParaRPr lang="en-US" sz="1800" dirty="0"/>
                    </a:p>
                  </a:txBody>
                  <a:tcPr/>
                </a:tc>
                <a:tc>
                  <a:txBody>
                    <a:bodyPr/>
                    <a:lstStyle/>
                    <a:p>
                      <a:pPr marL="285750" marR="0" indent="-285750" algn="l" defTabSz="914400" rtl="0" eaLnBrk="1" fontAlgn="auto" latinLnBrk="0" hangingPunct="1">
                        <a:lnSpc>
                          <a:spcPct val="100000"/>
                        </a:lnSpc>
                        <a:spcBef>
                          <a:spcPts val="0"/>
                        </a:spcBef>
                        <a:spcAft>
                          <a:spcPts val="0"/>
                        </a:spcAft>
                        <a:buClr>
                          <a:srgbClr val="C00000"/>
                        </a:buClr>
                        <a:buSzTx/>
                        <a:buFont typeface="Wingdings" panose="05000000000000000000" pitchFamily="2" charset="2"/>
                        <a:buChar char="§"/>
                        <a:tabLst/>
                        <a:defRPr/>
                      </a:pPr>
                      <a:r>
                        <a:rPr lang="en-US" sz="1800" dirty="0" smtClean="0"/>
                        <a:t>Facilitator creates conditions for shared learning and leadership</a:t>
                      </a:r>
                    </a:p>
                    <a:p>
                      <a:pPr marL="285750" indent="-285750">
                        <a:buClr>
                          <a:srgbClr val="C00000"/>
                        </a:buClr>
                        <a:buFont typeface="Wingdings" panose="05000000000000000000" pitchFamily="2" charset="2"/>
                        <a:buChar char="§"/>
                      </a:pPr>
                      <a:endParaRPr lang="en-US" sz="1800" dirty="0"/>
                    </a:p>
                  </a:txBody>
                  <a:tcPr/>
                </a:tc>
              </a:tr>
              <a:tr h="914400">
                <a:tc>
                  <a:txBody>
                    <a:bodyPr/>
                    <a:lstStyle/>
                    <a:p>
                      <a:pPr marL="285750" marR="0" indent="-285750" algn="l" defTabSz="914400" rtl="0" eaLnBrk="1" fontAlgn="auto" latinLnBrk="0" hangingPunct="1">
                        <a:lnSpc>
                          <a:spcPct val="100000"/>
                        </a:lnSpc>
                        <a:spcBef>
                          <a:spcPts val="0"/>
                        </a:spcBef>
                        <a:spcAft>
                          <a:spcPts val="0"/>
                        </a:spcAft>
                        <a:buClr>
                          <a:srgbClr val="C00000"/>
                        </a:buClr>
                        <a:buSzTx/>
                        <a:buFont typeface="Wingdings" panose="05000000000000000000" pitchFamily="2" charset="2"/>
                        <a:buChar char="§"/>
                        <a:tabLst/>
                        <a:defRPr/>
                      </a:pPr>
                      <a:r>
                        <a:rPr lang="en-US" sz="1800" dirty="0" smtClean="0"/>
                        <a:t>Teacher as “expert”</a:t>
                      </a:r>
                    </a:p>
                    <a:p>
                      <a:pPr marL="285750" indent="-285750">
                        <a:buClr>
                          <a:srgbClr val="C00000"/>
                        </a:buClr>
                        <a:buFont typeface="Wingdings" panose="05000000000000000000" pitchFamily="2" charset="2"/>
                        <a:buChar char="§"/>
                      </a:pPr>
                      <a:endParaRPr lang="en-US" sz="1800" dirty="0"/>
                    </a:p>
                  </a:txBody>
                  <a:tcPr/>
                </a:tc>
                <a:tc>
                  <a:txBody>
                    <a:bodyPr/>
                    <a:lstStyle/>
                    <a:p>
                      <a:pPr marL="285750" marR="0" indent="-285750" algn="l" defTabSz="914400" rtl="0" eaLnBrk="1" fontAlgn="auto" latinLnBrk="0" hangingPunct="1">
                        <a:lnSpc>
                          <a:spcPct val="100000"/>
                        </a:lnSpc>
                        <a:spcBef>
                          <a:spcPts val="0"/>
                        </a:spcBef>
                        <a:spcAft>
                          <a:spcPts val="0"/>
                        </a:spcAft>
                        <a:buClr>
                          <a:srgbClr val="C00000"/>
                        </a:buClr>
                        <a:buSzTx/>
                        <a:buFont typeface="Wingdings" panose="05000000000000000000" pitchFamily="2" charset="2"/>
                        <a:buChar char="§"/>
                        <a:tabLst/>
                        <a:defRPr/>
                      </a:pPr>
                      <a:r>
                        <a:rPr lang="en-US" sz="1800" dirty="0" smtClean="0"/>
                        <a:t>Participants create knowledge together</a:t>
                      </a:r>
                      <a:endParaRPr lang="en-US" sz="1800" dirty="0"/>
                    </a:p>
                  </a:txBody>
                  <a:tcPr/>
                </a:tc>
              </a:tr>
              <a:tr h="1005840">
                <a:tc>
                  <a:txBody>
                    <a:bodyPr/>
                    <a:lstStyle/>
                    <a:p>
                      <a:pPr marL="285750" marR="0" indent="-285750" algn="l" defTabSz="914400" rtl="0" eaLnBrk="1" fontAlgn="auto" latinLnBrk="0" hangingPunct="1">
                        <a:lnSpc>
                          <a:spcPct val="100000"/>
                        </a:lnSpc>
                        <a:spcBef>
                          <a:spcPts val="0"/>
                        </a:spcBef>
                        <a:spcAft>
                          <a:spcPts val="0"/>
                        </a:spcAft>
                        <a:buClr>
                          <a:srgbClr val="C00000"/>
                        </a:buClr>
                        <a:buSzTx/>
                        <a:buFont typeface="Wingdings" panose="05000000000000000000" pitchFamily="2" charset="2"/>
                        <a:buChar char="§"/>
                        <a:tabLst/>
                        <a:defRPr/>
                      </a:pPr>
                      <a:r>
                        <a:rPr lang="en-US" sz="1800" dirty="0" smtClean="0"/>
                        <a:t>Uses hierarchical leadership to maintain power imbalance</a:t>
                      </a:r>
                    </a:p>
                    <a:p>
                      <a:pPr marL="285750" indent="-285750">
                        <a:buClr>
                          <a:srgbClr val="C00000"/>
                        </a:buClr>
                        <a:buFont typeface="Wingdings" panose="05000000000000000000" pitchFamily="2" charset="2"/>
                        <a:buChar char="§"/>
                      </a:pPr>
                      <a:endParaRPr lang="en-US" sz="1800" dirty="0"/>
                    </a:p>
                  </a:txBody>
                  <a:tcPr/>
                </a:tc>
                <a:tc>
                  <a:txBody>
                    <a:bodyPr/>
                    <a:lstStyle/>
                    <a:p>
                      <a:pPr marL="285750" marR="0" indent="-285750" algn="l" defTabSz="914400" rtl="0" eaLnBrk="1" fontAlgn="auto" latinLnBrk="0" hangingPunct="1">
                        <a:lnSpc>
                          <a:spcPct val="100000"/>
                        </a:lnSpc>
                        <a:spcBef>
                          <a:spcPts val="0"/>
                        </a:spcBef>
                        <a:spcAft>
                          <a:spcPts val="0"/>
                        </a:spcAft>
                        <a:buClr>
                          <a:srgbClr val="C00000"/>
                        </a:buClr>
                        <a:buSzTx/>
                        <a:buFont typeface="Wingdings" panose="05000000000000000000" pitchFamily="2" charset="2"/>
                        <a:buChar char="§"/>
                        <a:tabLst/>
                        <a:defRPr/>
                      </a:pPr>
                      <a:r>
                        <a:rPr lang="en-US" sz="1800" dirty="0" smtClean="0"/>
                        <a:t>Everyone critically examines themselves and the world around them</a:t>
                      </a:r>
                      <a:endParaRPr lang="en-US" sz="1800"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5"/>
          <p:cNvSpPr txBox="1">
            <a:spLocks noGrp="1"/>
          </p:cNvSpPr>
          <p:nvPr>
            <p:ph type="ftr" idx="11"/>
          </p:nvPr>
        </p:nvSpPr>
        <p:spPr>
          <a:xfrm>
            <a:off x="609600" y="1143000"/>
            <a:ext cx="5105400" cy="228600"/>
          </a:xfrm>
          <a:prstGeom prst="rect">
            <a:avLst/>
          </a:prstGeom>
          <a:noFill/>
          <a:ln>
            <a:noFill/>
          </a:ln>
        </p:spPr>
        <p:txBody>
          <a:bodyPr spcFirstLastPara="1" wrap="square" lIns="68569" tIns="34275" rIns="68569" bIns="34275" anchor="t" anchorCtr="0">
            <a:noAutofit/>
          </a:bodyPr>
          <a:lstStyle/>
          <a:p>
            <a:r>
              <a:rPr lang="en-US">
                <a:solidFill>
                  <a:srgbClr val="FFFFFF"/>
                </a:solidFill>
              </a:rPr>
              <a:t>Popular Education &amp; Facilitation Skills</a:t>
            </a:r>
            <a:endParaRPr/>
          </a:p>
        </p:txBody>
      </p:sp>
      <p:sp>
        <p:nvSpPr>
          <p:cNvPr id="109" name="Google Shape;109;p15"/>
          <p:cNvSpPr txBox="1">
            <a:spLocks noGrp="1"/>
          </p:cNvSpPr>
          <p:nvPr>
            <p:ph type="title"/>
          </p:nvPr>
        </p:nvSpPr>
        <p:spPr>
          <a:xfrm>
            <a:off x="520700" y="857250"/>
            <a:ext cx="7924800" cy="514350"/>
          </a:xfrm>
          <a:prstGeom prst="rect">
            <a:avLst/>
          </a:prstGeom>
          <a:noFill/>
          <a:ln>
            <a:noFill/>
          </a:ln>
        </p:spPr>
        <p:txBody>
          <a:bodyPr spcFirstLastPara="1" wrap="square" lIns="68569" tIns="34275" rIns="68569" bIns="34275" anchor="t" anchorCtr="0">
            <a:noAutofit/>
          </a:bodyPr>
          <a:lstStyle/>
          <a:p>
            <a:r>
              <a:rPr lang="en-US" sz="3200" b="1" dirty="0"/>
              <a:t>Image Theater</a:t>
            </a:r>
            <a:endParaRPr sz="3200" dirty="0"/>
          </a:p>
        </p:txBody>
      </p:sp>
      <p:sp>
        <p:nvSpPr>
          <p:cNvPr id="110" name="Google Shape;110;p15"/>
          <p:cNvSpPr txBox="1">
            <a:spLocks noGrp="1"/>
          </p:cNvSpPr>
          <p:nvPr>
            <p:ph type="body" idx="1"/>
          </p:nvPr>
        </p:nvSpPr>
        <p:spPr>
          <a:xfrm>
            <a:off x="1117600" y="1816100"/>
            <a:ext cx="6705600" cy="2571750"/>
          </a:xfrm>
          <a:prstGeom prst="rect">
            <a:avLst/>
          </a:prstGeom>
          <a:noFill/>
          <a:ln>
            <a:noFill/>
          </a:ln>
        </p:spPr>
        <p:txBody>
          <a:bodyPr spcFirstLastPara="1" wrap="square" lIns="68569" tIns="34275" rIns="68569" bIns="34275" anchor="t" anchorCtr="0">
            <a:noAutofit/>
          </a:bodyPr>
          <a:lstStyle/>
          <a:p>
            <a:pPr marL="0" indent="0" algn="ctr">
              <a:spcBef>
                <a:spcPts val="0"/>
              </a:spcBef>
              <a:buClr>
                <a:srgbClr val="CC0000"/>
              </a:buClr>
              <a:buSzPts val="2000"/>
              <a:buNone/>
            </a:pPr>
            <a:r>
              <a:rPr lang="en-US" sz="2000" dirty="0"/>
              <a:t>“Image Theater is a method used within the Theater of the Oppressed, which uses theater as a tool for transformation.  It was created by Brazilian Augusto Boal, a colleague of Paulo Freire.  Image Theater uses the participants’ bodies as “clay” used to “sculpt” statues – still images representing their experiences, feelings, ideas, oppressions, and/or dreams</a:t>
            </a:r>
            <a:r>
              <a:rPr lang="en-US" sz="2000" dirty="0" smtClean="0"/>
              <a:t>.”</a:t>
            </a:r>
          </a:p>
          <a:p>
            <a:pPr marL="0" indent="0" algn="ctr">
              <a:spcBef>
                <a:spcPts val="0"/>
              </a:spcBef>
              <a:buClr>
                <a:srgbClr val="CC0000"/>
              </a:buClr>
              <a:buSzPts val="2000"/>
              <a:buNone/>
            </a:pPr>
            <a:endParaRPr sz="2000" dirty="0"/>
          </a:p>
          <a:p>
            <a:pPr marL="0" indent="0" algn="ctr">
              <a:spcBef>
                <a:spcPts val="300"/>
              </a:spcBef>
              <a:buClr>
                <a:srgbClr val="CC0000"/>
              </a:buClr>
              <a:buSzPts val="2000"/>
              <a:buNone/>
            </a:pPr>
            <a:r>
              <a:rPr lang="en-US" sz="2000" dirty="0"/>
              <a:t>  	</a:t>
            </a:r>
            <a:r>
              <a:rPr lang="en-US" sz="2000" dirty="0" smtClean="0"/>
              <a:t>- </a:t>
            </a:r>
            <a:r>
              <a:rPr lang="en-US" sz="2000" dirty="0"/>
              <a:t>Marc </a:t>
            </a:r>
            <a:r>
              <a:rPr lang="en-US" sz="2000" dirty="0" err="1"/>
              <a:t>Weinblatt</a:t>
            </a:r>
            <a:r>
              <a:rPr lang="en-US" sz="2000" dirty="0"/>
              <a:t>, Mandala </a:t>
            </a:r>
            <a:r>
              <a:rPr lang="en-US" sz="2000" dirty="0" smtClean="0"/>
              <a:t>Center for Change, </a:t>
            </a:r>
            <a:r>
              <a:rPr lang="en-US" sz="2000" dirty="0">
                <a:hlinkClick r:id="rId3"/>
              </a:rPr>
              <a:t>http://www.mandalaforchange.com/site/</a:t>
            </a:r>
            <a:r>
              <a:rPr lang="en-US" sz="2000" dirty="0" smtClean="0"/>
              <a:t> </a:t>
            </a:r>
            <a:endParaRPr sz="2000" dirty="0"/>
          </a:p>
          <a:p>
            <a:pPr marL="342900" lvl="1" indent="0">
              <a:buClr>
                <a:srgbClr val="CC0000"/>
              </a:buClr>
              <a:buNone/>
            </a:pPr>
            <a:endParaRPr dirty="0"/>
          </a:p>
        </p:txBody>
      </p:sp>
      <p:sp>
        <p:nvSpPr>
          <p:cNvPr id="111" name="Google Shape;111;p15"/>
          <p:cNvSpPr/>
          <p:nvPr/>
        </p:nvSpPr>
        <p:spPr>
          <a:xfrm>
            <a:off x="-1545432" y="-507206"/>
            <a:ext cx="138113" cy="342900"/>
          </a:xfrm>
          <a:prstGeom prst="rect">
            <a:avLst/>
          </a:prstGeom>
          <a:noFill/>
          <a:ln>
            <a:noFill/>
          </a:ln>
        </p:spPr>
        <p:txBody>
          <a:bodyPr spcFirstLastPara="1" wrap="square" lIns="68569" tIns="34275" rIns="68569" bIns="34275" anchor="t" anchorCtr="0">
            <a:noAutofit/>
          </a:bodyPr>
          <a:lstStyle/>
          <a:p>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6"/>
          <p:cNvSpPr txBox="1">
            <a:spLocks noGrp="1"/>
          </p:cNvSpPr>
          <p:nvPr>
            <p:ph type="ftr" idx="11"/>
          </p:nvPr>
        </p:nvSpPr>
        <p:spPr>
          <a:xfrm>
            <a:off x="609600" y="1143000"/>
            <a:ext cx="5105400" cy="228600"/>
          </a:xfrm>
          <a:prstGeom prst="rect">
            <a:avLst/>
          </a:prstGeom>
          <a:noFill/>
          <a:ln>
            <a:noFill/>
          </a:ln>
        </p:spPr>
        <p:txBody>
          <a:bodyPr spcFirstLastPara="1" wrap="square" lIns="68569" tIns="34275" rIns="68569" bIns="34275" anchor="t" anchorCtr="0">
            <a:noAutofit/>
          </a:bodyPr>
          <a:lstStyle/>
          <a:p>
            <a:r>
              <a:rPr lang="en-US">
                <a:solidFill>
                  <a:srgbClr val="FFFFFF"/>
                </a:solidFill>
              </a:rPr>
              <a:t>Popular Education &amp; Facilitation Skills</a:t>
            </a:r>
            <a:endParaRPr/>
          </a:p>
        </p:txBody>
      </p:sp>
      <p:sp>
        <p:nvSpPr>
          <p:cNvPr id="118" name="Google Shape;118;p16"/>
          <p:cNvSpPr txBox="1">
            <a:spLocks noGrp="1"/>
          </p:cNvSpPr>
          <p:nvPr>
            <p:ph type="title"/>
          </p:nvPr>
        </p:nvSpPr>
        <p:spPr>
          <a:xfrm>
            <a:off x="609600" y="1114425"/>
            <a:ext cx="7924800" cy="514350"/>
          </a:xfrm>
          <a:prstGeom prst="rect">
            <a:avLst/>
          </a:prstGeom>
          <a:noFill/>
          <a:ln>
            <a:noFill/>
          </a:ln>
        </p:spPr>
        <p:txBody>
          <a:bodyPr spcFirstLastPara="1" wrap="square" lIns="68569" tIns="34275" rIns="68569" bIns="34275" anchor="t" anchorCtr="0">
            <a:noAutofit/>
          </a:bodyPr>
          <a:lstStyle/>
          <a:p>
            <a:r>
              <a:rPr lang="en-US" sz="3200" b="1" dirty="0"/>
              <a:t>Image Theater</a:t>
            </a:r>
            <a:endParaRPr sz="3200" dirty="0"/>
          </a:p>
        </p:txBody>
      </p:sp>
      <p:sp>
        <p:nvSpPr>
          <p:cNvPr id="119" name="Google Shape;119;p16"/>
          <p:cNvSpPr txBox="1">
            <a:spLocks noGrp="1"/>
          </p:cNvSpPr>
          <p:nvPr>
            <p:ph type="body" idx="1"/>
          </p:nvPr>
        </p:nvSpPr>
        <p:spPr>
          <a:xfrm>
            <a:off x="1295400" y="2590800"/>
            <a:ext cx="5943600" cy="1016000"/>
          </a:xfrm>
          <a:prstGeom prst="rect">
            <a:avLst/>
          </a:prstGeom>
          <a:noFill/>
          <a:ln>
            <a:noFill/>
          </a:ln>
        </p:spPr>
        <p:txBody>
          <a:bodyPr spcFirstLastPara="1" wrap="square" lIns="68569" tIns="34275" rIns="68569" bIns="34275" anchor="t" anchorCtr="0">
            <a:noAutofit/>
          </a:bodyPr>
          <a:lstStyle/>
          <a:p>
            <a:pPr marL="0" indent="0" algn="ctr">
              <a:spcBef>
                <a:spcPts val="300"/>
              </a:spcBef>
              <a:buClr>
                <a:srgbClr val="CC0000"/>
              </a:buClr>
              <a:buSzPts val="2000"/>
              <a:buNone/>
            </a:pPr>
            <a:r>
              <a:rPr lang="en-US" sz="3200" b="1" dirty="0"/>
              <a:t>Let’s practice!</a:t>
            </a:r>
            <a:endParaRPr sz="3200" b="1" dirty="0"/>
          </a:p>
          <a:p>
            <a:pPr marL="342900" lvl="1" indent="0">
              <a:buClr>
                <a:srgbClr val="CC0000"/>
              </a:buClr>
              <a:buNone/>
            </a:pPr>
            <a:endParaRPr dirty="0"/>
          </a:p>
        </p:txBody>
      </p:sp>
      <p:sp>
        <p:nvSpPr>
          <p:cNvPr id="120" name="Google Shape;120;p16"/>
          <p:cNvSpPr/>
          <p:nvPr/>
        </p:nvSpPr>
        <p:spPr>
          <a:xfrm>
            <a:off x="-1545432" y="-507206"/>
            <a:ext cx="138113" cy="342900"/>
          </a:xfrm>
          <a:prstGeom prst="rect">
            <a:avLst/>
          </a:prstGeom>
          <a:noFill/>
          <a:ln>
            <a:noFill/>
          </a:ln>
        </p:spPr>
        <p:txBody>
          <a:bodyPr spcFirstLastPara="1" wrap="square" lIns="68569" tIns="34275" rIns="68569" bIns="34275" anchor="t" anchorCtr="0">
            <a:noAutofit/>
          </a:bodyPr>
          <a:lstStyle/>
          <a:p>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7"/>
          <p:cNvSpPr txBox="1">
            <a:spLocks noGrp="1"/>
          </p:cNvSpPr>
          <p:nvPr>
            <p:ph type="ftr" idx="11"/>
          </p:nvPr>
        </p:nvSpPr>
        <p:spPr>
          <a:xfrm>
            <a:off x="609600" y="1143000"/>
            <a:ext cx="5105475" cy="228600"/>
          </a:xfrm>
          <a:prstGeom prst="rect">
            <a:avLst/>
          </a:prstGeom>
          <a:noFill/>
          <a:ln>
            <a:noFill/>
          </a:ln>
        </p:spPr>
        <p:txBody>
          <a:bodyPr spcFirstLastPara="1" wrap="square" lIns="68569" tIns="34275" rIns="68569" bIns="34275" anchor="t" anchorCtr="0">
            <a:noAutofit/>
          </a:bodyPr>
          <a:lstStyle/>
          <a:p>
            <a:r>
              <a:rPr lang="en-US">
                <a:solidFill>
                  <a:srgbClr val="FFFFFF"/>
                </a:solidFill>
              </a:rPr>
              <a:t>Popular Education &amp; Facilitation Skills</a:t>
            </a:r>
            <a:endParaRPr/>
          </a:p>
        </p:txBody>
      </p:sp>
      <p:sp>
        <p:nvSpPr>
          <p:cNvPr id="127" name="Google Shape;127;p17"/>
          <p:cNvSpPr txBox="1">
            <a:spLocks noGrp="1"/>
          </p:cNvSpPr>
          <p:nvPr>
            <p:ph type="title"/>
          </p:nvPr>
        </p:nvSpPr>
        <p:spPr>
          <a:xfrm>
            <a:off x="520700" y="914400"/>
            <a:ext cx="7924725" cy="514350"/>
          </a:xfrm>
          <a:prstGeom prst="rect">
            <a:avLst/>
          </a:prstGeom>
          <a:noFill/>
          <a:ln>
            <a:noFill/>
          </a:ln>
        </p:spPr>
        <p:txBody>
          <a:bodyPr spcFirstLastPara="1" wrap="square" lIns="68569" tIns="34275" rIns="68569" bIns="34275" anchor="t" anchorCtr="0">
            <a:noAutofit/>
          </a:bodyPr>
          <a:lstStyle/>
          <a:p>
            <a:r>
              <a:rPr lang="en-US" sz="3200" b="1" dirty="0"/>
              <a:t>Image Theater</a:t>
            </a:r>
            <a:endParaRPr sz="3200" dirty="0"/>
          </a:p>
        </p:txBody>
      </p:sp>
      <p:sp>
        <p:nvSpPr>
          <p:cNvPr id="128" name="Google Shape;128;p17"/>
          <p:cNvSpPr txBox="1">
            <a:spLocks noGrp="1"/>
          </p:cNvSpPr>
          <p:nvPr>
            <p:ph type="body" idx="1"/>
          </p:nvPr>
        </p:nvSpPr>
        <p:spPr>
          <a:xfrm>
            <a:off x="1600200" y="2171700"/>
            <a:ext cx="5943600" cy="2571750"/>
          </a:xfrm>
          <a:prstGeom prst="rect">
            <a:avLst/>
          </a:prstGeom>
          <a:noFill/>
          <a:ln>
            <a:noFill/>
          </a:ln>
        </p:spPr>
        <p:txBody>
          <a:bodyPr spcFirstLastPara="1" wrap="square" lIns="68569" tIns="34275" rIns="68569" bIns="34275" anchor="t" anchorCtr="0">
            <a:noAutofit/>
          </a:bodyPr>
          <a:lstStyle/>
          <a:p>
            <a:pPr marL="0" indent="0">
              <a:spcBef>
                <a:spcPts val="300"/>
              </a:spcBef>
              <a:buClr>
                <a:srgbClr val="CC0000"/>
              </a:buClr>
              <a:buSzPts val="2000"/>
              <a:buNone/>
            </a:pPr>
            <a:r>
              <a:rPr lang="en-US" b="1" dirty="0"/>
              <a:t>Reflection on </a:t>
            </a:r>
            <a:r>
              <a:rPr lang="en-US" b="1" dirty="0" smtClean="0"/>
              <a:t>activity comparing </a:t>
            </a:r>
            <a:r>
              <a:rPr lang="en-US" b="1" dirty="0"/>
              <a:t>conventional and popular education</a:t>
            </a:r>
            <a:endParaRPr b="1" dirty="0"/>
          </a:p>
          <a:p>
            <a:pPr marL="342900" lvl="1" indent="0">
              <a:buClr>
                <a:srgbClr val="CC0000"/>
              </a:buClr>
              <a:buNone/>
            </a:pPr>
            <a:endParaRPr dirty="0"/>
          </a:p>
        </p:txBody>
      </p:sp>
      <p:sp>
        <p:nvSpPr>
          <p:cNvPr id="129" name="Google Shape;129;p17"/>
          <p:cNvSpPr/>
          <p:nvPr/>
        </p:nvSpPr>
        <p:spPr>
          <a:xfrm>
            <a:off x="-1545431" y="-507206"/>
            <a:ext cx="138150" cy="342900"/>
          </a:xfrm>
          <a:prstGeom prst="rect">
            <a:avLst/>
          </a:prstGeom>
          <a:noFill/>
          <a:ln>
            <a:noFill/>
          </a:ln>
        </p:spPr>
        <p:txBody>
          <a:bodyPr spcFirstLastPara="1" wrap="square" lIns="68569" tIns="34275" rIns="68569" bIns="34275" anchor="t" anchorCtr="0">
            <a:noAutofit/>
          </a:bodyPr>
          <a:lstStyle/>
          <a:p>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8"/>
          <p:cNvSpPr txBox="1">
            <a:spLocks noGrp="1"/>
          </p:cNvSpPr>
          <p:nvPr>
            <p:ph type="ftr" idx="11"/>
          </p:nvPr>
        </p:nvSpPr>
        <p:spPr>
          <a:xfrm>
            <a:off x="609600" y="1143000"/>
            <a:ext cx="5105475" cy="228600"/>
          </a:xfrm>
          <a:prstGeom prst="rect">
            <a:avLst/>
          </a:prstGeom>
          <a:noFill/>
          <a:ln>
            <a:noFill/>
          </a:ln>
        </p:spPr>
        <p:txBody>
          <a:bodyPr spcFirstLastPara="1" wrap="square" lIns="68569" tIns="34275" rIns="68569" bIns="34275" anchor="t" anchorCtr="0">
            <a:noAutofit/>
          </a:bodyPr>
          <a:lstStyle/>
          <a:p>
            <a:r>
              <a:rPr lang="en-US">
                <a:solidFill>
                  <a:srgbClr val="FFFFFF"/>
                </a:solidFill>
              </a:rPr>
              <a:t>Popular Education &amp; Facilitation Skills</a:t>
            </a:r>
            <a:endParaRPr/>
          </a:p>
        </p:txBody>
      </p:sp>
      <p:sp>
        <p:nvSpPr>
          <p:cNvPr id="137" name="Google Shape;137;p18"/>
          <p:cNvSpPr txBox="1">
            <a:spLocks noGrp="1"/>
          </p:cNvSpPr>
          <p:nvPr>
            <p:ph type="body" idx="1"/>
          </p:nvPr>
        </p:nvSpPr>
        <p:spPr>
          <a:xfrm>
            <a:off x="1600200" y="2171700"/>
            <a:ext cx="5943600" cy="2571750"/>
          </a:xfrm>
          <a:prstGeom prst="rect">
            <a:avLst/>
          </a:prstGeom>
          <a:noFill/>
          <a:ln>
            <a:noFill/>
          </a:ln>
        </p:spPr>
        <p:txBody>
          <a:bodyPr spcFirstLastPara="1" wrap="square" lIns="68569" tIns="34275" rIns="68569" bIns="34275" anchor="t" anchorCtr="0">
            <a:noAutofit/>
          </a:bodyPr>
          <a:lstStyle/>
          <a:p>
            <a:pPr marL="0" indent="0">
              <a:spcBef>
                <a:spcPts val="300"/>
              </a:spcBef>
              <a:buClr>
                <a:srgbClr val="CC0000"/>
              </a:buClr>
              <a:buSzPts val="2000"/>
              <a:buNone/>
            </a:pPr>
            <a:endParaRPr sz="2250" b="1"/>
          </a:p>
          <a:p>
            <a:pPr marL="342900" lvl="1" indent="0">
              <a:buClr>
                <a:srgbClr val="CC0000"/>
              </a:buClr>
              <a:buNone/>
            </a:pPr>
            <a:endParaRPr/>
          </a:p>
        </p:txBody>
      </p:sp>
      <p:sp>
        <p:nvSpPr>
          <p:cNvPr id="138" name="Google Shape;138;p18"/>
          <p:cNvSpPr/>
          <p:nvPr/>
        </p:nvSpPr>
        <p:spPr>
          <a:xfrm>
            <a:off x="-1545431" y="-507206"/>
            <a:ext cx="138150" cy="342900"/>
          </a:xfrm>
          <a:prstGeom prst="rect">
            <a:avLst/>
          </a:prstGeom>
          <a:noFill/>
          <a:ln>
            <a:noFill/>
          </a:ln>
        </p:spPr>
        <p:txBody>
          <a:bodyPr spcFirstLastPara="1" wrap="square" lIns="68569" tIns="34275" rIns="68569" bIns="34275" anchor="t" anchorCtr="0">
            <a:noAutofit/>
          </a:bodyPr>
          <a:lstStyle/>
          <a:p>
            <a:endParaRPr sz="1800"/>
          </a:p>
        </p:txBody>
      </p:sp>
      <p:pic>
        <p:nvPicPr>
          <p:cNvPr id="139" name="Google Shape;139;p18"/>
          <p:cNvPicPr preferRelativeResize="0"/>
          <p:nvPr/>
        </p:nvPicPr>
        <p:blipFill>
          <a:blip r:embed="rId3">
            <a:alphaModFix/>
          </a:blip>
          <a:stretch>
            <a:fillRect/>
          </a:stretch>
        </p:blipFill>
        <p:spPr>
          <a:xfrm>
            <a:off x="1371600" y="685800"/>
            <a:ext cx="6426200" cy="5003800"/>
          </a:xfrm>
          <a:prstGeom prst="rect">
            <a:avLst/>
          </a:prstGeom>
          <a:noFill/>
          <a:ln>
            <a:noFill/>
          </a:ln>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555</Words>
  <Application>Microsoft Macintosh PowerPoint</Application>
  <PresentationFormat>On-screen Show (4:3)</PresentationFormat>
  <Paragraphs>59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Blank Presentation</vt:lpstr>
      <vt:lpstr>Popular Education and Facilitation Skills </vt:lpstr>
      <vt:lpstr>Objectives</vt:lpstr>
      <vt:lpstr>Conventional vs. Popular Education</vt:lpstr>
      <vt:lpstr>Image Theater</vt:lpstr>
      <vt:lpstr>Image Theater</vt:lpstr>
      <vt:lpstr>Image Theater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Popular Education &amp; Facilitation Skills</dc:title>
  <dc:creator>Allyson Baughman</dc:creator>
  <cp:lastModifiedBy>CYNTHIA STOCK</cp:lastModifiedBy>
  <cp:revision>8</cp:revision>
  <dcterms:modified xsi:type="dcterms:W3CDTF">2020-02-01T22:13:03Z</dcterms:modified>
</cp:coreProperties>
</file>