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7.xml" ContentType="application/vnd.openxmlformats-officedocument.presentationml.tags+xml"/>
  <Override PartName="/ppt/notesSlides/notesSlide21.xml" ContentType="application/vnd.openxmlformats-officedocument.presentationml.notesSlide+xml"/>
  <Override PartName="/ppt/tags/tag28.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9.xml" ContentType="application/vnd.openxmlformats-officedocument.presentationml.tags+xml"/>
  <Override PartName="/ppt/notesSlides/notesSlide24.xml" ContentType="application/vnd.openxmlformats-officedocument.presentationml.notesSlide+xml"/>
  <Override PartName="/ppt/tags/tag30.xml" ContentType="application/vnd.openxmlformats-officedocument.presentationml.tags+xml"/>
  <Override PartName="/ppt/notesSlides/notesSlide25.xml" ContentType="application/vnd.openxmlformats-officedocument.presentationml.notesSlide+xml"/>
  <Override PartName="/ppt/tags/tag31.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 id="2147483935" r:id="rId2"/>
  </p:sldMasterIdLst>
  <p:notesMasterIdLst>
    <p:notesMasterId r:id="rId44"/>
  </p:notesMasterIdLst>
  <p:handoutMasterIdLst>
    <p:handoutMasterId r:id="rId45"/>
  </p:handoutMasterIdLst>
  <p:sldIdLst>
    <p:sldId id="684" r:id="rId3"/>
    <p:sldId id="1243" r:id="rId4"/>
    <p:sldId id="1224" r:id="rId5"/>
    <p:sldId id="1306" r:id="rId6"/>
    <p:sldId id="1308" r:id="rId7"/>
    <p:sldId id="1259" r:id="rId8"/>
    <p:sldId id="1262" r:id="rId9"/>
    <p:sldId id="1261" r:id="rId10"/>
    <p:sldId id="1264" r:id="rId11"/>
    <p:sldId id="1266" r:id="rId12"/>
    <p:sldId id="1295" r:id="rId13"/>
    <p:sldId id="1296" r:id="rId14"/>
    <p:sldId id="1098" r:id="rId15"/>
    <p:sldId id="1310" r:id="rId16"/>
    <p:sldId id="1311" r:id="rId17"/>
    <p:sldId id="1321" r:id="rId18"/>
    <p:sldId id="1312" r:id="rId19"/>
    <p:sldId id="1313" r:id="rId20"/>
    <p:sldId id="1314" r:id="rId21"/>
    <p:sldId id="1323" r:id="rId22"/>
    <p:sldId id="1316" r:id="rId23"/>
    <p:sldId id="1317" r:id="rId24"/>
    <p:sldId id="1318" r:id="rId25"/>
    <p:sldId id="1319" r:id="rId26"/>
    <p:sldId id="1309" r:id="rId27"/>
    <p:sldId id="1187" r:id="rId28"/>
    <p:sldId id="1281" r:id="rId29"/>
    <p:sldId id="1307" r:id="rId30"/>
    <p:sldId id="1287" r:id="rId31"/>
    <p:sldId id="1283" r:id="rId32"/>
    <p:sldId id="1284" r:id="rId33"/>
    <p:sldId id="1285" r:id="rId34"/>
    <p:sldId id="1189" r:id="rId35"/>
    <p:sldId id="1299" r:id="rId36"/>
    <p:sldId id="1298" r:id="rId37"/>
    <p:sldId id="1301" r:id="rId38"/>
    <p:sldId id="1300" r:id="rId39"/>
    <p:sldId id="1351" r:id="rId40"/>
    <p:sldId id="1352" r:id="rId41"/>
    <p:sldId id="1353" r:id="rId42"/>
    <p:sldId id="1350" r:id="rId43"/>
  </p:sldIdLst>
  <p:sldSz cx="9144000" cy="6858000" type="screen4x3"/>
  <p:notesSz cx="6858000" cy="9313863"/>
  <p:custDataLst>
    <p:tags r:id="rId46"/>
  </p:custDataLst>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5"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ssan, Aniqa (HEALTH)" initials="HA(" lastIdx="18" clrIdx="0">
    <p:extLst>
      <p:ext uri="{19B8F6BF-5375-455C-9EA6-DF929625EA0E}">
        <p15:presenceInfo xmlns:p15="http://schemas.microsoft.com/office/powerpoint/2012/main" userId="S-1-5-21-218105429-2715934002-73406468-116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1821"/>
    <a:srgbClr val="DDDDDD"/>
    <a:srgbClr val="C40E0D"/>
    <a:srgbClr val="FEDFB2"/>
    <a:srgbClr val="A2D49F"/>
    <a:srgbClr val="A1CCFF"/>
    <a:srgbClr val="DDEAF9"/>
    <a:srgbClr val="FCB03F"/>
    <a:srgbClr val="00B9BC"/>
    <a:srgbClr val="2723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33" autoAdjust="0"/>
    <p:restoredTop sz="96271" autoAdjust="0"/>
  </p:normalViewPr>
  <p:slideViewPr>
    <p:cSldViewPr>
      <p:cViewPr varScale="1">
        <p:scale>
          <a:sx n="128" d="100"/>
          <a:sy n="128" d="100"/>
        </p:scale>
        <p:origin x="1256" y="17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25" d="100"/>
        <a:sy n="125" d="100"/>
      </p:scale>
      <p:origin x="0" y="-3344"/>
    </p:cViewPr>
  </p:sorterViewPr>
  <p:notesViewPr>
    <p:cSldViewPr>
      <p:cViewPr>
        <p:scale>
          <a:sx n="75" d="100"/>
          <a:sy n="75" d="100"/>
        </p:scale>
        <p:origin x="4056" y="432"/>
      </p:cViewPr>
      <p:guideLst>
        <p:guide orient="horz" pos="2935"/>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gs" Target="tags/tag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2D49DA-5026-4BC7-BE15-42FFD7419EC9}" type="doc">
      <dgm:prSet loTypeId="urn:microsoft.com/office/officeart/2005/8/layout/cycle2" loCatId="cycle" qsTypeId="urn:microsoft.com/office/officeart/2005/8/quickstyle/3d3" qsCatId="3D" csTypeId="urn:microsoft.com/office/officeart/2005/8/colors/accent0_1" csCatId="mainScheme" phldr="1"/>
      <dgm:spPr/>
      <dgm:t>
        <a:bodyPr/>
        <a:lstStyle/>
        <a:p>
          <a:endParaRPr lang="en-US"/>
        </a:p>
      </dgm:t>
    </dgm:pt>
    <dgm:pt modelId="{E7BB52ED-B9D4-41AA-B432-3F7E01EFF05C}">
      <dgm:prSet phldrT="[Text]" custT="1"/>
      <dgm:spPr/>
      <dgm:t>
        <a:bodyPr/>
        <a:lstStyle/>
        <a:p>
          <a:r>
            <a:rPr lang="en-US" sz="1100" dirty="0">
              <a:latin typeface="Garamond" panose="02020404030301010803" pitchFamily="18" charset="0"/>
            </a:rPr>
            <a:t>Share Benchmark Reports</a:t>
          </a:r>
        </a:p>
      </dgm:t>
    </dgm:pt>
    <dgm:pt modelId="{84F597E5-768E-4EED-9718-7F8113845877}" type="parTrans" cxnId="{4EA556F3-D4C5-44D1-A090-CDE6072BFB2E}">
      <dgm:prSet/>
      <dgm:spPr/>
      <dgm:t>
        <a:bodyPr/>
        <a:lstStyle/>
        <a:p>
          <a:endParaRPr lang="en-US" sz="1200">
            <a:latin typeface="Garamond" panose="02020404030301010803" pitchFamily="18" charset="0"/>
          </a:endParaRPr>
        </a:p>
      </dgm:t>
    </dgm:pt>
    <dgm:pt modelId="{1ADE7EDC-1573-4551-A7E7-831FDF91DABE}" type="sibTrans" cxnId="{4EA556F3-D4C5-44D1-A090-CDE6072BFB2E}">
      <dgm:prSet custT="1"/>
      <dgm:spPr/>
      <dgm:t>
        <a:bodyPr/>
        <a:lstStyle/>
        <a:p>
          <a:endParaRPr lang="en-US" sz="1200" dirty="0">
            <a:latin typeface="Garamond" panose="02020404030301010803" pitchFamily="18" charset="0"/>
          </a:endParaRPr>
        </a:p>
      </dgm:t>
    </dgm:pt>
    <dgm:pt modelId="{E86D1112-15C8-4382-8D07-F92FAB0F9477}">
      <dgm:prSet phldrT="[Text]" custT="1"/>
      <dgm:spPr/>
      <dgm:t>
        <a:bodyPr/>
        <a:lstStyle/>
        <a:p>
          <a:r>
            <a:rPr lang="en-US" sz="1100" dirty="0">
              <a:latin typeface="Garamond" panose="02020404030301010803" pitchFamily="18" charset="0"/>
            </a:rPr>
            <a:t>Agency Cleans Data</a:t>
          </a:r>
        </a:p>
      </dgm:t>
    </dgm:pt>
    <dgm:pt modelId="{BC4AF43C-BA30-49A1-AD10-1E54E15F49F4}" type="parTrans" cxnId="{532A9E77-196C-4895-BC98-1C9B162E8E06}">
      <dgm:prSet/>
      <dgm:spPr/>
      <dgm:t>
        <a:bodyPr/>
        <a:lstStyle/>
        <a:p>
          <a:endParaRPr lang="en-US" sz="1200">
            <a:latin typeface="Garamond" panose="02020404030301010803" pitchFamily="18" charset="0"/>
          </a:endParaRPr>
        </a:p>
      </dgm:t>
    </dgm:pt>
    <dgm:pt modelId="{427C2599-6084-4396-8EC7-35771F18EF0D}" type="sibTrans" cxnId="{532A9E77-196C-4895-BC98-1C9B162E8E06}">
      <dgm:prSet custT="1"/>
      <dgm:spPr/>
      <dgm:t>
        <a:bodyPr/>
        <a:lstStyle/>
        <a:p>
          <a:endParaRPr lang="en-US" sz="1200" dirty="0">
            <a:latin typeface="Garamond" panose="02020404030301010803" pitchFamily="18" charset="0"/>
          </a:endParaRPr>
        </a:p>
      </dgm:t>
    </dgm:pt>
    <dgm:pt modelId="{DD4E7F56-4C4F-41BF-B526-C1F33C99D37E}">
      <dgm:prSet phldrT="[Text]" custT="1"/>
      <dgm:spPr/>
      <dgm:t>
        <a:bodyPr/>
        <a:lstStyle/>
        <a:p>
          <a:r>
            <a:rPr lang="en-US" sz="1100" dirty="0">
              <a:latin typeface="Garamond" panose="02020404030301010803" pitchFamily="18" charset="0"/>
            </a:rPr>
            <a:t>Agency Submits Data</a:t>
          </a:r>
        </a:p>
      </dgm:t>
    </dgm:pt>
    <dgm:pt modelId="{C6841977-AEDD-4B00-98CF-728F619EAA2E}" type="parTrans" cxnId="{EA2C8AD0-ADD2-47DC-97CF-2ADC567EE27E}">
      <dgm:prSet/>
      <dgm:spPr/>
      <dgm:t>
        <a:bodyPr/>
        <a:lstStyle/>
        <a:p>
          <a:endParaRPr lang="en-US" sz="1200">
            <a:latin typeface="Garamond" panose="02020404030301010803" pitchFamily="18" charset="0"/>
          </a:endParaRPr>
        </a:p>
      </dgm:t>
    </dgm:pt>
    <dgm:pt modelId="{9B6C8698-A4EB-4708-B59B-F869FB6270A9}" type="sibTrans" cxnId="{EA2C8AD0-ADD2-47DC-97CF-2ADC567EE27E}">
      <dgm:prSet custT="1"/>
      <dgm:spPr/>
      <dgm:t>
        <a:bodyPr/>
        <a:lstStyle/>
        <a:p>
          <a:endParaRPr lang="en-US" sz="1200" dirty="0">
            <a:latin typeface="Garamond" panose="02020404030301010803" pitchFamily="18" charset="0"/>
          </a:endParaRPr>
        </a:p>
      </dgm:t>
    </dgm:pt>
    <dgm:pt modelId="{E126CD9E-9EB7-4F73-AEB2-3551FEC42CEF}">
      <dgm:prSet phldrT="[Text]" custT="1"/>
      <dgm:spPr/>
      <dgm:t>
        <a:bodyPr/>
        <a:lstStyle/>
        <a:p>
          <a:r>
            <a:rPr lang="en-US" sz="1100" dirty="0">
              <a:latin typeface="Garamond" panose="02020404030301010803" pitchFamily="18" charset="0"/>
            </a:rPr>
            <a:t>Regional Group Reviews Data </a:t>
          </a:r>
        </a:p>
      </dgm:t>
    </dgm:pt>
    <dgm:pt modelId="{E485C43F-65B6-4DC3-A350-8ABC44F7635B}" type="parTrans" cxnId="{BF0A01D4-9F29-4D00-AEE0-2433D021176F}">
      <dgm:prSet/>
      <dgm:spPr/>
      <dgm:t>
        <a:bodyPr/>
        <a:lstStyle/>
        <a:p>
          <a:endParaRPr lang="en-US" sz="1200">
            <a:latin typeface="Garamond" panose="02020404030301010803" pitchFamily="18" charset="0"/>
          </a:endParaRPr>
        </a:p>
      </dgm:t>
    </dgm:pt>
    <dgm:pt modelId="{4934D217-4321-4CAE-AE79-6AA81AD1C440}" type="sibTrans" cxnId="{BF0A01D4-9F29-4D00-AEE0-2433D021176F}">
      <dgm:prSet custT="1"/>
      <dgm:spPr/>
      <dgm:t>
        <a:bodyPr/>
        <a:lstStyle/>
        <a:p>
          <a:endParaRPr lang="en-US" sz="1200" dirty="0">
            <a:latin typeface="Garamond" panose="02020404030301010803" pitchFamily="18" charset="0"/>
          </a:endParaRPr>
        </a:p>
      </dgm:t>
    </dgm:pt>
    <dgm:pt modelId="{CECD8D93-8D8B-4E54-8FD3-3667FC759932}">
      <dgm:prSet phldrT="[Text]" custT="1"/>
      <dgm:spPr/>
      <dgm:t>
        <a:bodyPr/>
        <a:lstStyle/>
        <a:p>
          <a:r>
            <a:rPr lang="en-US" sz="1100" dirty="0">
              <a:latin typeface="Garamond" panose="02020404030301010803" pitchFamily="18" charset="0"/>
            </a:rPr>
            <a:t>Create Benchmark Reports</a:t>
          </a:r>
        </a:p>
      </dgm:t>
    </dgm:pt>
    <dgm:pt modelId="{66AC5599-F546-497C-8831-4F812076CAF3}" type="parTrans" cxnId="{C64EF365-FB4D-4D14-A417-AB56191BD864}">
      <dgm:prSet/>
      <dgm:spPr/>
      <dgm:t>
        <a:bodyPr/>
        <a:lstStyle/>
        <a:p>
          <a:endParaRPr lang="en-US" sz="1200">
            <a:latin typeface="Garamond" panose="02020404030301010803" pitchFamily="18" charset="0"/>
          </a:endParaRPr>
        </a:p>
      </dgm:t>
    </dgm:pt>
    <dgm:pt modelId="{E3BC8AAD-B448-43C4-8B4C-97BC22629272}" type="sibTrans" cxnId="{C64EF365-FB4D-4D14-A417-AB56191BD864}">
      <dgm:prSet custT="1"/>
      <dgm:spPr/>
      <dgm:t>
        <a:bodyPr/>
        <a:lstStyle/>
        <a:p>
          <a:endParaRPr lang="en-US" sz="1200" dirty="0">
            <a:latin typeface="Garamond" panose="02020404030301010803" pitchFamily="18" charset="0"/>
          </a:endParaRPr>
        </a:p>
      </dgm:t>
    </dgm:pt>
    <dgm:pt modelId="{70E99711-57BE-410E-B906-1ABC7028E0A8}">
      <dgm:prSet custT="1"/>
      <dgm:spPr/>
      <dgm:t>
        <a:bodyPr/>
        <a:lstStyle/>
        <a:p>
          <a:r>
            <a:rPr lang="en-US" sz="1100" dirty="0">
              <a:latin typeface="Garamond" panose="02020404030301010803" pitchFamily="18" charset="0"/>
            </a:rPr>
            <a:t>Agency Collects Data</a:t>
          </a:r>
        </a:p>
      </dgm:t>
    </dgm:pt>
    <dgm:pt modelId="{A2F04D0A-5771-4DC9-A3EA-0D52CD42F6BA}" type="parTrans" cxnId="{41157FDC-788D-44BE-9AC0-6DE85DCFF3C0}">
      <dgm:prSet/>
      <dgm:spPr/>
      <dgm:t>
        <a:bodyPr/>
        <a:lstStyle/>
        <a:p>
          <a:endParaRPr lang="en-US" sz="1200">
            <a:latin typeface="Garamond" panose="02020404030301010803" pitchFamily="18" charset="0"/>
          </a:endParaRPr>
        </a:p>
      </dgm:t>
    </dgm:pt>
    <dgm:pt modelId="{2BB64506-7422-4268-8276-B3373BDEF32C}" type="sibTrans" cxnId="{41157FDC-788D-44BE-9AC0-6DE85DCFF3C0}">
      <dgm:prSet custT="1"/>
      <dgm:spPr/>
      <dgm:t>
        <a:bodyPr/>
        <a:lstStyle/>
        <a:p>
          <a:endParaRPr lang="en-US" sz="1200" dirty="0">
            <a:latin typeface="Garamond" panose="02020404030301010803" pitchFamily="18" charset="0"/>
          </a:endParaRPr>
        </a:p>
      </dgm:t>
    </dgm:pt>
    <dgm:pt modelId="{1751C2CB-6ECE-41E0-91DB-1B64FF570885}">
      <dgm:prSet custT="1"/>
      <dgm:spPr/>
      <dgm:t>
        <a:bodyPr/>
        <a:lstStyle/>
        <a:p>
          <a:r>
            <a:rPr lang="en-US" sz="1100" dirty="0">
              <a:latin typeface="Garamond" panose="02020404030301010803" pitchFamily="18" charset="0"/>
            </a:rPr>
            <a:t>Agency Review Reports</a:t>
          </a:r>
        </a:p>
      </dgm:t>
    </dgm:pt>
    <dgm:pt modelId="{CFC7CBD6-1979-45D3-A32A-DF0F2686DD52}" type="parTrans" cxnId="{9CA2C641-EDB5-4140-9707-F88DDC39358D}">
      <dgm:prSet/>
      <dgm:spPr/>
      <dgm:t>
        <a:bodyPr/>
        <a:lstStyle/>
        <a:p>
          <a:endParaRPr lang="en-US" sz="1200">
            <a:latin typeface="Garamond" panose="02020404030301010803" pitchFamily="18" charset="0"/>
          </a:endParaRPr>
        </a:p>
      </dgm:t>
    </dgm:pt>
    <dgm:pt modelId="{D3B7C9FC-FF5B-4127-877C-373B9BA6D03B}" type="sibTrans" cxnId="{9CA2C641-EDB5-4140-9707-F88DDC39358D}">
      <dgm:prSet custT="1"/>
      <dgm:spPr/>
      <dgm:t>
        <a:bodyPr/>
        <a:lstStyle/>
        <a:p>
          <a:endParaRPr lang="en-US" sz="1200" dirty="0">
            <a:latin typeface="Garamond" panose="02020404030301010803" pitchFamily="18" charset="0"/>
          </a:endParaRPr>
        </a:p>
      </dgm:t>
    </dgm:pt>
    <dgm:pt modelId="{D8DE1A30-1C24-42BD-A163-C20F5B1DF022}" type="pres">
      <dgm:prSet presAssocID="{B12D49DA-5026-4BC7-BE15-42FFD7419EC9}" presName="cycle" presStyleCnt="0">
        <dgm:presLayoutVars>
          <dgm:dir/>
          <dgm:resizeHandles val="exact"/>
        </dgm:presLayoutVars>
      </dgm:prSet>
      <dgm:spPr/>
    </dgm:pt>
    <dgm:pt modelId="{1EF61978-12C8-4958-BE65-8CBAFBAC1946}" type="pres">
      <dgm:prSet presAssocID="{E7BB52ED-B9D4-41AA-B432-3F7E01EFF05C}" presName="node" presStyleLbl="node1" presStyleIdx="0" presStyleCnt="7" custScaleX="121714" custScaleY="121714">
        <dgm:presLayoutVars>
          <dgm:bulletEnabled val="1"/>
        </dgm:presLayoutVars>
      </dgm:prSet>
      <dgm:spPr/>
    </dgm:pt>
    <dgm:pt modelId="{C9A7B5B7-9873-47DD-B8EC-3FF9F0C09D28}" type="pres">
      <dgm:prSet presAssocID="{1ADE7EDC-1573-4551-A7E7-831FDF91DABE}" presName="sibTrans" presStyleLbl="sibTrans2D1" presStyleIdx="0" presStyleCnt="7"/>
      <dgm:spPr/>
    </dgm:pt>
    <dgm:pt modelId="{BB6DCEBD-652D-4DBF-BC9B-CDCB98958841}" type="pres">
      <dgm:prSet presAssocID="{1ADE7EDC-1573-4551-A7E7-831FDF91DABE}" presName="connectorText" presStyleLbl="sibTrans2D1" presStyleIdx="0" presStyleCnt="7"/>
      <dgm:spPr/>
    </dgm:pt>
    <dgm:pt modelId="{150B7C4F-E941-45AA-AAF4-70F2D9D18DA3}" type="pres">
      <dgm:prSet presAssocID="{1751C2CB-6ECE-41E0-91DB-1B64FF570885}" presName="node" presStyleLbl="node1" presStyleIdx="1" presStyleCnt="7" custScaleX="121714" custScaleY="121714">
        <dgm:presLayoutVars>
          <dgm:bulletEnabled val="1"/>
        </dgm:presLayoutVars>
      </dgm:prSet>
      <dgm:spPr/>
    </dgm:pt>
    <dgm:pt modelId="{7C2B8577-ADEE-4D59-B7F5-2B8DFD454C17}" type="pres">
      <dgm:prSet presAssocID="{D3B7C9FC-FF5B-4127-877C-373B9BA6D03B}" presName="sibTrans" presStyleLbl="sibTrans2D1" presStyleIdx="1" presStyleCnt="7"/>
      <dgm:spPr/>
    </dgm:pt>
    <dgm:pt modelId="{BA7DD780-0DB3-48F2-94A6-5948CA12B00C}" type="pres">
      <dgm:prSet presAssocID="{D3B7C9FC-FF5B-4127-877C-373B9BA6D03B}" presName="connectorText" presStyleLbl="sibTrans2D1" presStyleIdx="1" presStyleCnt="7"/>
      <dgm:spPr/>
    </dgm:pt>
    <dgm:pt modelId="{7326AB3D-8757-43DA-8403-236A41ABE944}" type="pres">
      <dgm:prSet presAssocID="{70E99711-57BE-410E-B906-1ABC7028E0A8}" presName="node" presStyleLbl="node1" presStyleIdx="2" presStyleCnt="7" custScaleX="121714" custScaleY="121714">
        <dgm:presLayoutVars>
          <dgm:bulletEnabled val="1"/>
        </dgm:presLayoutVars>
      </dgm:prSet>
      <dgm:spPr/>
    </dgm:pt>
    <dgm:pt modelId="{BA4E0828-92C9-4426-8101-3CA44918C6BE}" type="pres">
      <dgm:prSet presAssocID="{2BB64506-7422-4268-8276-B3373BDEF32C}" presName="sibTrans" presStyleLbl="sibTrans2D1" presStyleIdx="2" presStyleCnt="7"/>
      <dgm:spPr/>
    </dgm:pt>
    <dgm:pt modelId="{55FD90BB-8748-40D0-AE7A-7DB1A288F8A7}" type="pres">
      <dgm:prSet presAssocID="{2BB64506-7422-4268-8276-B3373BDEF32C}" presName="connectorText" presStyleLbl="sibTrans2D1" presStyleIdx="2" presStyleCnt="7"/>
      <dgm:spPr/>
    </dgm:pt>
    <dgm:pt modelId="{FAF9B5C5-BB87-4586-8E11-C152F29FC38F}" type="pres">
      <dgm:prSet presAssocID="{E86D1112-15C8-4382-8D07-F92FAB0F9477}" presName="node" presStyleLbl="node1" presStyleIdx="3" presStyleCnt="7" custScaleX="121714" custScaleY="121714">
        <dgm:presLayoutVars>
          <dgm:bulletEnabled val="1"/>
        </dgm:presLayoutVars>
      </dgm:prSet>
      <dgm:spPr/>
    </dgm:pt>
    <dgm:pt modelId="{58C61FD1-30C0-4A24-9BE8-9536B7926126}" type="pres">
      <dgm:prSet presAssocID="{427C2599-6084-4396-8EC7-35771F18EF0D}" presName="sibTrans" presStyleLbl="sibTrans2D1" presStyleIdx="3" presStyleCnt="7"/>
      <dgm:spPr/>
    </dgm:pt>
    <dgm:pt modelId="{A30A92E9-3F5B-4D52-B4E8-858BCD38447D}" type="pres">
      <dgm:prSet presAssocID="{427C2599-6084-4396-8EC7-35771F18EF0D}" presName="connectorText" presStyleLbl="sibTrans2D1" presStyleIdx="3" presStyleCnt="7"/>
      <dgm:spPr/>
    </dgm:pt>
    <dgm:pt modelId="{99763EDA-A878-4331-B34F-E744A1D5538D}" type="pres">
      <dgm:prSet presAssocID="{DD4E7F56-4C4F-41BF-B526-C1F33C99D37E}" presName="node" presStyleLbl="node1" presStyleIdx="4" presStyleCnt="7" custScaleX="121714" custScaleY="121714">
        <dgm:presLayoutVars>
          <dgm:bulletEnabled val="1"/>
        </dgm:presLayoutVars>
      </dgm:prSet>
      <dgm:spPr/>
    </dgm:pt>
    <dgm:pt modelId="{4DA1AC8D-511E-4630-B10D-1D6B83FE1105}" type="pres">
      <dgm:prSet presAssocID="{9B6C8698-A4EB-4708-B59B-F869FB6270A9}" presName="sibTrans" presStyleLbl="sibTrans2D1" presStyleIdx="4" presStyleCnt="7"/>
      <dgm:spPr/>
    </dgm:pt>
    <dgm:pt modelId="{F58A67F6-B43C-4269-A07E-05D431F54A7A}" type="pres">
      <dgm:prSet presAssocID="{9B6C8698-A4EB-4708-B59B-F869FB6270A9}" presName="connectorText" presStyleLbl="sibTrans2D1" presStyleIdx="4" presStyleCnt="7"/>
      <dgm:spPr/>
    </dgm:pt>
    <dgm:pt modelId="{DAA1EBCC-339B-41E9-93BC-14571DAFE9A2}" type="pres">
      <dgm:prSet presAssocID="{E126CD9E-9EB7-4F73-AEB2-3551FEC42CEF}" presName="node" presStyleLbl="node1" presStyleIdx="5" presStyleCnt="7" custScaleX="121714" custScaleY="121714">
        <dgm:presLayoutVars>
          <dgm:bulletEnabled val="1"/>
        </dgm:presLayoutVars>
      </dgm:prSet>
      <dgm:spPr/>
    </dgm:pt>
    <dgm:pt modelId="{C002FE1E-9C29-4738-AEE6-8BE72018615B}" type="pres">
      <dgm:prSet presAssocID="{4934D217-4321-4CAE-AE79-6AA81AD1C440}" presName="sibTrans" presStyleLbl="sibTrans2D1" presStyleIdx="5" presStyleCnt="7"/>
      <dgm:spPr/>
    </dgm:pt>
    <dgm:pt modelId="{A0E7DDE0-347E-490B-BD73-9933E61781F3}" type="pres">
      <dgm:prSet presAssocID="{4934D217-4321-4CAE-AE79-6AA81AD1C440}" presName="connectorText" presStyleLbl="sibTrans2D1" presStyleIdx="5" presStyleCnt="7"/>
      <dgm:spPr/>
    </dgm:pt>
    <dgm:pt modelId="{B443EF37-5342-4420-836A-549F7D6EC306}" type="pres">
      <dgm:prSet presAssocID="{CECD8D93-8D8B-4E54-8FD3-3667FC759932}" presName="node" presStyleLbl="node1" presStyleIdx="6" presStyleCnt="7" custScaleX="121714" custScaleY="121714">
        <dgm:presLayoutVars>
          <dgm:bulletEnabled val="1"/>
        </dgm:presLayoutVars>
      </dgm:prSet>
      <dgm:spPr/>
    </dgm:pt>
    <dgm:pt modelId="{F1353D25-0BA0-458E-8E99-8760EA5995BB}" type="pres">
      <dgm:prSet presAssocID="{E3BC8AAD-B448-43C4-8B4C-97BC22629272}" presName="sibTrans" presStyleLbl="sibTrans2D1" presStyleIdx="6" presStyleCnt="7"/>
      <dgm:spPr/>
    </dgm:pt>
    <dgm:pt modelId="{386F4E76-2BF6-4B3E-AD82-F631712A686F}" type="pres">
      <dgm:prSet presAssocID="{E3BC8AAD-B448-43C4-8B4C-97BC22629272}" presName="connectorText" presStyleLbl="sibTrans2D1" presStyleIdx="6" presStyleCnt="7"/>
      <dgm:spPr/>
    </dgm:pt>
  </dgm:ptLst>
  <dgm:cxnLst>
    <dgm:cxn modelId="{F0665B00-71EC-4502-891F-9F79823A7DCF}" type="presOf" srcId="{427C2599-6084-4396-8EC7-35771F18EF0D}" destId="{58C61FD1-30C0-4A24-9BE8-9536B7926126}" srcOrd="0" destOrd="0" presId="urn:microsoft.com/office/officeart/2005/8/layout/cycle2"/>
    <dgm:cxn modelId="{10D3F302-C0EE-438F-AFBA-BCDBD46E3A0A}" type="presOf" srcId="{E126CD9E-9EB7-4F73-AEB2-3551FEC42CEF}" destId="{DAA1EBCC-339B-41E9-93BC-14571DAFE9A2}" srcOrd="0" destOrd="0" presId="urn:microsoft.com/office/officeart/2005/8/layout/cycle2"/>
    <dgm:cxn modelId="{B5845604-DBC3-49B1-B207-E34ACFD4CF5C}" type="presOf" srcId="{1ADE7EDC-1573-4551-A7E7-831FDF91DABE}" destId="{C9A7B5B7-9873-47DD-B8EC-3FF9F0C09D28}" srcOrd="0" destOrd="0" presId="urn:microsoft.com/office/officeart/2005/8/layout/cycle2"/>
    <dgm:cxn modelId="{95B83C09-7668-446E-AB63-34E20005C4A2}" type="presOf" srcId="{E86D1112-15C8-4382-8D07-F92FAB0F9477}" destId="{FAF9B5C5-BB87-4586-8E11-C152F29FC38F}" srcOrd="0" destOrd="0" presId="urn:microsoft.com/office/officeart/2005/8/layout/cycle2"/>
    <dgm:cxn modelId="{1CFE5709-FF97-40C9-9F02-45728665B6B4}" type="presOf" srcId="{70E99711-57BE-410E-B906-1ABC7028E0A8}" destId="{7326AB3D-8757-43DA-8403-236A41ABE944}" srcOrd="0" destOrd="0" presId="urn:microsoft.com/office/officeart/2005/8/layout/cycle2"/>
    <dgm:cxn modelId="{4B4F420A-F2D5-4D99-9A60-B57F8CBC2C9A}" type="presOf" srcId="{D3B7C9FC-FF5B-4127-877C-373B9BA6D03B}" destId="{BA7DD780-0DB3-48F2-94A6-5948CA12B00C}" srcOrd="1" destOrd="0" presId="urn:microsoft.com/office/officeart/2005/8/layout/cycle2"/>
    <dgm:cxn modelId="{82647519-19EF-403F-88CA-1440D0EACF9F}" type="presOf" srcId="{DD4E7F56-4C4F-41BF-B526-C1F33C99D37E}" destId="{99763EDA-A878-4331-B34F-E744A1D5538D}" srcOrd="0" destOrd="0" presId="urn:microsoft.com/office/officeart/2005/8/layout/cycle2"/>
    <dgm:cxn modelId="{C5ABC820-04AD-4CEF-809E-83813ED15DE0}" type="presOf" srcId="{1ADE7EDC-1573-4551-A7E7-831FDF91DABE}" destId="{BB6DCEBD-652D-4DBF-BC9B-CDCB98958841}" srcOrd="1" destOrd="0" presId="urn:microsoft.com/office/officeart/2005/8/layout/cycle2"/>
    <dgm:cxn modelId="{EC722024-A996-4D33-AF8C-D8C37A43ACD1}" type="presOf" srcId="{E7BB52ED-B9D4-41AA-B432-3F7E01EFF05C}" destId="{1EF61978-12C8-4958-BE65-8CBAFBAC1946}" srcOrd="0" destOrd="0" presId="urn:microsoft.com/office/officeart/2005/8/layout/cycle2"/>
    <dgm:cxn modelId="{119F7335-28F1-424D-BFC5-7ABAC1CFA46D}" type="presOf" srcId="{D3B7C9FC-FF5B-4127-877C-373B9BA6D03B}" destId="{7C2B8577-ADEE-4D59-B7F5-2B8DFD454C17}" srcOrd="0" destOrd="0" presId="urn:microsoft.com/office/officeart/2005/8/layout/cycle2"/>
    <dgm:cxn modelId="{9CA2C641-EDB5-4140-9707-F88DDC39358D}" srcId="{B12D49DA-5026-4BC7-BE15-42FFD7419EC9}" destId="{1751C2CB-6ECE-41E0-91DB-1B64FF570885}" srcOrd="1" destOrd="0" parTransId="{CFC7CBD6-1979-45D3-A32A-DF0F2686DD52}" sibTransId="{D3B7C9FC-FF5B-4127-877C-373B9BA6D03B}"/>
    <dgm:cxn modelId="{4334304C-FF46-4965-9654-7451E7AD3653}" type="presOf" srcId="{1751C2CB-6ECE-41E0-91DB-1B64FF570885}" destId="{150B7C4F-E941-45AA-AAF4-70F2D9D18DA3}" srcOrd="0" destOrd="0" presId="urn:microsoft.com/office/officeart/2005/8/layout/cycle2"/>
    <dgm:cxn modelId="{C64EF365-FB4D-4D14-A417-AB56191BD864}" srcId="{B12D49DA-5026-4BC7-BE15-42FFD7419EC9}" destId="{CECD8D93-8D8B-4E54-8FD3-3667FC759932}" srcOrd="6" destOrd="0" parTransId="{66AC5599-F546-497C-8831-4F812076CAF3}" sibTransId="{E3BC8AAD-B448-43C4-8B4C-97BC22629272}"/>
    <dgm:cxn modelId="{26B3036E-E18E-4E55-9760-9823D4816FCD}" type="presOf" srcId="{4934D217-4321-4CAE-AE79-6AA81AD1C440}" destId="{A0E7DDE0-347E-490B-BD73-9933E61781F3}" srcOrd="1" destOrd="0" presId="urn:microsoft.com/office/officeart/2005/8/layout/cycle2"/>
    <dgm:cxn modelId="{696A3E72-2190-4BC5-8418-F5CBC736E422}" type="presOf" srcId="{9B6C8698-A4EB-4708-B59B-F869FB6270A9}" destId="{4DA1AC8D-511E-4630-B10D-1D6B83FE1105}" srcOrd="0" destOrd="0" presId="urn:microsoft.com/office/officeart/2005/8/layout/cycle2"/>
    <dgm:cxn modelId="{532A9E77-196C-4895-BC98-1C9B162E8E06}" srcId="{B12D49DA-5026-4BC7-BE15-42FFD7419EC9}" destId="{E86D1112-15C8-4382-8D07-F92FAB0F9477}" srcOrd="3" destOrd="0" parTransId="{BC4AF43C-BA30-49A1-AD10-1E54E15F49F4}" sibTransId="{427C2599-6084-4396-8EC7-35771F18EF0D}"/>
    <dgm:cxn modelId="{4A256F93-5EFB-4006-876F-B591E750E48F}" type="presOf" srcId="{CECD8D93-8D8B-4E54-8FD3-3667FC759932}" destId="{B443EF37-5342-4420-836A-549F7D6EC306}" srcOrd="0" destOrd="0" presId="urn:microsoft.com/office/officeart/2005/8/layout/cycle2"/>
    <dgm:cxn modelId="{1391469B-2115-4CDE-9EA3-8E0FF61938D2}" type="presOf" srcId="{9B6C8698-A4EB-4708-B59B-F869FB6270A9}" destId="{F58A67F6-B43C-4269-A07E-05D431F54A7A}" srcOrd="1" destOrd="0" presId="urn:microsoft.com/office/officeart/2005/8/layout/cycle2"/>
    <dgm:cxn modelId="{3B22C5A2-052C-400D-875D-A68D5DB1DF23}" type="presOf" srcId="{E3BC8AAD-B448-43C4-8B4C-97BC22629272}" destId="{386F4E76-2BF6-4B3E-AD82-F631712A686F}" srcOrd="1" destOrd="0" presId="urn:microsoft.com/office/officeart/2005/8/layout/cycle2"/>
    <dgm:cxn modelId="{0C2A18AA-D236-43AE-97D1-78F3D350DBC2}" type="presOf" srcId="{2BB64506-7422-4268-8276-B3373BDEF32C}" destId="{55FD90BB-8748-40D0-AE7A-7DB1A288F8A7}" srcOrd="1" destOrd="0" presId="urn:microsoft.com/office/officeart/2005/8/layout/cycle2"/>
    <dgm:cxn modelId="{E3D496B8-3EA1-4119-9305-4C8251A1678E}" type="presOf" srcId="{4934D217-4321-4CAE-AE79-6AA81AD1C440}" destId="{C002FE1E-9C29-4738-AEE6-8BE72018615B}" srcOrd="0" destOrd="0" presId="urn:microsoft.com/office/officeart/2005/8/layout/cycle2"/>
    <dgm:cxn modelId="{EA2C8AD0-ADD2-47DC-97CF-2ADC567EE27E}" srcId="{B12D49DA-5026-4BC7-BE15-42FFD7419EC9}" destId="{DD4E7F56-4C4F-41BF-B526-C1F33C99D37E}" srcOrd="4" destOrd="0" parTransId="{C6841977-AEDD-4B00-98CF-728F619EAA2E}" sibTransId="{9B6C8698-A4EB-4708-B59B-F869FB6270A9}"/>
    <dgm:cxn modelId="{A07A62D3-A7F8-4CC8-A044-14627305AA77}" type="presOf" srcId="{2BB64506-7422-4268-8276-B3373BDEF32C}" destId="{BA4E0828-92C9-4426-8101-3CA44918C6BE}" srcOrd="0" destOrd="0" presId="urn:microsoft.com/office/officeart/2005/8/layout/cycle2"/>
    <dgm:cxn modelId="{BF0A01D4-9F29-4D00-AEE0-2433D021176F}" srcId="{B12D49DA-5026-4BC7-BE15-42FFD7419EC9}" destId="{E126CD9E-9EB7-4F73-AEB2-3551FEC42CEF}" srcOrd="5" destOrd="0" parTransId="{E485C43F-65B6-4DC3-A350-8ABC44F7635B}" sibTransId="{4934D217-4321-4CAE-AE79-6AA81AD1C440}"/>
    <dgm:cxn modelId="{41157FDC-788D-44BE-9AC0-6DE85DCFF3C0}" srcId="{B12D49DA-5026-4BC7-BE15-42FFD7419EC9}" destId="{70E99711-57BE-410E-B906-1ABC7028E0A8}" srcOrd="2" destOrd="0" parTransId="{A2F04D0A-5771-4DC9-A3EA-0D52CD42F6BA}" sibTransId="{2BB64506-7422-4268-8276-B3373BDEF32C}"/>
    <dgm:cxn modelId="{D7ABEFDD-4FB3-43A6-8738-8FBEE8D38283}" type="presOf" srcId="{E3BC8AAD-B448-43C4-8B4C-97BC22629272}" destId="{F1353D25-0BA0-458E-8E99-8760EA5995BB}" srcOrd="0" destOrd="0" presId="urn:microsoft.com/office/officeart/2005/8/layout/cycle2"/>
    <dgm:cxn modelId="{D0E02BE2-8AED-4CCE-AC0B-FCBAB1836AE2}" type="presOf" srcId="{427C2599-6084-4396-8EC7-35771F18EF0D}" destId="{A30A92E9-3F5B-4D52-B4E8-858BCD38447D}" srcOrd="1" destOrd="0" presId="urn:microsoft.com/office/officeart/2005/8/layout/cycle2"/>
    <dgm:cxn modelId="{4EA556F3-D4C5-44D1-A090-CDE6072BFB2E}" srcId="{B12D49DA-5026-4BC7-BE15-42FFD7419EC9}" destId="{E7BB52ED-B9D4-41AA-B432-3F7E01EFF05C}" srcOrd="0" destOrd="0" parTransId="{84F597E5-768E-4EED-9718-7F8113845877}" sibTransId="{1ADE7EDC-1573-4551-A7E7-831FDF91DABE}"/>
    <dgm:cxn modelId="{470D40FE-84D4-415E-B38C-521E4466D2B2}" type="presOf" srcId="{B12D49DA-5026-4BC7-BE15-42FFD7419EC9}" destId="{D8DE1A30-1C24-42BD-A163-C20F5B1DF022}" srcOrd="0" destOrd="0" presId="urn:microsoft.com/office/officeart/2005/8/layout/cycle2"/>
    <dgm:cxn modelId="{7FEEE189-CB72-4A85-A745-424C78BEE419}" type="presParOf" srcId="{D8DE1A30-1C24-42BD-A163-C20F5B1DF022}" destId="{1EF61978-12C8-4958-BE65-8CBAFBAC1946}" srcOrd="0" destOrd="0" presId="urn:microsoft.com/office/officeart/2005/8/layout/cycle2"/>
    <dgm:cxn modelId="{DD0A59FA-2362-4AAC-8414-758872B37D78}" type="presParOf" srcId="{D8DE1A30-1C24-42BD-A163-C20F5B1DF022}" destId="{C9A7B5B7-9873-47DD-B8EC-3FF9F0C09D28}" srcOrd="1" destOrd="0" presId="urn:microsoft.com/office/officeart/2005/8/layout/cycle2"/>
    <dgm:cxn modelId="{EEB1193C-26A2-4F70-8CB4-E3ED60281E2A}" type="presParOf" srcId="{C9A7B5B7-9873-47DD-B8EC-3FF9F0C09D28}" destId="{BB6DCEBD-652D-4DBF-BC9B-CDCB98958841}" srcOrd="0" destOrd="0" presId="urn:microsoft.com/office/officeart/2005/8/layout/cycle2"/>
    <dgm:cxn modelId="{0CB5F833-0540-44F6-B094-EC0898CD7D44}" type="presParOf" srcId="{D8DE1A30-1C24-42BD-A163-C20F5B1DF022}" destId="{150B7C4F-E941-45AA-AAF4-70F2D9D18DA3}" srcOrd="2" destOrd="0" presId="urn:microsoft.com/office/officeart/2005/8/layout/cycle2"/>
    <dgm:cxn modelId="{B329156C-C91B-4F45-85E6-D314775250AF}" type="presParOf" srcId="{D8DE1A30-1C24-42BD-A163-C20F5B1DF022}" destId="{7C2B8577-ADEE-4D59-B7F5-2B8DFD454C17}" srcOrd="3" destOrd="0" presId="urn:microsoft.com/office/officeart/2005/8/layout/cycle2"/>
    <dgm:cxn modelId="{61D19B6D-8187-4B61-AE2A-7E2C49F1DFC1}" type="presParOf" srcId="{7C2B8577-ADEE-4D59-B7F5-2B8DFD454C17}" destId="{BA7DD780-0DB3-48F2-94A6-5948CA12B00C}" srcOrd="0" destOrd="0" presId="urn:microsoft.com/office/officeart/2005/8/layout/cycle2"/>
    <dgm:cxn modelId="{EA12D08A-A84D-42F2-ACA0-9FC70173ED1C}" type="presParOf" srcId="{D8DE1A30-1C24-42BD-A163-C20F5B1DF022}" destId="{7326AB3D-8757-43DA-8403-236A41ABE944}" srcOrd="4" destOrd="0" presId="urn:microsoft.com/office/officeart/2005/8/layout/cycle2"/>
    <dgm:cxn modelId="{F3115721-6453-430C-939C-97226C3F174B}" type="presParOf" srcId="{D8DE1A30-1C24-42BD-A163-C20F5B1DF022}" destId="{BA4E0828-92C9-4426-8101-3CA44918C6BE}" srcOrd="5" destOrd="0" presId="urn:microsoft.com/office/officeart/2005/8/layout/cycle2"/>
    <dgm:cxn modelId="{A4400AB2-8106-438B-9862-DF8A1B9ECF37}" type="presParOf" srcId="{BA4E0828-92C9-4426-8101-3CA44918C6BE}" destId="{55FD90BB-8748-40D0-AE7A-7DB1A288F8A7}" srcOrd="0" destOrd="0" presId="urn:microsoft.com/office/officeart/2005/8/layout/cycle2"/>
    <dgm:cxn modelId="{6930E88B-C868-45F5-AE0F-8B1C02032D50}" type="presParOf" srcId="{D8DE1A30-1C24-42BD-A163-C20F5B1DF022}" destId="{FAF9B5C5-BB87-4586-8E11-C152F29FC38F}" srcOrd="6" destOrd="0" presId="urn:microsoft.com/office/officeart/2005/8/layout/cycle2"/>
    <dgm:cxn modelId="{2E3C5134-06FF-4628-9BFC-40BFB0309432}" type="presParOf" srcId="{D8DE1A30-1C24-42BD-A163-C20F5B1DF022}" destId="{58C61FD1-30C0-4A24-9BE8-9536B7926126}" srcOrd="7" destOrd="0" presId="urn:microsoft.com/office/officeart/2005/8/layout/cycle2"/>
    <dgm:cxn modelId="{C0C3DECB-12E8-4F57-B252-F15D40BF8BC8}" type="presParOf" srcId="{58C61FD1-30C0-4A24-9BE8-9536B7926126}" destId="{A30A92E9-3F5B-4D52-B4E8-858BCD38447D}" srcOrd="0" destOrd="0" presId="urn:microsoft.com/office/officeart/2005/8/layout/cycle2"/>
    <dgm:cxn modelId="{3191B6F6-9FB5-4C77-8BD0-3D263CF12A8E}" type="presParOf" srcId="{D8DE1A30-1C24-42BD-A163-C20F5B1DF022}" destId="{99763EDA-A878-4331-B34F-E744A1D5538D}" srcOrd="8" destOrd="0" presId="urn:microsoft.com/office/officeart/2005/8/layout/cycle2"/>
    <dgm:cxn modelId="{A63EB022-DFC0-42F7-9F01-7D1647EAEB91}" type="presParOf" srcId="{D8DE1A30-1C24-42BD-A163-C20F5B1DF022}" destId="{4DA1AC8D-511E-4630-B10D-1D6B83FE1105}" srcOrd="9" destOrd="0" presId="urn:microsoft.com/office/officeart/2005/8/layout/cycle2"/>
    <dgm:cxn modelId="{5A026EB7-E411-487A-B047-D556251ACF4D}" type="presParOf" srcId="{4DA1AC8D-511E-4630-B10D-1D6B83FE1105}" destId="{F58A67F6-B43C-4269-A07E-05D431F54A7A}" srcOrd="0" destOrd="0" presId="urn:microsoft.com/office/officeart/2005/8/layout/cycle2"/>
    <dgm:cxn modelId="{DA90DA3D-D5F7-4ECC-B187-59446B8280B5}" type="presParOf" srcId="{D8DE1A30-1C24-42BD-A163-C20F5B1DF022}" destId="{DAA1EBCC-339B-41E9-93BC-14571DAFE9A2}" srcOrd="10" destOrd="0" presId="urn:microsoft.com/office/officeart/2005/8/layout/cycle2"/>
    <dgm:cxn modelId="{F169EB3E-5A1A-46C8-A79C-5B9C93079EFD}" type="presParOf" srcId="{D8DE1A30-1C24-42BD-A163-C20F5B1DF022}" destId="{C002FE1E-9C29-4738-AEE6-8BE72018615B}" srcOrd="11" destOrd="0" presId="urn:microsoft.com/office/officeart/2005/8/layout/cycle2"/>
    <dgm:cxn modelId="{07E1B46D-22F4-474B-A4A1-FEC2E1364485}" type="presParOf" srcId="{C002FE1E-9C29-4738-AEE6-8BE72018615B}" destId="{A0E7DDE0-347E-490B-BD73-9933E61781F3}" srcOrd="0" destOrd="0" presId="urn:microsoft.com/office/officeart/2005/8/layout/cycle2"/>
    <dgm:cxn modelId="{83D31C67-7E89-4A22-9835-C03A5750982A}" type="presParOf" srcId="{D8DE1A30-1C24-42BD-A163-C20F5B1DF022}" destId="{B443EF37-5342-4420-836A-549F7D6EC306}" srcOrd="12" destOrd="0" presId="urn:microsoft.com/office/officeart/2005/8/layout/cycle2"/>
    <dgm:cxn modelId="{45B508B3-0CD4-4FAE-99BC-612B3A04164F}" type="presParOf" srcId="{D8DE1A30-1C24-42BD-A163-C20F5B1DF022}" destId="{F1353D25-0BA0-458E-8E99-8760EA5995BB}" srcOrd="13" destOrd="0" presId="urn:microsoft.com/office/officeart/2005/8/layout/cycle2"/>
    <dgm:cxn modelId="{82370078-C9A8-4547-9BF9-54D5BFB3B01F}" type="presParOf" srcId="{F1353D25-0BA0-458E-8E99-8760EA5995BB}" destId="{386F4E76-2BF6-4B3E-AD82-F631712A686F}"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61978-12C8-4958-BE65-8CBAFBAC1946}">
      <dsp:nvSpPr>
        <dsp:cNvPr id="0" name=""/>
        <dsp:cNvSpPr/>
      </dsp:nvSpPr>
      <dsp:spPr>
        <a:xfrm>
          <a:off x="2481665" y="-92448"/>
          <a:ext cx="1042181" cy="1042181"/>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Garamond" panose="02020404030301010803" pitchFamily="18" charset="0"/>
            </a:rPr>
            <a:t>Share Benchmark Reports</a:t>
          </a:r>
        </a:p>
      </dsp:txBody>
      <dsp:txXfrm>
        <a:off x="2634289" y="60176"/>
        <a:ext cx="736933" cy="736933"/>
      </dsp:txXfrm>
    </dsp:sp>
    <dsp:sp modelId="{C9A7B5B7-9873-47DD-B8EC-3FF9F0C09D28}">
      <dsp:nvSpPr>
        <dsp:cNvPr id="0" name=""/>
        <dsp:cNvSpPr/>
      </dsp:nvSpPr>
      <dsp:spPr>
        <a:xfrm rot="1542857">
          <a:off x="3514346" y="561763"/>
          <a:ext cx="129760" cy="288985"/>
        </a:xfrm>
        <a:prstGeom prst="rightArrow">
          <a:avLst>
            <a:gd name="adj1" fmla="val 60000"/>
            <a:gd name="adj2" fmla="val 50000"/>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latin typeface="Garamond" panose="02020404030301010803" pitchFamily="18" charset="0"/>
          </a:endParaRPr>
        </a:p>
      </dsp:txBody>
      <dsp:txXfrm>
        <a:off x="3516274" y="611115"/>
        <a:ext cx="90832" cy="173391"/>
      </dsp:txXfrm>
    </dsp:sp>
    <dsp:sp modelId="{150B7C4F-E941-45AA-AAF4-70F2D9D18DA3}">
      <dsp:nvSpPr>
        <dsp:cNvPr id="0" name=""/>
        <dsp:cNvSpPr/>
      </dsp:nvSpPr>
      <dsp:spPr>
        <a:xfrm>
          <a:off x="3641224" y="465966"/>
          <a:ext cx="1042181" cy="1042181"/>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Garamond" panose="02020404030301010803" pitchFamily="18" charset="0"/>
            </a:rPr>
            <a:t>Agency Review Reports</a:t>
          </a:r>
        </a:p>
      </dsp:txBody>
      <dsp:txXfrm>
        <a:off x="3793848" y="618590"/>
        <a:ext cx="736933" cy="736933"/>
      </dsp:txXfrm>
    </dsp:sp>
    <dsp:sp modelId="{7C2B8577-ADEE-4D59-B7F5-2B8DFD454C17}">
      <dsp:nvSpPr>
        <dsp:cNvPr id="0" name=""/>
        <dsp:cNvSpPr/>
      </dsp:nvSpPr>
      <dsp:spPr>
        <a:xfrm rot="4628571">
          <a:off x="4239811" y="1466356"/>
          <a:ext cx="129760" cy="288985"/>
        </a:xfrm>
        <a:prstGeom prst="rightArrow">
          <a:avLst>
            <a:gd name="adj1" fmla="val 60000"/>
            <a:gd name="adj2" fmla="val 50000"/>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latin typeface="Garamond" panose="02020404030301010803" pitchFamily="18" charset="0"/>
          </a:endParaRPr>
        </a:p>
      </dsp:txBody>
      <dsp:txXfrm>
        <a:off x="4254944" y="1505177"/>
        <a:ext cx="90832" cy="173391"/>
      </dsp:txXfrm>
    </dsp:sp>
    <dsp:sp modelId="{7326AB3D-8757-43DA-8403-236A41ABE944}">
      <dsp:nvSpPr>
        <dsp:cNvPr id="0" name=""/>
        <dsp:cNvSpPr/>
      </dsp:nvSpPr>
      <dsp:spPr>
        <a:xfrm>
          <a:off x="3927611" y="1720711"/>
          <a:ext cx="1042181" cy="1042181"/>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Garamond" panose="02020404030301010803" pitchFamily="18" charset="0"/>
            </a:rPr>
            <a:t>Agency Collects Data</a:t>
          </a:r>
        </a:p>
      </dsp:txBody>
      <dsp:txXfrm>
        <a:off x="4080235" y="1873335"/>
        <a:ext cx="736933" cy="736933"/>
      </dsp:txXfrm>
    </dsp:sp>
    <dsp:sp modelId="{BA4E0828-92C9-4426-8101-3CA44918C6BE}">
      <dsp:nvSpPr>
        <dsp:cNvPr id="0" name=""/>
        <dsp:cNvSpPr/>
      </dsp:nvSpPr>
      <dsp:spPr>
        <a:xfrm rot="7714286">
          <a:off x="3984892" y="2597552"/>
          <a:ext cx="129760" cy="288985"/>
        </a:xfrm>
        <a:prstGeom prst="rightArrow">
          <a:avLst>
            <a:gd name="adj1" fmla="val 60000"/>
            <a:gd name="adj2" fmla="val 50000"/>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latin typeface="Garamond" panose="02020404030301010803" pitchFamily="18" charset="0"/>
          </a:endParaRPr>
        </a:p>
      </dsp:txBody>
      <dsp:txXfrm rot="10800000">
        <a:off x="4016492" y="2640131"/>
        <a:ext cx="90832" cy="173391"/>
      </dsp:txXfrm>
    </dsp:sp>
    <dsp:sp modelId="{FAF9B5C5-BB87-4586-8E11-C152F29FC38F}">
      <dsp:nvSpPr>
        <dsp:cNvPr id="0" name=""/>
        <dsp:cNvSpPr/>
      </dsp:nvSpPr>
      <dsp:spPr>
        <a:xfrm>
          <a:off x="3125171" y="2726939"/>
          <a:ext cx="1042181" cy="1042181"/>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Garamond" panose="02020404030301010803" pitchFamily="18" charset="0"/>
            </a:rPr>
            <a:t>Agency Cleans Data</a:t>
          </a:r>
        </a:p>
      </dsp:txBody>
      <dsp:txXfrm>
        <a:off x="3277795" y="2879563"/>
        <a:ext cx="736933" cy="736933"/>
      </dsp:txXfrm>
    </dsp:sp>
    <dsp:sp modelId="{58C61FD1-30C0-4A24-9BE8-9536B7926126}">
      <dsp:nvSpPr>
        <dsp:cNvPr id="0" name=""/>
        <dsp:cNvSpPr/>
      </dsp:nvSpPr>
      <dsp:spPr>
        <a:xfrm rot="10800000">
          <a:off x="2941548" y="3103537"/>
          <a:ext cx="129760" cy="288985"/>
        </a:xfrm>
        <a:prstGeom prst="rightArrow">
          <a:avLst>
            <a:gd name="adj1" fmla="val 60000"/>
            <a:gd name="adj2" fmla="val 50000"/>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latin typeface="Garamond" panose="02020404030301010803" pitchFamily="18" charset="0"/>
          </a:endParaRPr>
        </a:p>
      </dsp:txBody>
      <dsp:txXfrm rot="10800000">
        <a:off x="2980476" y="3161334"/>
        <a:ext cx="90832" cy="173391"/>
      </dsp:txXfrm>
    </dsp:sp>
    <dsp:sp modelId="{99763EDA-A878-4331-B34F-E744A1D5538D}">
      <dsp:nvSpPr>
        <dsp:cNvPr id="0" name=""/>
        <dsp:cNvSpPr/>
      </dsp:nvSpPr>
      <dsp:spPr>
        <a:xfrm>
          <a:off x="1838158" y="2726939"/>
          <a:ext cx="1042181" cy="1042181"/>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Garamond" panose="02020404030301010803" pitchFamily="18" charset="0"/>
            </a:rPr>
            <a:t>Agency Submits Data</a:t>
          </a:r>
        </a:p>
      </dsp:txBody>
      <dsp:txXfrm>
        <a:off x="1990782" y="2879563"/>
        <a:ext cx="736933" cy="736933"/>
      </dsp:txXfrm>
    </dsp:sp>
    <dsp:sp modelId="{4DA1AC8D-511E-4630-B10D-1D6B83FE1105}">
      <dsp:nvSpPr>
        <dsp:cNvPr id="0" name=""/>
        <dsp:cNvSpPr/>
      </dsp:nvSpPr>
      <dsp:spPr>
        <a:xfrm rot="13885714">
          <a:off x="1895438" y="2603294"/>
          <a:ext cx="129760" cy="288985"/>
        </a:xfrm>
        <a:prstGeom prst="rightArrow">
          <a:avLst>
            <a:gd name="adj1" fmla="val 60000"/>
            <a:gd name="adj2" fmla="val 50000"/>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latin typeface="Garamond" panose="02020404030301010803" pitchFamily="18" charset="0"/>
          </a:endParaRPr>
        </a:p>
      </dsp:txBody>
      <dsp:txXfrm rot="10800000">
        <a:off x="1927038" y="2676309"/>
        <a:ext cx="90832" cy="173391"/>
      </dsp:txXfrm>
    </dsp:sp>
    <dsp:sp modelId="{DAA1EBCC-339B-41E9-93BC-14571DAFE9A2}">
      <dsp:nvSpPr>
        <dsp:cNvPr id="0" name=""/>
        <dsp:cNvSpPr/>
      </dsp:nvSpPr>
      <dsp:spPr>
        <a:xfrm>
          <a:off x="1035718" y="1720711"/>
          <a:ext cx="1042181" cy="1042181"/>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Garamond" panose="02020404030301010803" pitchFamily="18" charset="0"/>
            </a:rPr>
            <a:t>Regional Group Reviews Data </a:t>
          </a:r>
        </a:p>
      </dsp:txBody>
      <dsp:txXfrm>
        <a:off x="1188342" y="1873335"/>
        <a:ext cx="736933" cy="736933"/>
      </dsp:txXfrm>
    </dsp:sp>
    <dsp:sp modelId="{C002FE1E-9C29-4738-AEE6-8BE72018615B}">
      <dsp:nvSpPr>
        <dsp:cNvPr id="0" name=""/>
        <dsp:cNvSpPr/>
      </dsp:nvSpPr>
      <dsp:spPr>
        <a:xfrm rot="16971429">
          <a:off x="1634305" y="1473517"/>
          <a:ext cx="129760" cy="288985"/>
        </a:xfrm>
        <a:prstGeom prst="rightArrow">
          <a:avLst>
            <a:gd name="adj1" fmla="val 60000"/>
            <a:gd name="adj2" fmla="val 50000"/>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latin typeface="Garamond" panose="02020404030301010803" pitchFamily="18" charset="0"/>
          </a:endParaRPr>
        </a:p>
      </dsp:txBody>
      <dsp:txXfrm>
        <a:off x="1649438" y="1550290"/>
        <a:ext cx="90832" cy="173391"/>
      </dsp:txXfrm>
    </dsp:sp>
    <dsp:sp modelId="{B443EF37-5342-4420-836A-549F7D6EC306}">
      <dsp:nvSpPr>
        <dsp:cNvPr id="0" name=""/>
        <dsp:cNvSpPr/>
      </dsp:nvSpPr>
      <dsp:spPr>
        <a:xfrm>
          <a:off x="1322105" y="465966"/>
          <a:ext cx="1042181" cy="1042181"/>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Garamond" panose="02020404030301010803" pitchFamily="18" charset="0"/>
            </a:rPr>
            <a:t>Create Benchmark Reports</a:t>
          </a:r>
        </a:p>
      </dsp:txBody>
      <dsp:txXfrm>
        <a:off x="1474729" y="618590"/>
        <a:ext cx="736933" cy="736933"/>
      </dsp:txXfrm>
    </dsp:sp>
    <dsp:sp modelId="{F1353D25-0BA0-458E-8E99-8760EA5995BB}">
      <dsp:nvSpPr>
        <dsp:cNvPr id="0" name=""/>
        <dsp:cNvSpPr/>
      </dsp:nvSpPr>
      <dsp:spPr>
        <a:xfrm rot="20057143">
          <a:off x="2354787" y="564950"/>
          <a:ext cx="129760" cy="288985"/>
        </a:xfrm>
        <a:prstGeom prst="rightArrow">
          <a:avLst>
            <a:gd name="adj1" fmla="val 60000"/>
            <a:gd name="adj2" fmla="val 50000"/>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latin typeface="Garamond" panose="02020404030301010803" pitchFamily="18" charset="0"/>
          </a:endParaRPr>
        </a:p>
      </dsp:txBody>
      <dsp:txXfrm>
        <a:off x="2356715" y="631192"/>
        <a:ext cx="90832" cy="17339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2"/>
          <p:cNvSpPr>
            <a:spLocks noGrp="1"/>
          </p:cNvSpPr>
          <p:nvPr>
            <p:ph type="hdr" sz="quarter"/>
          </p:nvPr>
        </p:nvSpPr>
        <p:spPr>
          <a:xfrm>
            <a:off x="149087" y="144735"/>
            <a:ext cx="4696239" cy="466011"/>
          </a:xfrm>
          <a:prstGeom prst="rect">
            <a:avLst/>
          </a:prstGeom>
        </p:spPr>
        <p:txBody>
          <a:bodyPr vert="horz" lIns="91440" tIns="45720" rIns="91440" bIns="45720" rtlCol="0"/>
          <a:lstStyle>
            <a:lvl1pPr algn="l" eaLnBrk="1" hangingPunct="1">
              <a:defRPr sz="1400" b="1">
                <a:latin typeface="Times New Roman"/>
                <a:ea typeface="+mn-ea"/>
                <a:cs typeface="Times New Roman"/>
              </a:defRPr>
            </a:lvl1pPr>
          </a:lstStyle>
          <a:p>
            <a:pPr>
              <a:defRPr/>
            </a:pPr>
            <a:r>
              <a:rPr lang="en-US" dirty="0"/>
              <a:t>NQC Training on Coaching Basics (TQC) Program</a:t>
            </a:r>
          </a:p>
        </p:txBody>
      </p:sp>
      <p:sp>
        <p:nvSpPr>
          <p:cNvPr id="3" name="Footer Placeholder 3"/>
          <p:cNvSpPr>
            <a:spLocks noGrp="1"/>
          </p:cNvSpPr>
          <p:nvPr>
            <p:ph type="ftr" sz="quarter" idx="2"/>
          </p:nvPr>
        </p:nvSpPr>
        <p:spPr>
          <a:xfrm>
            <a:off x="158405" y="8703118"/>
            <a:ext cx="2972421" cy="466012"/>
          </a:xfrm>
          <a:prstGeom prst="rect">
            <a:avLst/>
          </a:prstGeom>
        </p:spPr>
        <p:txBody>
          <a:bodyPr vert="horz" wrap="square" lIns="91440" tIns="45720" rIns="91440" bIns="45720" numCol="1" anchor="b" anchorCtr="0" compatLnSpc="1">
            <a:prstTxWarp prst="textNoShape">
              <a:avLst/>
            </a:prstTxWarp>
          </a:bodyPr>
          <a:lstStyle>
            <a:lvl1pPr eaLnBrk="1" hangingPunct="1">
              <a:defRPr sz="1400" b="1">
                <a:latin typeface="Times New Roman" charset="0"/>
                <a:ea typeface="Times New Roman" charset="0"/>
                <a:cs typeface="Times New Roman" charset="0"/>
              </a:defRPr>
            </a:lvl1pPr>
          </a:lstStyle>
          <a:p>
            <a:pPr>
              <a:defRPr/>
            </a:pPr>
            <a:r>
              <a:rPr lang="en-US" dirty="0"/>
              <a:t>Module 10</a:t>
            </a:r>
          </a:p>
        </p:txBody>
      </p:sp>
      <p:sp>
        <p:nvSpPr>
          <p:cNvPr id="5" name="Slide Number Placeholder 4"/>
          <p:cNvSpPr>
            <a:spLocks noGrp="1"/>
          </p:cNvSpPr>
          <p:nvPr>
            <p:ph type="sldNum" sz="quarter" idx="3"/>
          </p:nvPr>
        </p:nvSpPr>
        <p:spPr>
          <a:xfrm>
            <a:off x="3727175" y="8703118"/>
            <a:ext cx="2972421" cy="4660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400" b="1">
                <a:latin typeface="Times New Roman" panose="02020603050405020304" pitchFamily="18" charset="0"/>
                <a:cs typeface="Times New Roman" panose="02020603050405020304" pitchFamily="18" charset="0"/>
              </a:defRPr>
            </a:lvl1pPr>
          </a:lstStyle>
          <a:p>
            <a:fld id="{53A3882A-AB2B-416A-984B-E74E967A9AFB}" type="slidenum">
              <a:rPr lang="en-US" altLang="en-US"/>
              <a:pPr/>
              <a:t>‹#›</a:t>
            </a:fld>
            <a:endParaRPr lang="en-US" altLang="en-US" dirty="0"/>
          </a:p>
        </p:txBody>
      </p:sp>
    </p:spTree>
    <p:extLst>
      <p:ext uri="{BB962C8B-B14F-4D97-AF65-F5344CB8AC3E}">
        <p14:creationId xmlns:p14="http://schemas.microsoft.com/office/powerpoint/2010/main" val="3780413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236804" y="8987815"/>
            <a:ext cx="403777" cy="30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2841" tIns="45606" rIns="92841" bIns="45606">
            <a:spAutoFit/>
          </a:bodyPr>
          <a:lstStyle>
            <a:lvl1pPr defTabSz="938213">
              <a:defRPr sz="2400">
                <a:solidFill>
                  <a:schemeClr val="tx1"/>
                </a:solidFill>
                <a:latin typeface="Arial" panose="020B0604020202020204" pitchFamily="34" charset="0"/>
                <a:ea typeface="MS PGothic" panose="020B0600070205080204" pitchFamily="34" charset="-128"/>
              </a:defRPr>
            </a:lvl1pPr>
            <a:lvl2pPr marL="742950" indent="-285750" defTabSz="938213">
              <a:defRPr sz="2400">
                <a:solidFill>
                  <a:schemeClr val="tx1"/>
                </a:solidFill>
                <a:latin typeface="Arial" panose="020B0604020202020204" pitchFamily="34" charset="0"/>
                <a:ea typeface="MS PGothic" panose="020B0600070205080204" pitchFamily="34" charset="-128"/>
              </a:defRPr>
            </a:lvl2pPr>
            <a:lvl3pPr marL="1143000" indent="-228600" defTabSz="938213">
              <a:defRPr sz="2400">
                <a:solidFill>
                  <a:schemeClr val="tx1"/>
                </a:solidFill>
                <a:latin typeface="Arial" panose="020B0604020202020204" pitchFamily="34" charset="0"/>
                <a:ea typeface="MS PGothic" panose="020B0600070205080204" pitchFamily="34" charset="-128"/>
              </a:defRPr>
            </a:lvl3pPr>
            <a:lvl4pPr marL="1600200" indent="-228600" defTabSz="938213">
              <a:defRPr sz="2400">
                <a:solidFill>
                  <a:schemeClr val="tx1"/>
                </a:solidFill>
                <a:latin typeface="Arial" panose="020B0604020202020204" pitchFamily="34" charset="0"/>
                <a:ea typeface="MS PGothic" panose="020B0600070205080204" pitchFamily="34" charset="-128"/>
              </a:defRPr>
            </a:lvl4pPr>
            <a:lvl5pPr marL="2057400" indent="-228600" defTabSz="938213">
              <a:defRPr sz="2400">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E3B15D7-6186-4706-A651-76353038B0E8}" type="slidenum">
              <a:rPr lang="en-US" altLang="en-US" sz="1400" b="1">
                <a:latin typeface="Times New Roman" panose="02020603050405020304" pitchFamily="18" charset="0"/>
                <a:cs typeface="Times New Roman" panose="02020603050405020304" pitchFamily="18" charset="0"/>
              </a:rPr>
              <a:pPr/>
              <a:t>‹#›</a:t>
            </a:fld>
            <a:endParaRPr lang="en-US" alt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90914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bwMode="auto">
          <a:xfrm>
            <a:off x="1101725" y="698500"/>
            <a:ext cx="4654550" cy="3492500"/>
          </a:xfrm>
          <a:prstGeom prst="rect">
            <a:avLst/>
          </a:prstGeom>
          <a:solidFill>
            <a:srgbClr val="FFFFFF"/>
          </a:solidFill>
          <a:ln>
            <a:solidFill>
              <a:srgbClr val="000000"/>
            </a:solidFill>
            <a:miter lim="800000"/>
            <a:headEnd/>
            <a:tailEnd/>
          </a:ln>
        </p:spPr>
      </p:sp>
      <p:sp>
        <p:nvSpPr>
          <p:cNvPr id="20482" name="Rectangle 3"/>
          <p:cNvSpPr>
            <a:spLocks noGrp="1" noChangeArrowheads="1"/>
          </p:cNvSpPr>
          <p:nvPr>
            <p:ph type="body" idx="1"/>
          </p:nvPr>
        </p:nvSpPr>
        <p:spPr bwMode="auto">
          <a:xfrm>
            <a:off x="686421" y="4424721"/>
            <a:ext cx="5485158" cy="4190921"/>
          </a:xfrm>
          <a:prstGeom prst="rect">
            <a:avLst/>
          </a:prstGeom>
          <a:solidFill>
            <a:srgbClr val="FFFFFF"/>
          </a:solidFill>
          <a:ln>
            <a:solidFill>
              <a:srgbClr val="000000"/>
            </a:solidFill>
            <a:miter lim="800000"/>
            <a:headEnd/>
            <a:tailEnd/>
          </a:ln>
        </p:spPr>
        <p:txBody>
          <a:bodyPr lIns="91650" tIns="45825" rIns="91650" bIns="45825"/>
          <a:lstStyle/>
          <a:p>
            <a:endParaRPr lang="en-US" altLang="en-US" dirty="0"/>
          </a:p>
        </p:txBody>
      </p:sp>
    </p:spTree>
    <p:extLst>
      <p:ext uri="{BB962C8B-B14F-4D97-AF65-F5344CB8AC3E}">
        <p14:creationId xmlns:p14="http://schemas.microsoft.com/office/powerpoint/2010/main" val="3109930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576" tIns="46287" rIns="92576" bIns="4628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dirty="0"/>
          </a:p>
        </p:txBody>
      </p:sp>
      <p:sp>
        <p:nvSpPr>
          <p:cNvPr id="38916" name="Slide Number Placeholder 3"/>
          <p:cNvSpPr txBox="1">
            <a:spLocks noGrp="1"/>
          </p:cNvSpPr>
          <p:nvPr/>
        </p:nvSpPr>
        <p:spPr bwMode="auto">
          <a:xfrm>
            <a:off x="3886200" y="8846554"/>
            <a:ext cx="2970213" cy="4656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576" tIns="46287" rIns="92576" bIns="46287" anchor="b"/>
          <a:lstStyle>
            <a:lvl1pPr defTabSz="96678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400DB618-D2B6-466E-8265-FAE1404F8AE4}" type="slidenum">
              <a:rPr lang="en-US" altLang="en-US"/>
              <a:pPr algn="r" eaLnBrk="1" hangingPunct="1">
                <a:spcBef>
                  <a:spcPct val="0"/>
                </a:spcBef>
              </a:pPr>
              <a:t>23</a:t>
            </a:fld>
            <a:endParaRPr lang="en-US" altLang="en-US" dirty="0"/>
          </a:p>
        </p:txBody>
      </p:sp>
    </p:spTree>
    <p:extLst>
      <p:ext uri="{BB962C8B-B14F-4D97-AF65-F5344CB8AC3E}">
        <p14:creationId xmlns:p14="http://schemas.microsoft.com/office/powerpoint/2010/main" val="1037139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a:prstGeom prst="rect">
            <a:avLst/>
          </a:prstGeom>
          <a:noFill/>
          <a:ln w="12700">
            <a:solidFill>
              <a:prstClr val="black"/>
            </a:solidFill>
          </a:ln>
        </p:spPr>
      </p:sp>
      <p:sp>
        <p:nvSpPr>
          <p:cNvPr id="3" name="Notes Placeholder 2"/>
          <p:cNvSpPr>
            <a:spLocks noGrp="1"/>
          </p:cNvSpPr>
          <p:nvPr>
            <p:ph type="body" idx="1"/>
          </p:nvPr>
        </p:nvSpPr>
        <p:spPr>
          <a:xfrm>
            <a:off x="686421" y="4481979"/>
            <a:ext cx="5485158" cy="3667652"/>
          </a:xfrm>
          <a:prstGeom prst="rect">
            <a:avLst/>
          </a:prstGeom>
        </p:spPr>
        <p:txBody>
          <a:bodyPr/>
          <a:lstStyle/>
          <a:p>
            <a:endParaRPr lang="en-US" dirty="0"/>
          </a:p>
        </p:txBody>
      </p:sp>
    </p:spTree>
    <p:extLst>
      <p:ext uri="{BB962C8B-B14F-4D97-AF65-F5344CB8AC3E}">
        <p14:creationId xmlns:p14="http://schemas.microsoft.com/office/powerpoint/2010/main" val="1433527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a:prstGeom prst="rect">
            <a:avLst/>
          </a:prstGeom>
          <a:noFill/>
          <a:ln w="12700">
            <a:solidFill>
              <a:prstClr val="black"/>
            </a:solidFill>
          </a:ln>
        </p:spPr>
      </p:sp>
      <p:sp>
        <p:nvSpPr>
          <p:cNvPr id="3" name="Notes Placeholder 2"/>
          <p:cNvSpPr>
            <a:spLocks noGrp="1"/>
          </p:cNvSpPr>
          <p:nvPr>
            <p:ph type="body" idx="1"/>
          </p:nvPr>
        </p:nvSpPr>
        <p:spPr>
          <a:xfrm>
            <a:off x="686421" y="4424721"/>
            <a:ext cx="5485158" cy="4190921"/>
          </a:xfrm>
          <a:prstGeom prst="rect">
            <a:avLst/>
          </a:prstGeom>
        </p:spPr>
        <p:txBody>
          <a:bodyPr/>
          <a:lstStyle/>
          <a:p>
            <a:endParaRPr lang="en-US" dirty="0"/>
          </a:p>
        </p:txBody>
      </p:sp>
    </p:spTree>
    <p:extLst>
      <p:ext uri="{BB962C8B-B14F-4D97-AF65-F5344CB8AC3E}">
        <p14:creationId xmlns:p14="http://schemas.microsoft.com/office/powerpoint/2010/main" val="4132892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a:prstGeom prst="rect">
            <a:avLst/>
          </a:prstGeom>
          <a:noFill/>
          <a:ln w="12700">
            <a:solidFill>
              <a:prstClr val="black"/>
            </a:solidFill>
          </a:ln>
        </p:spPr>
      </p:sp>
      <p:sp>
        <p:nvSpPr>
          <p:cNvPr id="3" name="Notes Placeholder 2"/>
          <p:cNvSpPr>
            <a:spLocks noGrp="1"/>
          </p:cNvSpPr>
          <p:nvPr>
            <p:ph type="body" idx="1"/>
          </p:nvPr>
        </p:nvSpPr>
        <p:spPr>
          <a:xfrm>
            <a:off x="686421" y="4424721"/>
            <a:ext cx="5485158" cy="4190921"/>
          </a:xfrm>
          <a:prstGeom prst="rect">
            <a:avLst/>
          </a:prstGeom>
        </p:spPr>
        <p:txBody>
          <a:bodyPr/>
          <a:lstStyle/>
          <a:p>
            <a:endParaRPr lang="en-US" dirty="0"/>
          </a:p>
        </p:txBody>
      </p:sp>
    </p:spTree>
    <p:extLst>
      <p:ext uri="{BB962C8B-B14F-4D97-AF65-F5344CB8AC3E}">
        <p14:creationId xmlns:p14="http://schemas.microsoft.com/office/powerpoint/2010/main" val="501462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a:prstGeom prst="rect">
            <a:avLst/>
          </a:prstGeom>
          <a:noFill/>
          <a:ln w="12700">
            <a:solidFill>
              <a:prstClr val="black"/>
            </a:solidFill>
          </a:ln>
        </p:spPr>
      </p:sp>
      <p:sp>
        <p:nvSpPr>
          <p:cNvPr id="3" name="Notes Placeholder 2"/>
          <p:cNvSpPr>
            <a:spLocks noGrp="1"/>
          </p:cNvSpPr>
          <p:nvPr>
            <p:ph type="body" idx="1"/>
          </p:nvPr>
        </p:nvSpPr>
        <p:spPr>
          <a:xfrm>
            <a:off x="686421" y="4424721"/>
            <a:ext cx="5485158" cy="4190921"/>
          </a:xfrm>
          <a:prstGeom prst="rect">
            <a:avLst/>
          </a:prstGeom>
        </p:spPr>
        <p:txBody>
          <a:bodyPr/>
          <a:lstStyle/>
          <a:p>
            <a:endParaRPr lang="en-US" dirty="0"/>
          </a:p>
        </p:txBody>
      </p:sp>
    </p:spTree>
    <p:extLst>
      <p:ext uri="{BB962C8B-B14F-4D97-AF65-F5344CB8AC3E}">
        <p14:creationId xmlns:p14="http://schemas.microsoft.com/office/powerpoint/2010/main" val="546339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a:prstGeom prst="rect">
            <a:avLst/>
          </a:prstGeom>
          <a:noFill/>
          <a:ln w="12700">
            <a:solidFill>
              <a:prstClr val="black"/>
            </a:solidFill>
          </a:ln>
        </p:spPr>
      </p:sp>
      <p:sp>
        <p:nvSpPr>
          <p:cNvPr id="3" name="Notes Placeholder 2"/>
          <p:cNvSpPr>
            <a:spLocks noGrp="1"/>
          </p:cNvSpPr>
          <p:nvPr>
            <p:ph type="body" idx="1"/>
          </p:nvPr>
        </p:nvSpPr>
        <p:spPr>
          <a:xfrm>
            <a:off x="686421" y="4424721"/>
            <a:ext cx="5485158" cy="4190921"/>
          </a:xfrm>
          <a:prstGeom prst="rect">
            <a:avLst/>
          </a:prstGeom>
        </p:spPr>
        <p:txBody>
          <a:bodyPr/>
          <a:lstStyle/>
          <a:p>
            <a:endParaRPr lang="en-US" dirty="0"/>
          </a:p>
        </p:txBody>
      </p:sp>
    </p:spTree>
    <p:extLst>
      <p:ext uri="{BB962C8B-B14F-4D97-AF65-F5344CB8AC3E}">
        <p14:creationId xmlns:p14="http://schemas.microsoft.com/office/powerpoint/2010/main" val="3990984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a:prstGeom prst="rect">
            <a:avLst/>
          </a:prstGeom>
          <a:noFill/>
          <a:ln w="12700">
            <a:solidFill>
              <a:prstClr val="black"/>
            </a:solidFill>
          </a:ln>
        </p:spPr>
      </p:sp>
      <p:sp>
        <p:nvSpPr>
          <p:cNvPr id="3" name="Notes Placeholder 2"/>
          <p:cNvSpPr>
            <a:spLocks noGrp="1"/>
          </p:cNvSpPr>
          <p:nvPr>
            <p:ph type="body" idx="1"/>
          </p:nvPr>
        </p:nvSpPr>
        <p:spPr>
          <a:xfrm>
            <a:off x="686421" y="4424721"/>
            <a:ext cx="5485158" cy="4190921"/>
          </a:xfrm>
          <a:prstGeom prst="rect">
            <a:avLst/>
          </a:prstGeom>
        </p:spPr>
        <p:txBody>
          <a:bodyPr/>
          <a:lstStyle/>
          <a:p>
            <a:endParaRPr lang="en-US" dirty="0"/>
          </a:p>
        </p:txBody>
      </p:sp>
    </p:spTree>
    <p:extLst>
      <p:ext uri="{BB962C8B-B14F-4D97-AF65-F5344CB8AC3E}">
        <p14:creationId xmlns:p14="http://schemas.microsoft.com/office/powerpoint/2010/main" val="345254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a:prstGeom prst="rect">
            <a:avLst/>
          </a:prstGeom>
          <a:noFill/>
          <a:ln w="12700">
            <a:solidFill>
              <a:prstClr val="black"/>
            </a:solidFill>
          </a:ln>
        </p:spPr>
      </p:sp>
      <p:sp>
        <p:nvSpPr>
          <p:cNvPr id="3" name="Notes Placeholder 2"/>
          <p:cNvSpPr>
            <a:spLocks noGrp="1"/>
          </p:cNvSpPr>
          <p:nvPr>
            <p:ph type="body" idx="1"/>
          </p:nvPr>
        </p:nvSpPr>
        <p:spPr>
          <a:xfrm>
            <a:off x="686421" y="4424721"/>
            <a:ext cx="5485158" cy="4190921"/>
          </a:xfrm>
          <a:prstGeom prst="rect">
            <a:avLst/>
          </a:prstGeom>
        </p:spPr>
        <p:txBody>
          <a:bodyPr/>
          <a:lstStyle/>
          <a:p>
            <a:endParaRPr lang="en-US" dirty="0"/>
          </a:p>
        </p:txBody>
      </p:sp>
    </p:spTree>
    <p:extLst>
      <p:ext uri="{BB962C8B-B14F-4D97-AF65-F5344CB8AC3E}">
        <p14:creationId xmlns:p14="http://schemas.microsoft.com/office/powerpoint/2010/main" val="2488063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a:prstGeom prst="rect">
            <a:avLst/>
          </a:prstGeom>
          <a:noFill/>
          <a:ln w="12700">
            <a:solidFill>
              <a:prstClr val="black"/>
            </a:solidFill>
          </a:ln>
        </p:spPr>
      </p:sp>
      <p:sp>
        <p:nvSpPr>
          <p:cNvPr id="3" name="Notes Placeholder 2"/>
          <p:cNvSpPr>
            <a:spLocks noGrp="1"/>
          </p:cNvSpPr>
          <p:nvPr>
            <p:ph type="body" idx="1"/>
          </p:nvPr>
        </p:nvSpPr>
        <p:spPr>
          <a:xfrm>
            <a:off x="686421" y="4424721"/>
            <a:ext cx="5485158" cy="4190921"/>
          </a:xfrm>
          <a:prstGeom prst="rect">
            <a:avLst/>
          </a:prstGeom>
        </p:spPr>
        <p:txBody>
          <a:bodyPr/>
          <a:lstStyle/>
          <a:p>
            <a:endParaRPr lang="en-US" dirty="0"/>
          </a:p>
        </p:txBody>
      </p:sp>
    </p:spTree>
    <p:extLst>
      <p:ext uri="{BB962C8B-B14F-4D97-AF65-F5344CB8AC3E}">
        <p14:creationId xmlns:p14="http://schemas.microsoft.com/office/powerpoint/2010/main" val="3863883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a:prstGeom prst="rect">
            <a:avLst/>
          </a:prstGeom>
          <a:noFill/>
          <a:ln w="12700">
            <a:solidFill>
              <a:prstClr val="black"/>
            </a:solidFill>
          </a:ln>
        </p:spPr>
      </p:sp>
      <p:sp>
        <p:nvSpPr>
          <p:cNvPr id="3" name="Notes Placeholder 2"/>
          <p:cNvSpPr>
            <a:spLocks noGrp="1"/>
          </p:cNvSpPr>
          <p:nvPr>
            <p:ph type="body" idx="1"/>
          </p:nvPr>
        </p:nvSpPr>
        <p:spPr>
          <a:xfrm>
            <a:off x="686421" y="4424721"/>
            <a:ext cx="5485158" cy="4190921"/>
          </a:xfrm>
          <a:prstGeom prst="rect">
            <a:avLst/>
          </a:prstGeo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189472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5250" y="1181100"/>
            <a:ext cx="4254500" cy="3190875"/>
          </a:xfrm>
          <a:prstGeom prst="rect">
            <a:avLst/>
          </a:prstGeom>
          <a:noFill/>
          <a:ln w="12700">
            <a:solidFill>
              <a:prstClr val="black"/>
            </a:solidFill>
          </a:ln>
        </p:spPr>
      </p:sp>
      <p:sp>
        <p:nvSpPr>
          <p:cNvPr id="3" name="Notes Placeholder 2"/>
          <p:cNvSpPr>
            <a:spLocks noGrp="1"/>
          </p:cNvSpPr>
          <p:nvPr>
            <p:ph type="body" idx="1"/>
          </p:nvPr>
        </p:nvSpPr>
        <p:spPr>
          <a:xfrm>
            <a:off x="698805" y="4551402"/>
            <a:ext cx="5587394" cy="3722736"/>
          </a:xfrm>
          <a:prstGeom prst="rect">
            <a:avLst/>
          </a:prstGeom>
        </p:spPr>
        <p:txBody>
          <a:bodyPr lIns="89044" tIns="44522" rIns="89044" bIns="44522"/>
          <a:lstStyle/>
          <a:p>
            <a:pPr marL="0" marR="0" lvl="0" indent="0" algn="l" defTabSz="46008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1333194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2500"/>
          </a:xfrm>
          <a:prstGeom prst="rect">
            <a:avLst/>
          </a:prstGeom>
          <a:noFill/>
          <a:ln w="12700">
            <a:solidFill>
              <a:prstClr val="black"/>
            </a:solidFill>
          </a:ln>
        </p:spPr>
      </p:sp>
      <p:sp>
        <p:nvSpPr>
          <p:cNvPr id="3" name="Notes Placeholder 2"/>
          <p:cNvSpPr>
            <a:spLocks noGrp="1"/>
          </p:cNvSpPr>
          <p:nvPr>
            <p:ph type="body" idx="1"/>
          </p:nvPr>
        </p:nvSpPr>
        <p:spPr>
          <a:xfrm>
            <a:off x="686421" y="4424721"/>
            <a:ext cx="5485158" cy="4190921"/>
          </a:xfrm>
          <a:prstGeom prst="rect">
            <a:avLst/>
          </a:prstGeom>
        </p:spPr>
        <p:txBody>
          <a:bodyPr/>
          <a:lstStyle/>
          <a:p>
            <a:endParaRPr lang="en-US" dirty="0"/>
          </a:p>
        </p:txBody>
      </p:sp>
    </p:spTree>
    <p:extLst>
      <p:ext uri="{BB962C8B-B14F-4D97-AF65-F5344CB8AC3E}">
        <p14:creationId xmlns:p14="http://schemas.microsoft.com/office/powerpoint/2010/main" val="1206055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576" tIns="46287" rIns="92576" bIns="4628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dirty="0"/>
          </a:p>
        </p:txBody>
      </p:sp>
      <p:sp>
        <p:nvSpPr>
          <p:cNvPr id="38916" name="Slide Number Placeholder 3"/>
          <p:cNvSpPr txBox="1">
            <a:spLocks noGrp="1"/>
          </p:cNvSpPr>
          <p:nvPr/>
        </p:nvSpPr>
        <p:spPr bwMode="auto">
          <a:xfrm>
            <a:off x="3886200" y="8846554"/>
            <a:ext cx="2970213" cy="4656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576" tIns="46287" rIns="92576" bIns="46287" anchor="b"/>
          <a:lstStyle>
            <a:lvl1pPr defTabSz="96678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400DB618-D2B6-466E-8265-FAE1404F8AE4}" type="slidenum">
              <a:rPr lang="en-US" altLang="en-US"/>
              <a:pPr algn="r" eaLnBrk="1" hangingPunct="1">
                <a:spcBef>
                  <a:spcPct val="0"/>
                </a:spcBef>
              </a:pPr>
              <a:t>35</a:t>
            </a:fld>
            <a:endParaRPr lang="en-US" altLang="en-US" dirty="0"/>
          </a:p>
        </p:txBody>
      </p:sp>
    </p:spTree>
    <p:extLst>
      <p:ext uri="{BB962C8B-B14F-4D97-AF65-F5344CB8AC3E}">
        <p14:creationId xmlns:p14="http://schemas.microsoft.com/office/powerpoint/2010/main" val="3595449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576" tIns="46287" rIns="92576" bIns="4628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dirty="0"/>
          </a:p>
        </p:txBody>
      </p:sp>
      <p:sp>
        <p:nvSpPr>
          <p:cNvPr id="38916" name="Slide Number Placeholder 3"/>
          <p:cNvSpPr txBox="1">
            <a:spLocks noGrp="1"/>
          </p:cNvSpPr>
          <p:nvPr/>
        </p:nvSpPr>
        <p:spPr bwMode="auto">
          <a:xfrm>
            <a:off x="3886200" y="8846554"/>
            <a:ext cx="2970213" cy="4656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576" tIns="46287" rIns="92576" bIns="46287" anchor="b"/>
          <a:lstStyle>
            <a:lvl1pPr defTabSz="96678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400DB618-D2B6-466E-8265-FAE1404F8AE4}" type="slidenum">
              <a:rPr lang="en-US" altLang="en-US"/>
              <a:pPr algn="r" eaLnBrk="1" hangingPunct="1">
                <a:spcBef>
                  <a:spcPct val="0"/>
                </a:spcBef>
              </a:pPr>
              <a:t>36</a:t>
            </a:fld>
            <a:endParaRPr lang="en-US" altLang="en-US" dirty="0"/>
          </a:p>
        </p:txBody>
      </p:sp>
    </p:spTree>
    <p:extLst>
      <p:ext uri="{BB962C8B-B14F-4D97-AF65-F5344CB8AC3E}">
        <p14:creationId xmlns:p14="http://schemas.microsoft.com/office/powerpoint/2010/main" val="1353255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a:prstGeom prst="rect">
            <a:avLst/>
          </a:prstGeom>
          <a:noFill/>
          <a:ln w="12700">
            <a:solidFill>
              <a:prstClr val="black"/>
            </a:solidFill>
          </a:ln>
        </p:spPr>
      </p:sp>
      <p:sp>
        <p:nvSpPr>
          <p:cNvPr id="3" name="Notes Placeholder 2"/>
          <p:cNvSpPr>
            <a:spLocks noGrp="1"/>
          </p:cNvSpPr>
          <p:nvPr>
            <p:ph type="body" idx="1"/>
          </p:nvPr>
        </p:nvSpPr>
        <p:spPr>
          <a:xfrm>
            <a:off x="686421" y="4481979"/>
            <a:ext cx="5485158" cy="3667652"/>
          </a:xfrm>
          <a:prstGeom prst="rect">
            <a:avLst/>
          </a:prstGeom>
        </p:spPr>
        <p:txBody>
          <a:bodyPr/>
          <a:lstStyle/>
          <a:p>
            <a:endParaRPr lang="en-US" dirty="0"/>
          </a:p>
        </p:txBody>
      </p:sp>
    </p:spTree>
    <p:extLst>
      <p:ext uri="{BB962C8B-B14F-4D97-AF65-F5344CB8AC3E}">
        <p14:creationId xmlns:p14="http://schemas.microsoft.com/office/powerpoint/2010/main" val="3199469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576" tIns="46287" rIns="92576" bIns="4628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dirty="0"/>
          </a:p>
        </p:txBody>
      </p:sp>
      <p:sp>
        <p:nvSpPr>
          <p:cNvPr id="38916" name="Slide Number Placeholder 3"/>
          <p:cNvSpPr txBox="1">
            <a:spLocks noGrp="1"/>
          </p:cNvSpPr>
          <p:nvPr/>
        </p:nvSpPr>
        <p:spPr bwMode="auto">
          <a:xfrm>
            <a:off x="3886200" y="8846554"/>
            <a:ext cx="2970213" cy="465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576" tIns="46287" rIns="92576" bIns="46287" anchor="b"/>
          <a:lstStyle>
            <a:lvl1pPr defTabSz="96678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400DB618-D2B6-466E-8265-FAE1404F8AE4}"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mn-cs"/>
              </a:rPr>
              <a:pPr marL="0" marR="0" lvl="0" indent="0" algn="r" defTabSz="966788"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339983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bwMode="auto">
          <a:xfrm>
            <a:off x="1101725" y="698500"/>
            <a:ext cx="4654550" cy="3492500"/>
          </a:xfrm>
          <a:prstGeom prst="rect">
            <a:avLst/>
          </a:prstGeom>
          <a:solidFill>
            <a:srgbClr val="FFFFFF"/>
          </a:solidFill>
          <a:ln>
            <a:solidFill>
              <a:srgbClr val="000000"/>
            </a:solidFill>
            <a:miter lim="800000"/>
            <a:headEnd/>
            <a:tailEnd/>
          </a:ln>
        </p:spPr>
      </p:sp>
      <p:sp>
        <p:nvSpPr>
          <p:cNvPr id="20482" name="Rectangle 3"/>
          <p:cNvSpPr>
            <a:spLocks noGrp="1" noChangeArrowheads="1"/>
          </p:cNvSpPr>
          <p:nvPr>
            <p:ph type="body" idx="1"/>
          </p:nvPr>
        </p:nvSpPr>
        <p:spPr bwMode="auto">
          <a:xfrm>
            <a:off x="686421" y="4424721"/>
            <a:ext cx="5485158" cy="4190921"/>
          </a:xfrm>
          <a:prstGeom prst="rect">
            <a:avLst/>
          </a:prstGeom>
          <a:solidFill>
            <a:srgbClr val="FFFFFF"/>
          </a:solidFill>
          <a:ln>
            <a:solidFill>
              <a:srgbClr val="000000"/>
            </a:solidFill>
            <a:miter lim="800000"/>
            <a:headEnd/>
            <a:tailEnd/>
          </a:ln>
        </p:spPr>
        <p:txBody>
          <a:bodyPr lIns="91650" tIns="45825" rIns="91650" bIns="45825"/>
          <a:lstStyle/>
          <a:p>
            <a:endParaRPr lang="en-US" altLang="en-US" dirty="0"/>
          </a:p>
        </p:txBody>
      </p:sp>
    </p:spTree>
    <p:extLst>
      <p:ext uri="{BB962C8B-B14F-4D97-AF65-F5344CB8AC3E}">
        <p14:creationId xmlns:p14="http://schemas.microsoft.com/office/powerpoint/2010/main" val="1790798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a:prstGeom prst="rect">
            <a:avLst/>
          </a:prstGeom>
          <a:noFill/>
          <a:ln w="12700">
            <a:solidFill>
              <a:prstClr val="black"/>
            </a:solidFill>
          </a:ln>
        </p:spPr>
      </p:sp>
      <p:sp>
        <p:nvSpPr>
          <p:cNvPr id="3" name="Notes Placeholder 2"/>
          <p:cNvSpPr>
            <a:spLocks noGrp="1"/>
          </p:cNvSpPr>
          <p:nvPr>
            <p:ph type="body" idx="1"/>
          </p:nvPr>
        </p:nvSpPr>
        <p:spPr>
          <a:xfrm>
            <a:off x="686421" y="4481979"/>
            <a:ext cx="5485158" cy="3667652"/>
          </a:xfrm>
          <a:prstGeom prst="rect">
            <a:avLst/>
          </a:prstGeom>
        </p:spPr>
        <p:txBody>
          <a:bodyPr/>
          <a:lstStyle/>
          <a:p>
            <a:endParaRPr lang="en-US" dirty="0"/>
          </a:p>
        </p:txBody>
      </p:sp>
    </p:spTree>
    <p:extLst>
      <p:ext uri="{BB962C8B-B14F-4D97-AF65-F5344CB8AC3E}">
        <p14:creationId xmlns:p14="http://schemas.microsoft.com/office/powerpoint/2010/main" val="2215282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530" indent="-172530">
              <a:buFontTx/>
              <a:buChar char="-"/>
            </a:pPr>
            <a:endParaRPr lang="en-US" dirty="0"/>
          </a:p>
        </p:txBody>
      </p:sp>
      <p:sp>
        <p:nvSpPr>
          <p:cNvPr id="4" name="Slide Number Placeholder 3"/>
          <p:cNvSpPr>
            <a:spLocks noGrp="1"/>
          </p:cNvSpPr>
          <p:nvPr>
            <p:ph type="sldNum" sz="quarter" idx="10"/>
          </p:nvPr>
        </p:nvSpPr>
        <p:spPr/>
        <p:txBody>
          <a:bodyPr/>
          <a:lstStyle/>
          <a:p>
            <a:pPr>
              <a:defRPr/>
            </a:pPr>
            <a:fld id="{2B498A40-D38E-4D4D-A736-FB3FA4F160DD}" type="slidenum">
              <a:rPr lang="en-US" altLang="en-US" smtClean="0"/>
              <a:pPr>
                <a:defRPr/>
              </a:pPr>
              <a:t>3</a:t>
            </a:fld>
            <a:endParaRPr lang="en-US" altLang="en-US" dirty="0"/>
          </a:p>
        </p:txBody>
      </p:sp>
    </p:spTree>
    <p:extLst>
      <p:ext uri="{BB962C8B-B14F-4D97-AF65-F5344CB8AC3E}">
        <p14:creationId xmlns:p14="http://schemas.microsoft.com/office/powerpoint/2010/main" val="4178813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a:prstGeom prst="rect">
            <a:avLst/>
          </a:prstGeom>
          <a:noFill/>
          <a:ln w="12700">
            <a:solidFill>
              <a:prstClr val="black"/>
            </a:solidFill>
          </a:ln>
        </p:spPr>
      </p:sp>
      <p:sp>
        <p:nvSpPr>
          <p:cNvPr id="3" name="Notes Placeholder 2"/>
          <p:cNvSpPr>
            <a:spLocks noGrp="1"/>
          </p:cNvSpPr>
          <p:nvPr>
            <p:ph type="body" idx="1"/>
          </p:nvPr>
        </p:nvSpPr>
        <p:spPr>
          <a:xfrm>
            <a:off x="686421" y="4481979"/>
            <a:ext cx="5485158" cy="3667652"/>
          </a:xfrm>
          <a:prstGeom prst="rect">
            <a:avLst/>
          </a:prstGeom>
        </p:spPr>
        <p:txBody>
          <a:bodyPr/>
          <a:lstStyle/>
          <a:p>
            <a:endParaRPr lang="en-US" dirty="0"/>
          </a:p>
        </p:txBody>
      </p:sp>
    </p:spTree>
    <p:extLst>
      <p:ext uri="{BB962C8B-B14F-4D97-AF65-F5344CB8AC3E}">
        <p14:creationId xmlns:p14="http://schemas.microsoft.com/office/powerpoint/2010/main" val="3037668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2B498A40-D38E-4D4D-A736-FB3FA4F160DD}" type="slidenum">
              <a:rPr lang="en-US" altLang="en-US" smtClean="0"/>
              <a:pPr>
                <a:defRPr/>
              </a:pPr>
              <a:t>5</a:t>
            </a:fld>
            <a:endParaRPr lang="en-US" altLang="en-US" dirty="0"/>
          </a:p>
        </p:txBody>
      </p:sp>
    </p:spTree>
    <p:extLst>
      <p:ext uri="{BB962C8B-B14F-4D97-AF65-F5344CB8AC3E}">
        <p14:creationId xmlns:p14="http://schemas.microsoft.com/office/powerpoint/2010/main" val="2289906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576" tIns="46287" rIns="92576" bIns="4628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dirty="0"/>
          </a:p>
        </p:txBody>
      </p:sp>
      <p:sp>
        <p:nvSpPr>
          <p:cNvPr id="38916" name="Slide Number Placeholder 3"/>
          <p:cNvSpPr txBox="1">
            <a:spLocks noGrp="1"/>
          </p:cNvSpPr>
          <p:nvPr/>
        </p:nvSpPr>
        <p:spPr bwMode="auto">
          <a:xfrm>
            <a:off x="3886200" y="8846554"/>
            <a:ext cx="2970213" cy="4656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576" tIns="46287" rIns="92576" bIns="46287" anchor="b"/>
          <a:lstStyle>
            <a:lvl1pPr defTabSz="96678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400DB618-D2B6-466E-8265-FAE1404F8AE4}" type="slidenum">
              <a:rPr lang="en-US" altLang="en-US"/>
              <a:pPr algn="r" eaLnBrk="1" hangingPunct="1">
                <a:spcBef>
                  <a:spcPct val="0"/>
                </a:spcBef>
              </a:pPr>
              <a:t>11</a:t>
            </a:fld>
            <a:endParaRPr lang="en-US" altLang="en-US" dirty="0"/>
          </a:p>
        </p:txBody>
      </p:sp>
    </p:spTree>
    <p:extLst>
      <p:ext uri="{BB962C8B-B14F-4D97-AF65-F5344CB8AC3E}">
        <p14:creationId xmlns:p14="http://schemas.microsoft.com/office/powerpoint/2010/main" val="2996036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a:prstGeom prst="rect">
            <a:avLst/>
          </a:prstGeom>
          <a:noFill/>
          <a:ln w="12700">
            <a:solidFill>
              <a:prstClr val="black"/>
            </a:solidFill>
          </a:ln>
        </p:spPr>
      </p:sp>
      <p:sp>
        <p:nvSpPr>
          <p:cNvPr id="3" name="Notes Placeholder 2"/>
          <p:cNvSpPr>
            <a:spLocks noGrp="1"/>
          </p:cNvSpPr>
          <p:nvPr>
            <p:ph type="body" idx="1"/>
          </p:nvPr>
        </p:nvSpPr>
        <p:spPr>
          <a:xfrm>
            <a:off x="686421" y="4481979"/>
            <a:ext cx="5485158" cy="3667652"/>
          </a:xfrm>
          <a:prstGeom prst="rect">
            <a:avLst/>
          </a:prstGeom>
        </p:spPr>
        <p:txBody>
          <a:bodyPr/>
          <a:lstStyle/>
          <a:p>
            <a:endParaRPr lang="en-US" dirty="0"/>
          </a:p>
        </p:txBody>
      </p:sp>
    </p:spTree>
    <p:extLst>
      <p:ext uri="{BB962C8B-B14F-4D97-AF65-F5344CB8AC3E}">
        <p14:creationId xmlns:p14="http://schemas.microsoft.com/office/powerpoint/2010/main" val="3719965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576" tIns="46287" rIns="92576" bIns="4628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dirty="0"/>
          </a:p>
        </p:txBody>
      </p:sp>
      <p:sp>
        <p:nvSpPr>
          <p:cNvPr id="38916" name="Slide Number Placeholder 3"/>
          <p:cNvSpPr txBox="1">
            <a:spLocks noGrp="1"/>
          </p:cNvSpPr>
          <p:nvPr/>
        </p:nvSpPr>
        <p:spPr bwMode="auto">
          <a:xfrm>
            <a:off x="3886200" y="8846554"/>
            <a:ext cx="2970213" cy="4656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576" tIns="46287" rIns="92576" bIns="46287" anchor="b"/>
          <a:lstStyle>
            <a:lvl1pPr defTabSz="96678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400DB618-D2B6-466E-8265-FAE1404F8AE4}" type="slidenum">
              <a:rPr lang="en-US" altLang="en-US"/>
              <a:pPr algn="r" eaLnBrk="1" hangingPunct="1">
                <a:spcBef>
                  <a:spcPct val="0"/>
                </a:spcBef>
              </a:pPr>
              <a:t>16</a:t>
            </a:fld>
            <a:endParaRPr lang="en-US" altLang="en-US" dirty="0"/>
          </a:p>
        </p:txBody>
      </p:sp>
    </p:spTree>
    <p:extLst>
      <p:ext uri="{BB962C8B-B14F-4D97-AF65-F5344CB8AC3E}">
        <p14:creationId xmlns:p14="http://schemas.microsoft.com/office/powerpoint/2010/main" val="2355450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576" tIns="46287" rIns="92576" bIns="4628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dirty="0"/>
          </a:p>
        </p:txBody>
      </p:sp>
      <p:sp>
        <p:nvSpPr>
          <p:cNvPr id="38916" name="Slide Number Placeholder 3"/>
          <p:cNvSpPr txBox="1">
            <a:spLocks noGrp="1"/>
          </p:cNvSpPr>
          <p:nvPr/>
        </p:nvSpPr>
        <p:spPr bwMode="auto">
          <a:xfrm>
            <a:off x="3886200" y="8846554"/>
            <a:ext cx="2970213" cy="4656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576" tIns="46287" rIns="92576" bIns="46287" anchor="b"/>
          <a:lstStyle>
            <a:lvl1pPr defTabSz="966788">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400DB618-D2B6-466E-8265-FAE1404F8AE4}" type="slidenum">
              <a:rPr lang="en-US" altLang="en-US"/>
              <a:pPr algn="r" eaLnBrk="1" hangingPunct="1">
                <a:spcBef>
                  <a:spcPct val="0"/>
                </a:spcBef>
              </a:pPr>
              <a:t>20</a:t>
            </a:fld>
            <a:endParaRPr lang="en-US" altLang="en-US" dirty="0"/>
          </a:p>
        </p:txBody>
      </p:sp>
    </p:spTree>
    <p:extLst>
      <p:ext uri="{BB962C8B-B14F-4D97-AF65-F5344CB8AC3E}">
        <p14:creationId xmlns:p14="http://schemas.microsoft.com/office/powerpoint/2010/main" val="19953818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1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1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2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13B06D5-7A09-4B47-96E0-00298AF49DAB}"/>
              </a:ext>
            </a:extLst>
          </p:cNvPr>
          <p:cNvPicPr>
            <a:picLocks noChangeAspect="1"/>
          </p:cNvPicPr>
          <p:nvPr userDrawn="1"/>
        </p:nvPicPr>
        <p:blipFill>
          <a:blip r:embed="rId2"/>
          <a:stretch>
            <a:fillRect/>
          </a:stretch>
        </p:blipFill>
        <p:spPr>
          <a:xfrm>
            <a:off x="0" y="0"/>
            <a:ext cx="9144000" cy="6857999"/>
          </a:xfrm>
          <a:prstGeom prst="rect">
            <a:avLst/>
          </a:prstGeom>
        </p:spPr>
      </p:pic>
      <p:sp>
        <p:nvSpPr>
          <p:cNvPr id="1031170" name="Rectangle 2"/>
          <p:cNvSpPr>
            <a:spLocks noGrp="1" noChangeArrowheads="1"/>
          </p:cNvSpPr>
          <p:nvPr>
            <p:ph type="ctrTitle"/>
          </p:nvPr>
        </p:nvSpPr>
        <p:spPr>
          <a:xfrm>
            <a:off x="1071563" y="2339975"/>
            <a:ext cx="7315200" cy="1470025"/>
          </a:xfrm>
        </p:spPr>
        <p:txBody>
          <a:bodyPr/>
          <a:lstStyle>
            <a:lvl1pPr>
              <a:defRPr/>
            </a:lvl1pPr>
          </a:lstStyle>
          <a:p>
            <a:r>
              <a:rPr lang="en-US"/>
              <a:t>Click to edit Master title style</a:t>
            </a:r>
          </a:p>
        </p:txBody>
      </p:sp>
      <p:sp>
        <p:nvSpPr>
          <p:cNvPr id="1031171" name="Rectangle 3"/>
          <p:cNvSpPr>
            <a:spLocks noGrp="1" noChangeArrowheads="1"/>
          </p:cNvSpPr>
          <p:nvPr>
            <p:ph type="subTitle" idx="1"/>
          </p:nvPr>
        </p:nvSpPr>
        <p:spPr>
          <a:xfrm>
            <a:off x="1527175" y="3886200"/>
            <a:ext cx="6400800" cy="1752600"/>
          </a:xfrm>
        </p:spPr>
        <p:txBody>
          <a:bodyPr/>
          <a:lstStyle>
            <a:lvl1pPr marL="0" indent="0" algn="ctr">
              <a:buFontTx/>
              <a:buNone/>
              <a:defRPr/>
            </a:lvl1pPr>
          </a:lstStyle>
          <a:p>
            <a:r>
              <a:rPr lang="en-US"/>
              <a:t>Click to edit Master subtitle style</a:t>
            </a:r>
          </a:p>
        </p:txBody>
      </p:sp>
      <p:pic>
        <p:nvPicPr>
          <p:cNvPr id="7" name="Picture 6"/>
          <p:cNvPicPr>
            <a:picLocks noChangeAspect="1"/>
          </p:cNvPicPr>
          <p:nvPr userDrawn="1"/>
        </p:nvPicPr>
        <p:blipFill>
          <a:blip r:embed="rId3"/>
          <a:stretch>
            <a:fillRect/>
          </a:stretch>
        </p:blipFill>
        <p:spPr>
          <a:xfrm rot="16200000">
            <a:off x="-403205" y="1470007"/>
            <a:ext cx="2738116" cy="1017303"/>
          </a:xfrm>
          <a:prstGeom prst="rect">
            <a:avLst/>
          </a:prstGeom>
        </p:spPr>
      </p:pic>
      <p:pic>
        <p:nvPicPr>
          <p:cNvPr id="15" name="Picture 14">
            <a:extLst>
              <a:ext uri="{FF2B5EF4-FFF2-40B4-BE49-F238E27FC236}">
                <a16:creationId xmlns:a16="http://schemas.microsoft.com/office/drawing/2014/main" id="{4E3F556B-FFA6-42A7-BDF2-433AB7A43F8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1080" y="6091601"/>
            <a:ext cx="2277320" cy="616809"/>
          </a:xfrm>
          <a:prstGeom prst="rect">
            <a:avLst/>
          </a:prstGeom>
        </p:spPr>
      </p:pic>
      <p:pic>
        <p:nvPicPr>
          <p:cNvPr id="8" name="Picture 7">
            <a:extLst>
              <a:ext uri="{FF2B5EF4-FFF2-40B4-BE49-F238E27FC236}">
                <a16:creationId xmlns:a16="http://schemas.microsoft.com/office/drawing/2014/main" id="{E6712653-4649-4B9E-9BE1-FC5E1873B8E9}"/>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8225"/>
          <a:stretch/>
        </p:blipFill>
        <p:spPr>
          <a:xfrm>
            <a:off x="4495800" y="585760"/>
            <a:ext cx="4342192" cy="1168456"/>
          </a:xfrm>
          <a:prstGeom prst="rect">
            <a:avLst/>
          </a:prstGeom>
        </p:spPr>
      </p:pic>
    </p:spTree>
    <p:extLst>
      <p:ext uri="{BB962C8B-B14F-4D97-AF65-F5344CB8AC3E}">
        <p14:creationId xmlns:p14="http://schemas.microsoft.com/office/powerpoint/2010/main" val="3237625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0482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533400"/>
            <a:ext cx="194310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533400"/>
            <a:ext cx="56769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7647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772400" cy="762000"/>
          </a:xfrm>
        </p:spPr>
        <p:txBody>
          <a:bodyPr/>
          <a:lstStyle/>
          <a:p>
            <a:r>
              <a:rPr lang="en-US"/>
              <a:t>Click to edit Master title style</a:t>
            </a:r>
          </a:p>
        </p:txBody>
      </p:sp>
      <p:sp>
        <p:nvSpPr>
          <p:cNvPr id="3" name="Text Placeholder 2"/>
          <p:cNvSpPr>
            <a:spLocks noGrp="1"/>
          </p:cNvSpPr>
          <p:nvPr>
            <p:ph type="body" sz="half" idx="1"/>
          </p:nvPr>
        </p:nvSpPr>
        <p:spPr>
          <a:xfrm>
            <a:off x="762000" y="1676400"/>
            <a:ext cx="381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676400"/>
            <a:ext cx="381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4703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3"/>
            <a:ext cx="9144000" cy="1073887"/>
          </a:xfrm>
          <a:prstGeom prst="rect">
            <a:avLst/>
          </a:prstGeom>
        </p:spPr>
        <p:txBody>
          <a:bodyPr anchor="ctr"/>
          <a:lstStyle>
            <a:lvl1pPr marL="0" indent="0" algn="ctr">
              <a:buNone/>
              <a:defRPr sz="30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38831" y="1233377"/>
            <a:ext cx="8866339" cy="5071730"/>
          </a:xfrm>
          <a:prstGeom prst="rect">
            <a:avLst/>
          </a:prstGeom>
        </p:spPr>
        <p:txBody>
          <a:bodyPr/>
          <a:lstStyle>
            <a:lvl1pPr marL="171450" indent="-171450">
              <a:buFontTx/>
              <a:buBlip>
                <a:blip r:embed="rId3"/>
              </a:buBlip>
              <a:defRPr>
                <a:solidFill>
                  <a:srgbClr val="50A5AB"/>
                </a:solidFill>
              </a:defRPr>
            </a:lvl1pPr>
            <a:lvl2pPr marL="514350" indent="-171450">
              <a:buFontTx/>
              <a:buBlip>
                <a:blip r:embed="rId4"/>
              </a:buBlip>
              <a:defRPr>
                <a:solidFill>
                  <a:srgbClr val="50A5AB"/>
                </a:solidFill>
              </a:defRPr>
            </a:lvl2pPr>
            <a:lvl3pPr marL="857250" indent="-171450">
              <a:buFontTx/>
              <a:buBlip>
                <a:blip r:embed="rId5"/>
              </a:buBlip>
              <a:defRPr>
                <a:solidFill>
                  <a:srgbClr val="50A5AB"/>
                </a:solidFill>
              </a:defRPr>
            </a:lvl3pPr>
            <a:lvl4pPr marL="1200150" indent="-171450">
              <a:buFontTx/>
              <a:buBlip>
                <a:blip r:embed="rId6"/>
              </a:buBlip>
              <a:defRPr>
                <a:solidFill>
                  <a:srgbClr val="50A5AB"/>
                </a:solidFill>
              </a:defRPr>
            </a:lvl4pPr>
            <a:lvl5pPr marL="1543050" indent="-17145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59537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3"/>
            <a:ext cx="9144000" cy="1073887"/>
          </a:xfrm>
          <a:prstGeom prst="rect">
            <a:avLst/>
          </a:prstGeom>
        </p:spPr>
        <p:txBody>
          <a:bodyPr anchor="ctr"/>
          <a:lstStyle>
            <a:lvl1pPr marL="0" indent="0" algn="ctr">
              <a:buNone/>
              <a:defRPr sz="30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28805" y="1233377"/>
            <a:ext cx="4283708" cy="5071730"/>
          </a:xfrm>
          <a:prstGeom prst="rect">
            <a:avLst/>
          </a:prstGeom>
        </p:spPr>
        <p:txBody>
          <a:bodyPr/>
          <a:lstStyle>
            <a:lvl1pPr marL="171450" indent="-171450">
              <a:buFontTx/>
              <a:buBlip>
                <a:blip r:embed="rId3"/>
              </a:buBlip>
              <a:defRPr>
                <a:solidFill>
                  <a:srgbClr val="50A5AB"/>
                </a:solidFill>
              </a:defRPr>
            </a:lvl1pPr>
            <a:lvl2pPr marL="514350" indent="-171450">
              <a:buFontTx/>
              <a:buBlip>
                <a:blip r:embed="rId4"/>
              </a:buBlip>
              <a:defRPr>
                <a:solidFill>
                  <a:srgbClr val="50A5AB"/>
                </a:solidFill>
              </a:defRPr>
            </a:lvl2pPr>
            <a:lvl3pPr marL="857250" indent="-171450">
              <a:buFontTx/>
              <a:buBlip>
                <a:blip r:embed="rId5"/>
              </a:buBlip>
              <a:defRPr>
                <a:solidFill>
                  <a:srgbClr val="50A5AB"/>
                </a:solidFill>
              </a:defRPr>
            </a:lvl3pPr>
            <a:lvl4pPr marL="1200150" indent="-171450">
              <a:buFontTx/>
              <a:buBlip>
                <a:blip r:embed="rId6"/>
              </a:buBlip>
              <a:defRPr>
                <a:solidFill>
                  <a:srgbClr val="50A5AB"/>
                </a:solidFill>
              </a:defRPr>
            </a:lvl4pPr>
            <a:lvl5pPr marL="1543050" indent="-17145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4529471" y="1233378"/>
            <a:ext cx="4476271" cy="5072173"/>
          </a:xfrm>
          <a:prstGeom prst="rect">
            <a:avLst/>
          </a:prstGeom>
        </p:spPr>
        <p:txBody>
          <a:bodyPr/>
          <a:lstStyle>
            <a:lvl1pPr>
              <a:defRPr>
                <a:ln>
                  <a:noFill/>
                </a:ln>
                <a:solidFill>
                  <a:srgbClr val="50A5AB"/>
                </a:solidFill>
              </a:defRPr>
            </a:lvl1pPr>
          </a:lstStyle>
          <a:p>
            <a:endParaRPr lang="en-US" dirty="0"/>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91407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3"/>
            <a:ext cx="9144000" cy="1073887"/>
          </a:xfrm>
          <a:prstGeom prst="rect">
            <a:avLst/>
          </a:prstGeom>
        </p:spPr>
        <p:txBody>
          <a:bodyPr anchor="ctr"/>
          <a:lstStyle>
            <a:lvl1pPr marL="0" indent="0" algn="ctr">
              <a:buNone/>
              <a:defRPr sz="30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4720856" y="1233377"/>
            <a:ext cx="4284885" cy="5071730"/>
          </a:xfrm>
          <a:prstGeom prst="rect">
            <a:avLst/>
          </a:prstGeom>
        </p:spPr>
        <p:txBody>
          <a:bodyPr/>
          <a:lstStyle>
            <a:lvl1pPr marL="171450" indent="-171450">
              <a:buFontTx/>
              <a:buBlip>
                <a:blip r:embed="rId3"/>
              </a:buBlip>
              <a:defRPr>
                <a:solidFill>
                  <a:srgbClr val="50A5AB"/>
                </a:solidFill>
              </a:defRPr>
            </a:lvl1pPr>
            <a:lvl2pPr marL="514350" indent="-171450">
              <a:buFontTx/>
              <a:buBlip>
                <a:blip r:embed="rId4"/>
              </a:buBlip>
              <a:defRPr>
                <a:solidFill>
                  <a:srgbClr val="50A5AB"/>
                </a:solidFill>
              </a:defRPr>
            </a:lvl2pPr>
            <a:lvl3pPr marL="857250" indent="-171450">
              <a:buFontTx/>
              <a:buBlip>
                <a:blip r:embed="rId5"/>
              </a:buBlip>
              <a:defRPr>
                <a:solidFill>
                  <a:srgbClr val="50A5AB"/>
                </a:solidFill>
              </a:defRPr>
            </a:lvl3pPr>
            <a:lvl4pPr marL="1200150" indent="-171450">
              <a:buFontTx/>
              <a:buBlip>
                <a:blip r:embed="rId6"/>
              </a:buBlip>
              <a:defRPr>
                <a:solidFill>
                  <a:srgbClr val="50A5AB"/>
                </a:solidFill>
              </a:defRPr>
            </a:lvl4pPr>
            <a:lvl5pPr marL="1543050" indent="-17145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128805" y="1233378"/>
            <a:ext cx="4476271" cy="5072173"/>
          </a:xfrm>
          <a:prstGeom prst="rect">
            <a:avLst/>
          </a:prstGeom>
        </p:spPr>
        <p:txBody>
          <a:bodyPr/>
          <a:lstStyle>
            <a:lvl1pPr>
              <a:defRPr>
                <a:ln>
                  <a:noFill/>
                </a:ln>
                <a:solidFill>
                  <a:srgbClr val="50A5AB"/>
                </a:solidFill>
              </a:defRPr>
            </a:lvl1pPr>
          </a:lstStyle>
          <a:p>
            <a:endParaRPr lang="en-US" dirty="0"/>
          </a:p>
        </p:txBody>
      </p:sp>
      <p:cxnSp>
        <p:nvCxnSpPr>
          <p:cNvPr id="5" name="Straight Connector 4"/>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1821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6254" y="2"/>
            <a:ext cx="9403773" cy="6464594"/>
          </a:xfrm>
          <a:prstGeom prst="rect">
            <a:avLst/>
          </a:prstGeom>
        </p:spPr>
      </p:pic>
      <p:sp>
        <p:nvSpPr>
          <p:cNvPr id="8" name="Text Placeholder 3"/>
          <p:cNvSpPr>
            <a:spLocks noGrp="1"/>
          </p:cNvSpPr>
          <p:nvPr>
            <p:ph type="body" sz="quarter" idx="10"/>
          </p:nvPr>
        </p:nvSpPr>
        <p:spPr>
          <a:xfrm>
            <a:off x="0" y="3"/>
            <a:ext cx="9144000" cy="1073887"/>
          </a:xfrm>
          <a:prstGeom prst="rect">
            <a:avLst/>
          </a:prstGeom>
        </p:spPr>
        <p:txBody>
          <a:bodyPr anchor="ctr"/>
          <a:lstStyle>
            <a:lvl1pPr marL="0" indent="0" algn="l">
              <a:buNone/>
              <a:defRPr sz="3000" b="1">
                <a:solidFill>
                  <a:srgbClr val="008C99"/>
                </a:solidFill>
                <a:latin typeface="Gill Sans MT" panose="020B0502020104020203" pitchFamily="34" charset="0"/>
              </a:defRPr>
            </a:lvl1pPr>
          </a:lstStyle>
          <a:p>
            <a:pPr lvl="0"/>
            <a:r>
              <a:rPr lang="en-US" dirty="0"/>
              <a:t>Edit Master text styles</a:t>
            </a:r>
          </a:p>
        </p:txBody>
      </p:sp>
      <p:sp>
        <p:nvSpPr>
          <p:cNvPr id="9" name="Text Placeholder 5"/>
          <p:cNvSpPr>
            <a:spLocks noGrp="1"/>
          </p:cNvSpPr>
          <p:nvPr>
            <p:ph type="body" sz="quarter" idx="16"/>
          </p:nvPr>
        </p:nvSpPr>
        <p:spPr>
          <a:xfrm>
            <a:off x="128338" y="1197463"/>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19"/>
          </p:nvPr>
        </p:nvSpPr>
        <p:spPr>
          <a:xfrm>
            <a:off x="5550942" y="1197463"/>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1" name="Text Placeholder 3"/>
          <p:cNvSpPr>
            <a:spLocks noGrp="1"/>
          </p:cNvSpPr>
          <p:nvPr>
            <p:ph type="body" sz="quarter" idx="20"/>
          </p:nvPr>
        </p:nvSpPr>
        <p:spPr>
          <a:xfrm>
            <a:off x="128806" y="1767688"/>
            <a:ext cx="3454400" cy="4452360"/>
          </a:xfrm>
          <a:prstGeom prst="rect">
            <a:avLst/>
          </a:prstGeom>
        </p:spPr>
        <p:txBody>
          <a:bodyPr/>
          <a:lstStyle>
            <a:lvl1pPr marL="171450" indent="-171450">
              <a:buFontTx/>
              <a:buBlip>
                <a:blip r:embed="rId4"/>
              </a:buBlip>
              <a:defRPr>
                <a:solidFill>
                  <a:srgbClr val="50A5AB"/>
                </a:solidFill>
              </a:defRPr>
            </a:lvl1pPr>
            <a:lvl2pPr marL="514350" indent="-171450">
              <a:buFontTx/>
              <a:buBlip>
                <a:blip r:embed="rId5"/>
              </a:buBlip>
              <a:defRPr>
                <a:solidFill>
                  <a:srgbClr val="50A5AB"/>
                </a:solidFill>
              </a:defRPr>
            </a:lvl2pPr>
            <a:lvl3pPr marL="857250" indent="-171450">
              <a:buFontTx/>
              <a:buBlip>
                <a:blip r:embed="rId6"/>
              </a:buBlip>
              <a:defRPr>
                <a:solidFill>
                  <a:srgbClr val="50A5AB"/>
                </a:solidFill>
              </a:defRPr>
            </a:lvl3pPr>
            <a:lvl4pPr marL="1200150" indent="-171450">
              <a:buFontTx/>
              <a:buBlip>
                <a:blip r:embed="rId7"/>
              </a:buBlip>
              <a:defRPr>
                <a:solidFill>
                  <a:srgbClr val="50A5AB"/>
                </a:solidFill>
              </a:defRPr>
            </a:lvl4pPr>
            <a:lvl5pPr marL="1543050" indent="-171450">
              <a:buFontTx/>
              <a:buBlip>
                <a:blip r:embed="rId4"/>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quarter" idx="21"/>
          </p:nvPr>
        </p:nvSpPr>
        <p:spPr>
          <a:xfrm>
            <a:off x="5550942" y="1767688"/>
            <a:ext cx="3454400" cy="4452360"/>
          </a:xfrm>
          <a:prstGeom prst="rect">
            <a:avLst/>
          </a:prstGeom>
        </p:spPr>
        <p:txBody>
          <a:bodyPr/>
          <a:lstStyle>
            <a:lvl1pPr marL="171450" indent="-171450">
              <a:buFontTx/>
              <a:buBlip>
                <a:blip r:embed="rId4"/>
              </a:buBlip>
              <a:defRPr>
                <a:solidFill>
                  <a:srgbClr val="50A5AB"/>
                </a:solidFill>
              </a:defRPr>
            </a:lvl1pPr>
            <a:lvl2pPr marL="514350" indent="-171450">
              <a:buFontTx/>
              <a:buBlip>
                <a:blip r:embed="rId5"/>
              </a:buBlip>
              <a:defRPr>
                <a:solidFill>
                  <a:srgbClr val="50A5AB"/>
                </a:solidFill>
              </a:defRPr>
            </a:lvl2pPr>
            <a:lvl3pPr marL="857250" indent="-171450">
              <a:buFontTx/>
              <a:buBlip>
                <a:blip r:embed="rId6"/>
              </a:buBlip>
              <a:defRPr>
                <a:solidFill>
                  <a:srgbClr val="50A5AB"/>
                </a:solidFill>
              </a:defRPr>
            </a:lvl3pPr>
            <a:lvl4pPr marL="1200150" indent="-171450">
              <a:buFontTx/>
              <a:buBlip>
                <a:blip r:embed="rId7"/>
              </a:buBlip>
              <a:defRPr>
                <a:solidFill>
                  <a:srgbClr val="50A5AB"/>
                </a:solidFill>
              </a:defRPr>
            </a:lvl4pPr>
            <a:lvl5pPr marL="1543050" indent="-171450">
              <a:buFontTx/>
              <a:buBlip>
                <a:blip r:embed="rId4"/>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userDrawn="1"/>
        </p:nvCxnSpPr>
        <p:spPr>
          <a:xfrm>
            <a:off x="1" y="1073888"/>
            <a:ext cx="5241851"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42877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0">
    <p:spTree>
      <p:nvGrpSpPr>
        <p:cNvPr id="1" name=""/>
        <p:cNvGrpSpPr/>
        <p:nvPr/>
      </p:nvGrpSpPr>
      <p:grpSpPr>
        <a:xfrm>
          <a:off x="0" y="0"/>
          <a:ext cx="0" cy="0"/>
          <a:chOff x="0" y="0"/>
          <a:chExt cx="0" cy="0"/>
        </a:xfrm>
      </p:grpSpPr>
      <p:sp>
        <p:nvSpPr>
          <p:cNvPr id="10" name="AutoShape 3"/>
          <p:cNvSpPr>
            <a:spLocks noChangeAspect="1" noChangeArrowheads="1" noTextEdit="1"/>
          </p:cNvSpPr>
          <p:nvPr userDrawn="1"/>
        </p:nvSpPr>
        <p:spPr bwMode="auto">
          <a:xfrm>
            <a:off x="721219" y="3232499"/>
            <a:ext cx="7187887" cy="2593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1" name="Freeform 5"/>
          <p:cNvSpPr>
            <a:spLocks/>
          </p:cNvSpPr>
          <p:nvPr userDrawn="1"/>
        </p:nvSpPr>
        <p:spPr bwMode="auto">
          <a:xfrm>
            <a:off x="2675641" y="3232596"/>
            <a:ext cx="1748304" cy="2594380"/>
          </a:xfrm>
          <a:custGeom>
            <a:avLst/>
            <a:gdLst>
              <a:gd name="T0" fmla="*/ 0 w 1401"/>
              <a:gd name="T1" fmla="*/ 0 h 2079"/>
              <a:gd name="T2" fmla="*/ 0 w 1401"/>
              <a:gd name="T3" fmla="*/ 1677 h 2079"/>
              <a:gd name="T4" fmla="*/ 702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2"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12" name="Freeform 6"/>
          <p:cNvSpPr>
            <a:spLocks/>
          </p:cNvSpPr>
          <p:nvPr userDrawn="1"/>
        </p:nvSpPr>
        <p:spPr bwMode="auto">
          <a:xfrm>
            <a:off x="6588524" y="3232596"/>
            <a:ext cx="1748304" cy="2594380"/>
          </a:xfrm>
          <a:custGeom>
            <a:avLst/>
            <a:gdLst>
              <a:gd name="T0" fmla="*/ 0 w 1401"/>
              <a:gd name="T1" fmla="*/ 0 h 2079"/>
              <a:gd name="T2" fmla="*/ 0 w 1401"/>
              <a:gd name="T3" fmla="*/ 1677 h 2079"/>
              <a:gd name="T4" fmla="*/ 700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0"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13" name="Freeform 7"/>
          <p:cNvSpPr>
            <a:spLocks/>
          </p:cNvSpPr>
          <p:nvPr userDrawn="1"/>
        </p:nvSpPr>
        <p:spPr bwMode="auto">
          <a:xfrm>
            <a:off x="4632756" y="3232596"/>
            <a:ext cx="1749552" cy="2594380"/>
          </a:xfrm>
          <a:custGeom>
            <a:avLst/>
            <a:gdLst>
              <a:gd name="T0" fmla="*/ 0 w 1402"/>
              <a:gd name="T1" fmla="*/ 0 h 2079"/>
              <a:gd name="T2" fmla="*/ 0 w 1402"/>
              <a:gd name="T3" fmla="*/ 1677 h 2079"/>
              <a:gd name="T4" fmla="*/ 700 w 1402"/>
              <a:gd name="T5" fmla="*/ 2079 h 2079"/>
              <a:gd name="T6" fmla="*/ 1402 w 1402"/>
              <a:gd name="T7" fmla="*/ 1677 h 2079"/>
              <a:gd name="T8" fmla="*/ 1402 w 1402"/>
              <a:gd name="T9" fmla="*/ 0 h 2079"/>
              <a:gd name="T10" fmla="*/ 0 w 1402"/>
              <a:gd name="T11" fmla="*/ 0 h 2079"/>
            </a:gdLst>
            <a:ahLst/>
            <a:cxnLst>
              <a:cxn ang="0">
                <a:pos x="T0" y="T1"/>
              </a:cxn>
              <a:cxn ang="0">
                <a:pos x="T2" y="T3"/>
              </a:cxn>
              <a:cxn ang="0">
                <a:pos x="T4" y="T5"/>
              </a:cxn>
              <a:cxn ang="0">
                <a:pos x="T6" y="T7"/>
              </a:cxn>
              <a:cxn ang="0">
                <a:pos x="T8" y="T9"/>
              </a:cxn>
              <a:cxn ang="0">
                <a:pos x="T10" y="T11"/>
              </a:cxn>
            </a:cxnLst>
            <a:rect l="0" t="0" r="r" b="b"/>
            <a:pathLst>
              <a:path w="1402" h="2079">
                <a:moveTo>
                  <a:pt x="0" y="0"/>
                </a:moveTo>
                <a:lnTo>
                  <a:pt x="0" y="1677"/>
                </a:lnTo>
                <a:lnTo>
                  <a:pt x="700" y="2079"/>
                </a:lnTo>
                <a:lnTo>
                  <a:pt x="1402" y="1677"/>
                </a:lnTo>
                <a:lnTo>
                  <a:pt x="1402"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14" name="Freeform 8"/>
          <p:cNvSpPr>
            <a:spLocks/>
          </p:cNvSpPr>
          <p:nvPr userDrawn="1"/>
        </p:nvSpPr>
        <p:spPr bwMode="auto">
          <a:xfrm>
            <a:off x="721218" y="3232596"/>
            <a:ext cx="1748304" cy="2594380"/>
          </a:xfrm>
          <a:custGeom>
            <a:avLst/>
            <a:gdLst>
              <a:gd name="T0" fmla="*/ 0 w 1401"/>
              <a:gd name="T1" fmla="*/ 0 h 2079"/>
              <a:gd name="T2" fmla="*/ 0 w 1401"/>
              <a:gd name="T3" fmla="*/ 1677 h 2079"/>
              <a:gd name="T4" fmla="*/ 701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1"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15" name="Text Placeholder 3"/>
          <p:cNvSpPr>
            <a:spLocks noGrp="1"/>
          </p:cNvSpPr>
          <p:nvPr>
            <p:ph type="body" sz="quarter" idx="10"/>
          </p:nvPr>
        </p:nvSpPr>
        <p:spPr>
          <a:xfrm>
            <a:off x="347731" y="395397"/>
            <a:ext cx="5647523"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1"/>
          </p:nvPr>
        </p:nvSpPr>
        <p:spPr>
          <a:xfrm>
            <a:off x="721219" y="3231154"/>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7" name="Text Placeholder 5"/>
          <p:cNvSpPr>
            <a:spLocks noGrp="1"/>
          </p:cNvSpPr>
          <p:nvPr>
            <p:ph type="body" sz="quarter" idx="22"/>
          </p:nvPr>
        </p:nvSpPr>
        <p:spPr>
          <a:xfrm>
            <a:off x="721218" y="3637203"/>
            <a:ext cx="1751930" cy="2188429"/>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3"/>
          </p:nvPr>
        </p:nvSpPr>
        <p:spPr>
          <a:xfrm>
            <a:off x="2702052" y="3231154"/>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4"/>
          </p:nvPr>
        </p:nvSpPr>
        <p:spPr>
          <a:xfrm>
            <a:off x="2702050" y="3637203"/>
            <a:ext cx="1751930" cy="2188429"/>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5"/>
          </p:nvPr>
        </p:nvSpPr>
        <p:spPr>
          <a:xfrm>
            <a:off x="4633538" y="3231154"/>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9" name="Text Placeholder 5"/>
          <p:cNvSpPr>
            <a:spLocks noGrp="1"/>
          </p:cNvSpPr>
          <p:nvPr>
            <p:ph type="body" sz="quarter" idx="26"/>
          </p:nvPr>
        </p:nvSpPr>
        <p:spPr>
          <a:xfrm>
            <a:off x="4633537" y="3637203"/>
            <a:ext cx="1751930" cy="2188429"/>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dirty="0"/>
              <a:t>Edit Master text styles</a:t>
            </a:r>
          </a:p>
        </p:txBody>
      </p:sp>
      <p:sp>
        <p:nvSpPr>
          <p:cNvPr id="30" name="Text Placeholder 5"/>
          <p:cNvSpPr>
            <a:spLocks noGrp="1"/>
          </p:cNvSpPr>
          <p:nvPr>
            <p:ph type="body" sz="quarter" idx="27"/>
          </p:nvPr>
        </p:nvSpPr>
        <p:spPr>
          <a:xfrm>
            <a:off x="6561085" y="3231154"/>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31" name="Text Placeholder 5"/>
          <p:cNvSpPr>
            <a:spLocks noGrp="1"/>
          </p:cNvSpPr>
          <p:nvPr>
            <p:ph type="body" sz="quarter" idx="28"/>
          </p:nvPr>
        </p:nvSpPr>
        <p:spPr>
          <a:xfrm>
            <a:off x="6561084" y="3637203"/>
            <a:ext cx="1751930" cy="2188429"/>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dirty="0"/>
              <a:t>Edit Master text styles</a:t>
            </a:r>
          </a:p>
        </p:txBody>
      </p:sp>
      <p:sp>
        <p:nvSpPr>
          <p:cNvPr id="33" name="Text Placeholder 5"/>
          <p:cNvSpPr>
            <a:spLocks noGrp="1"/>
          </p:cNvSpPr>
          <p:nvPr>
            <p:ph type="body" sz="quarter" idx="30"/>
          </p:nvPr>
        </p:nvSpPr>
        <p:spPr>
          <a:xfrm>
            <a:off x="721217" y="1378040"/>
            <a:ext cx="7615611" cy="1674254"/>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142077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1">
    <p:spTree>
      <p:nvGrpSpPr>
        <p:cNvPr id="1" name=""/>
        <p:cNvGrpSpPr/>
        <p:nvPr/>
      </p:nvGrpSpPr>
      <p:grpSpPr>
        <a:xfrm>
          <a:off x="0" y="0"/>
          <a:ext cx="0" cy="0"/>
          <a:chOff x="0" y="0"/>
          <a:chExt cx="0" cy="0"/>
        </a:xfrm>
      </p:grpSpPr>
      <p:cxnSp>
        <p:nvCxnSpPr>
          <p:cNvPr id="19" name="Straight Connector 18"/>
          <p:cNvCxnSpPr/>
          <p:nvPr userDrawn="1"/>
        </p:nvCxnSpPr>
        <p:spPr>
          <a:xfrm>
            <a:off x="930276" y="2137795"/>
            <a:ext cx="8213725" cy="0"/>
          </a:xfrm>
          <a:prstGeom prst="line">
            <a:avLst/>
          </a:prstGeom>
          <a:ln w="28575">
            <a:solidFill>
              <a:srgbClr val="1C344D"/>
            </a:solidFill>
          </a:ln>
        </p:spPr>
        <p:style>
          <a:lnRef idx="1">
            <a:schemeClr val="dk1"/>
          </a:lnRef>
          <a:fillRef idx="0">
            <a:schemeClr val="dk1"/>
          </a:fillRef>
          <a:effectRef idx="0">
            <a:schemeClr val="dk1"/>
          </a:effectRef>
          <a:fontRef idx="minor">
            <a:schemeClr val="tx1"/>
          </a:fontRef>
        </p:style>
      </p:cxnSp>
      <p:sp>
        <p:nvSpPr>
          <p:cNvPr id="20" name="Text Placeholder 3"/>
          <p:cNvSpPr>
            <a:spLocks noGrp="1"/>
          </p:cNvSpPr>
          <p:nvPr>
            <p:ph type="body" sz="quarter" idx="10"/>
          </p:nvPr>
        </p:nvSpPr>
        <p:spPr>
          <a:xfrm>
            <a:off x="347731" y="395397"/>
            <a:ext cx="5647523"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21"/>
          </p:nvPr>
        </p:nvSpPr>
        <p:spPr>
          <a:xfrm>
            <a:off x="487185"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2"/>
          </p:nvPr>
        </p:nvSpPr>
        <p:spPr>
          <a:xfrm>
            <a:off x="487185" y="3510985"/>
            <a:ext cx="1985963"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23"/>
          </p:nvPr>
        </p:nvSpPr>
        <p:spPr>
          <a:xfrm>
            <a:off x="2545657"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4"/>
          </p:nvPr>
        </p:nvSpPr>
        <p:spPr>
          <a:xfrm>
            <a:off x="2545657" y="3510985"/>
            <a:ext cx="1985963"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25"/>
          </p:nvPr>
        </p:nvSpPr>
        <p:spPr>
          <a:xfrm>
            <a:off x="4604129"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6"/>
          </p:nvPr>
        </p:nvSpPr>
        <p:spPr>
          <a:xfrm>
            <a:off x="4604129" y="3510985"/>
            <a:ext cx="1985963"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7"/>
          </p:nvPr>
        </p:nvSpPr>
        <p:spPr>
          <a:xfrm>
            <a:off x="6662601"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8"/>
          </p:nvPr>
        </p:nvSpPr>
        <p:spPr>
          <a:xfrm>
            <a:off x="6662601" y="3510985"/>
            <a:ext cx="1985963"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45735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3">
    <p:spTree>
      <p:nvGrpSpPr>
        <p:cNvPr id="1" name=""/>
        <p:cNvGrpSpPr/>
        <p:nvPr/>
      </p:nvGrpSpPr>
      <p:grpSpPr>
        <a:xfrm>
          <a:off x="0" y="0"/>
          <a:ext cx="0" cy="0"/>
          <a:chOff x="0" y="0"/>
          <a:chExt cx="0" cy="0"/>
        </a:xfrm>
      </p:grpSpPr>
      <p:cxnSp>
        <p:nvCxnSpPr>
          <p:cNvPr id="19" name="Straight Connector 18"/>
          <p:cNvCxnSpPr/>
          <p:nvPr userDrawn="1"/>
        </p:nvCxnSpPr>
        <p:spPr>
          <a:xfrm>
            <a:off x="1" y="2137795"/>
            <a:ext cx="8213725" cy="0"/>
          </a:xfrm>
          <a:prstGeom prst="line">
            <a:avLst/>
          </a:prstGeom>
          <a:ln w="28575">
            <a:solidFill>
              <a:srgbClr val="1C344D"/>
            </a:solidFill>
          </a:ln>
        </p:spPr>
        <p:style>
          <a:lnRef idx="1">
            <a:schemeClr val="dk1"/>
          </a:lnRef>
          <a:fillRef idx="0">
            <a:schemeClr val="dk1"/>
          </a:fillRef>
          <a:effectRef idx="0">
            <a:schemeClr val="dk1"/>
          </a:effectRef>
          <a:fontRef idx="minor">
            <a:schemeClr val="tx1"/>
          </a:fontRef>
        </p:style>
      </p:cxnSp>
      <p:sp>
        <p:nvSpPr>
          <p:cNvPr id="7" name="Text Placeholder 3"/>
          <p:cNvSpPr>
            <a:spLocks noGrp="1"/>
          </p:cNvSpPr>
          <p:nvPr>
            <p:ph type="body" sz="quarter" idx="10"/>
          </p:nvPr>
        </p:nvSpPr>
        <p:spPr>
          <a:xfrm>
            <a:off x="347731" y="395397"/>
            <a:ext cx="5647523"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dirty="0"/>
              <a:t>Edit Master text styles</a:t>
            </a:r>
          </a:p>
        </p:txBody>
      </p:sp>
      <p:sp>
        <p:nvSpPr>
          <p:cNvPr id="8" name="Text Placeholder 5"/>
          <p:cNvSpPr>
            <a:spLocks noGrp="1"/>
          </p:cNvSpPr>
          <p:nvPr>
            <p:ph type="body" sz="quarter" idx="21"/>
          </p:nvPr>
        </p:nvSpPr>
        <p:spPr>
          <a:xfrm>
            <a:off x="487185"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22"/>
          </p:nvPr>
        </p:nvSpPr>
        <p:spPr>
          <a:xfrm>
            <a:off x="487185" y="3510985"/>
            <a:ext cx="1985963"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11" name="Text Placeholder 5"/>
          <p:cNvSpPr>
            <a:spLocks noGrp="1"/>
          </p:cNvSpPr>
          <p:nvPr>
            <p:ph type="body" sz="quarter" idx="23"/>
          </p:nvPr>
        </p:nvSpPr>
        <p:spPr>
          <a:xfrm>
            <a:off x="2545657"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24"/>
          </p:nvPr>
        </p:nvSpPr>
        <p:spPr>
          <a:xfrm>
            <a:off x="2545657" y="3510985"/>
            <a:ext cx="1985963"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25"/>
          </p:nvPr>
        </p:nvSpPr>
        <p:spPr>
          <a:xfrm>
            <a:off x="4604129"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26"/>
          </p:nvPr>
        </p:nvSpPr>
        <p:spPr>
          <a:xfrm>
            <a:off x="4604129" y="3510985"/>
            <a:ext cx="1985963"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7"/>
          </p:nvPr>
        </p:nvSpPr>
        <p:spPr>
          <a:xfrm>
            <a:off x="6662601"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8"/>
          </p:nvPr>
        </p:nvSpPr>
        <p:spPr>
          <a:xfrm>
            <a:off x="6662601" y="3510985"/>
            <a:ext cx="1985963" cy="1548115"/>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655614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1002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4">
    <p:spTree>
      <p:nvGrpSpPr>
        <p:cNvPr id="1" name=""/>
        <p:cNvGrpSpPr/>
        <p:nvPr/>
      </p:nvGrpSpPr>
      <p:grpSpPr>
        <a:xfrm>
          <a:off x="0" y="0"/>
          <a:ext cx="0" cy="0"/>
          <a:chOff x="0" y="0"/>
          <a:chExt cx="0" cy="0"/>
        </a:xfrm>
      </p:grpSpPr>
      <p:sp>
        <p:nvSpPr>
          <p:cNvPr id="8" name="Freeform 7"/>
          <p:cNvSpPr>
            <a:spLocks/>
          </p:cNvSpPr>
          <p:nvPr userDrawn="1"/>
        </p:nvSpPr>
        <p:spPr bwMode="auto">
          <a:xfrm>
            <a:off x="3675063" y="1616075"/>
            <a:ext cx="1982788" cy="2935288"/>
          </a:xfrm>
          <a:custGeom>
            <a:avLst/>
            <a:gdLst>
              <a:gd name="T0" fmla="*/ 0 w 1249"/>
              <a:gd name="T1" fmla="*/ 0 h 1849"/>
              <a:gd name="T2" fmla="*/ 0 w 1249"/>
              <a:gd name="T3" fmla="*/ 1492 h 1849"/>
              <a:gd name="T4" fmla="*/ 625 w 1249"/>
              <a:gd name="T5" fmla="*/ 1849 h 1849"/>
              <a:gd name="T6" fmla="*/ 1249 w 1249"/>
              <a:gd name="T7" fmla="*/ 1492 h 1849"/>
              <a:gd name="T8" fmla="*/ 1249 w 1249"/>
              <a:gd name="T9" fmla="*/ 0 h 1849"/>
              <a:gd name="T10" fmla="*/ 0 w 1249"/>
              <a:gd name="T11" fmla="*/ 0 h 1849"/>
              <a:gd name="T12" fmla="*/ 0 w 1249"/>
              <a:gd name="T13" fmla="*/ 0 h 1849"/>
              <a:gd name="T14" fmla="*/ 0 w 1249"/>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9" h="1849">
                <a:moveTo>
                  <a:pt x="0" y="0"/>
                </a:moveTo>
                <a:lnTo>
                  <a:pt x="0" y="1492"/>
                </a:lnTo>
                <a:lnTo>
                  <a:pt x="625" y="1849"/>
                </a:lnTo>
                <a:lnTo>
                  <a:pt x="1249" y="1492"/>
                </a:lnTo>
                <a:lnTo>
                  <a:pt x="1249"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9" name="Freeform 8"/>
          <p:cNvSpPr>
            <a:spLocks/>
          </p:cNvSpPr>
          <p:nvPr userDrawn="1"/>
        </p:nvSpPr>
        <p:spPr bwMode="auto">
          <a:xfrm>
            <a:off x="4070351" y="3863975"/>
            <a:ext cx="1193800" cy="1373188"/>
          </a:xfrm>
          <a:custGeom>
            <a:avLst/>
            <a:gdLst>
              <a:gd name="T0" fmla="*/ 376 w 752"/>
              <a:gd name="T1" fmla="*/ 0 h 865"/>
              <a:gd name="T2" fmla="*/ 0 w 752"/>
              <a:gd name="T3" fmla="*/ 217 h 865"/>
              <a:gd name="T4" fmla="*/ 0 w 752"/>
              <a:gd name="T5" fmla="*/ 648 h 865"/>
              <a:gd name="T6" fmla="*/ 376 w 752"/>
              <a:gd name="T7" fmla="*/ 865 h 865"/>
              <a:gd name="T8" fmla="*/ 752 w 752"/>
              <a:gd name="T9" fmla="*/ 648 h 865"/>
              <a:gd name="T10" fmla="*/ 752 w 752"/>
              <a:gd name="T11" fmla="*/ 217 h 865"/>
              <a:gd name="T12" fmla="*/ 376 w 752"/>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2" h="865">
                <a:moveTo>
                  <a:pt x="376" y="0"/>
                </a:moveTo>
                <a:lnTo>
                  <a:pt x="0" y="217"/>
                </a:lnTo>
                <a:lnTo>
                  <a:pt x="0" y="648"/>
                </a:lnTo>
                <a:lnTo>
                  <a:pt x="376" y="865"/>
                </a:lnTo>
                <a:lnTo>
                  <a:pt x="752" y="648"/>
                </a:lnTo>
                <a:lnTo>
                  <a:pt x="752" y="217"/>
                </a:lnTo>
                <a:lnTo>
                  <a:pt x="376"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0" name="Freeform 9"/>
          <p:cNvSpPr>
            <a:spLocks/>
          </p:cNvSpPr>
          <p:nvPr userDrawn="1"/>
        </p:nvSpPr>
        <p:spPr bwMode="auto">
          <a:xfrm>
            <a:off x="1414464" y="1616075"/>
            <a:ext cx="1985963" cy="2935288"/>
          </a:xfrm>
          <a:custGeom>
            <a:avLst/>
            <a:gdLst>
              <a:gd name="T0" fmla="*/ 0 w 1251"/>
              <a:gd name="T1" fmla="*/ 0 h 1849"/>
              <a:gd name="T2" fmla="*/ 0 w 1251"/>
              <a:gd name="T3" fmla="*/ 1492 h 1849"/>
              <a:gd name="T4" fmla="*/ 626 w 1251"/>
              <a:gd name="T5" fmla="*/ 1849 h 1849"/>
              <a:gd name="T6" fmla="*/ 1251 w 1251"/>
              <a:gd name="T7" fmla="*/ 1492 h 1849"/>
              <a:gd name="T8" fmla="*/ 1251 w 1251"/>
              <a:gd name="T9" fmla="*/ 0 h 1849"/>
              <a:gd name="T10" fmla="*/ 0 w 1251"/>
              <a:gd name="T11" fmla="*/ 0 h 1849"/>
              <a:gd name="T12" fmla="*/ 0 w 1251"/>
              <a:gd name="T13" fmla="*/ 0 h 1849"/>
              <a:gd name="T14" fmla="*/ 0 w 1251"/>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1" h="1849">
                <a:moveTo>
                  <a:pt x="0" y="0"/>
                </a:moveTo>
                <a:lnTo>
                  <a:pt x="0" y="1492"/>
                </a:lnTo>
                <a:lnTo>
                  <a:pt x="626" y="1849"/>
                </a:lnTo>
                <a:lnTo>
                  <a:pt x="1251" y="1492"/>
                </a:lnTo>
                <a:lnTo>
                  <a:pt x="1251"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11" name="Freeform 10"/>
          <p:cNvSpPr>
            <a:spLocks/>
          </p:cNvSpPr>
          <p:nvPr userDrawn="1"/>
        </p:nvSpPr>
        <p:spPr bwMode="auto">
          <a:xfrm>
            <a:off x="1811339" y="3863975"/>
            <a:ext cx="1192213" cy="1373188"/>
          </a:xfrm>
          <a:custGeom>
            <a:avLst/>
            <a:gdLst>
              <a:gd name="T0" fmla="*/ 376 w 751"/>
              <a:gd name="T1" fmla="*/ 0 h 865"/>
              <a:gd name="T2" fmla="*/ 0 w 751"/>
              <a:gd name="T3" fmla="*/ 217 h 865"/>
              <a:gd name="T4" fmla="*/ 0 w 751"/>
              <a:gd name="T5" fmla="*/ 648 h 865"/>
              <a:gd name="T6" fmla="*/ 376 w 751"/>
              <a:gd name="T7" fmla="*/ 865 h 865"/>
              <a:gd name="T8" fmla="*/ 751 w 751"/>
              <a:gd name="T9" fmla="*/ 648 h 865"/>
              <a:gd name="T10" fmla="*/ 751 w 751"/>
              <a:gd name="T11" fmla="*/ 217 h 865"/>
              <a:gd name="T12" fmla="*/ 376 w 751"/>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1" h="865">
                <a:moveTo>
                  <a:pt x="376" y="0"/>
                </a:moveTo>
                <a:lnTo>
                  <a:pt x="0" y="217"/>
                </a:lnTo>
                <a:lnTo>
                  <a:pt x="0" y="648"/>
                </a:lnTo>
                <a:lnTo>
                  <a:pt x="376" y="865"/>
                </a:lnTo>
                <a:lnTo>
                  <a:pt x="751" y="648"/>
                </a:lnTo>
                <a:lnTo>
                  <a:pt x="751" y="217"/>
                </a:lnTo>
                <a:lnTo>
                  <a:pt x="376"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2" name="Freeform 11"/>
          <p:cNvSpPr>
            <a:spLocks/>
          </p:cNvSpPr>
          <p:nvPr userDrawn="1"/>
        </p:nvSpPr>
        <p:spPr bwMode="auto">
          <a:xfrm>
            <a:off x="5932489" y="1616075"/>
            <a:ext cx="1985963" cy="2935288"/>
          </a:xfrm>
          <a:custGeom>
            <a:avLst/>
            <a:gdLst>
              <a:gd name="T0" fmla="*/ 0 w 1251"/>
              <a:gd name="T1" fmla="*/ 0 h 1849"/>
              <a:gd name="T2" fmla="*/ 0 w 1251"/>
              <a:gd name="T3" fmla="*/ 1492 h 1849"/>
              <a:gd name="T4" fmla="*/ 626 w 1251"/>
              <a:gd name="T5" fmla="*/ 1849 h 1849"/>
              <a:gd name="T6" fmla="*/ 1251 w 1251"/>
              <a:gd name="T7" fmla="*/ 1492 h 1849"/>
              <a:gd name="T8" fmla="*/ 1251 w 1251"/>
              <a:gd name="T9" fmla="*/ 0 h 1849"/>
              <a:gd name="T10" fmla="*/ 0 w 1251"/>
              <a:gd name="T11" fmla="*/ 0 h 1849"/>
              <a:gd name="T12" fmla="*/ 0 w 1251"/>
              <a:gd name="T13" fmla="*/ 0 h 1849"/>
              <a:gd name="T14" fmla="*/ 0 w 1251"/>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1" h="1849">
                <a:moveTo>
                  <a:pt x="0" y="0"/>
                </a:moveTo>
                <a:lnTo>
                  <a:pt x="0" y="1492"/>
                </a:lnTo>
                <a:lnTo>
                  <a:pt x="626" y="1849"/>
                </a:lnTo>
                <a:lnTo>
                  <a:pt x="1251" y="1492"/>
                </a:lnTo>
                <a:lnTo>
                  <a:pt x="1251"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sz="1350" dirty="0"/>
          </a:p>
        </p:txBody>
      </p:sp>
      <p:sp>
        <p:nvSpPr>
          <p:cNvPr id="13" name="Freeform 12"/>
          <p:cNvSpPr>
            <a:spLocks/>
          </p:cNvSpPr>
          <p:nvPr userDrawn="1"/>
        </p:nvSpPr>
        <p:spPr bwMode="auto">
          <a:xfrm>
            <a:off x="6330950" y="3863975"/>
            <a:ext cx="1190625" cy="1373188"/>
          </a:xfrm>
          <a:custGeom>
            <a:avLst/>
            <a:gdLst>
              <a:gd name="T0" fmla="*/ 375 w 750"/>
              <a:gd name="T1" fmla="*/ 0 h 865"/>
              <a:gd name="T2" fmla="*/ 0 w 750"/>
              <a:gd name="T3" fmla="*/ 217 h 865"/>
              <a:gd name="T4" fmla="*/ 0 w 750"/>
              <a:gd name="T5" fmla="*/ 648 h 865"/>
              <a:gd name="T6" fmla="*/ 375 w 750"/>
              <a:gd name="T7" fmla="*/ 865 h 865"/>
              <a:gd name="T8" fmla="*/ 750 w 750"/>
              <a:gd name="T9" fmla="*/ 648 h 865"/>
              <a:gd name="T10" fmla="*/ 750 w 750"/>
              <a:gd name="T11" fmla="*/ 217 h 865"/>
              <a:gd name="T12" fmla="*/ 375 w 750"/>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0" h="865">
                <a:moveTo>
                  <a:pt x="375" y="0"/>
                </a:moveTo>
                <a:lnTo>
                  <a:pt x="0" y="217"/>
                </a:lnTo>
                <a:lnTo>
                  <a:pt x="0" y="648"/>
                </a:lnTo>
                <a:lnTo>
                  <a:pt x="375" y="865"/>
                </a:lnTo>
                <a:lnTo>
                  <a:pt x="750" y="648"/>
                </a:lnTo>
                <a:lnTo>
                  <a:pt x="750" y="217"/>
                </a:lnTo>
                <a:lnTo>
                  <a:pt x="375"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4" name="Text Placeholder 3"/>
          <p:cNvSpPr>
            <a:spLocks noGrp="1"/>
          </p:cNvSpPr>
          <p:nvPr>
            <p:ph type="body" sz="quarter" idx="10"/>
          </p:nvPr>
        </p:nvSpPr>
        <p:spPr>
          <a:xfrm>
            <a:off x="347731" y="395397"/>
            <a:ext cx="5647523"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1"/>
          </p:nvPr>
        </p:nvSpPr>
        <p:spPr>
          <a:xfrm>
            <a:off x="1414464" y="1616075"/>
            <a:ext cx="1985963"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2"/>
          </p:nvPr>
        </p:nvSpPr>
        <p:spPr>
          <a:xfrm>
            <a:off x="1414464" y="2022125"/>
            <a:ext cx="1985963" cy="1548115"/>
          </a:xfrm>
          <a:prstGeom prst="rect">
            <a:avLst/>
          </a:prstGeom>
        </p:spPr>
        <p:txBody>
          <a:bodyPr/>
          <a:lstStyle>
            <a:lvl1pPr marL="0" indent="0" algn="l">
              <a:lnSpc>
                <a:spcPct val="100000"/>
              </a:lnSpc>
              <a:spcBef>
                <a:spcPts val="0"/>
              </a:spcBef>
              <a:buNone/>
              <a:defRPr sz="1500">
                <a:solidFill>
                  <a:srgbClr val="008C99"/>
                </a:solidFill>
                <a:latin typeface="Gill Sans MT" panose="020B0502020104020203" pitchFamily="34" charset="0"/>
              </a:defRPr>
            </a:lvl1pPr>
          </a:lstStyle>
          <a:p>
            <a:pPr lvl="0"/>
            <a:r>
              <a:rPr lang="en-US" dirty="0"/>
              <a:t>Edit Master text styles</a:t>
            </a:r>
          </a:p>
        </p:txBody>
      </p:sp>
      <p:sp>
        <p:nvSpPr>
          <p:cNvPr id="17" name="Text Placeholder 5"/>
          <p:cNvSpPr>
            <a:spLocks noGrp="1"/>
          </p:cNvSpPr>
          <p:nvPr>
            <p:ph type="body" sz="quarter" idx="23"/>
          </p:nvPr>
        </p:nvSpPr>
        <p:spPr>
          <a:xfrm>
            <a:off x="3671889" y="1616075"/>
            <a:ext cx="1985963"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4"/>
          </p:nvPr>
        </p:nvSpPr>
        <p:spPr>
          <a:xfrm>
            <a:off x="3671889" y="2022125"/>
            <a:ext cx="1985963" cy="1548115"/>
          </a:xfrm>
          <a:prstGeom prst="rect">
            <a:avLst/>
          </a:prstGeom>
        </p:spPr>
        <p:txBody>
          <a:bodyPr/>
          <a:lstStyle>
            <a:lvl1pPr marL="0" indent="0" algn="l">
              <a:lnSpc>
                <a:spcPct val="100000"/>
              </a:lnSpc>
              <a:spcBef>
                <a:spcPts val="0"/>
              </a:spcBef>
              <a:buNone/>
              <a:defRPr sz="1500">
                <a:solidFill>
                  <a:srgbClr val="008C99"/>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25"/>
          </p:nvPr>
        </p:nvSpPr>
        <p:spPr>
          <a:xfrm>
            <a:off x="5929314" y="1616075"/>
            <a:ext cx="1985963"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6"/>
          </p:nvPr>
        </p:nvSpPr>
        <p:spPr>
          <a:xfrm>
            <a:off x="5929314" y="2022125"/>
            <a:ext cx="1985963" cy="1548115"/>
          </a:xfrm>
          <a:prstGeom prst="rect">
            <a:avLst/>
          </a:prstGeom>
        </p:spPr>
        <p:txBody>
          <a:bodyPr/>
          <a:lstStyle>
            <a:lvl1pPr marL="0" indent="0" algn="l">
              <a:lnSpc>
                <a:spcPct val="100000"/>
              </a:lnSpc>
              <a:spcBef>
                <a:spcPts val="0"/>
              </a:spcBef>
              <a:buNone/>
              <a:defRPr sz="1500">
                <a:solidFill>
                  <a:srgbClr val="008C99"/>
                </a:solidFill>
                <a:latin typeface="Gill Sans MT" panose="020B05020201040202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523639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5">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336550" y="1673225"/>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9" name="Rectangle 8"/>
          <p:cNvSpPr>
            <a:spLocks noChangeArrowheads="1"/>
          </p:cNvSpPr>
          <p:nvPr userDrawn="1"/>
        </p:nvSpPr>
        <p:spPr bwMode="auto">
          <a:xfrm>
            <a:off x="3157539" y="1673225"/>
            <a:ext cx="2736850"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0" name="Rectangle 9"/>
          <p:cNvSpPr>
            <a:spLocks noChangeArrowheads="1"/>
          </p:cNvSpPr>
          <p:nvPr userDrawn="1"/>
        </p:nvSpPr>
        <p:spPr bwMode="auto">
          <a:xfrm>
            <a:off x="5976939" y="1673225"/>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1" name="Rectangle 10"/>
          <p:cNvSpPr>
            <a:spLocks noChangeArrowheads="1"/>
          </p:cNvSpPr>
          <p:nvPr userDrawn="1"/>
        </p:nvSpPr>
        <p:spPr bwMode="auto">
          <a:xfrm>
            <a:off x="336550" y="3662363"/>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2" name="Rectangle 11"/>
          <p:cNvSpPr>
            <a:spLocks noChangeArrowheads="1"/>
          </p:cNvSpPr>
          <p:nvPr userDrawn="1"/>
        </p:nvSpPr>
        <p:spPr bwMode="auto">
          <a:xfrm>
            <a:off x="3157539" y="3662363"/>
            <a:ext cx="2736850"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3" name="Rectangle 12"/>
          <p:cNvSpPr>
            <a:spLocks noChangeArrowheads="1"/>
          </p:cNvSpPr>
          <p:nvPr userDrawn="1"/>
        </p:nvSpPr>
        <p:spPr bwMode="auto">
          <a:xfrm>
            <a:off x="5976939" y="3662363"/>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4" name="Text Placeholder 3"/>
          <p:cNvSpPr>
            <a:spLocks noGrp="1"/>
          </p:cNvSpPr>
          <p:nvPr>
            <p:ph type="body" sz="quarter" idx="10"/>
          </p:nvPr>
        </p:nvSpPr>
        <p:spPr>
          <a:xfrm>
            <a:off x="347731" y="395397"/>
            <a:ext cx="5647523"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11"/>
          </p:nvPr>
        </p:nvSpPr>
        <p:spPr>
          <a:xfrm>
            <a:off x="352918" y="167322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14"/>
          </p:nvPr>
        </p:nvSpPr>
        <p:spPr>
          <a:xfrm>
            <a:off x="352918" y="2079275"/>
            <a:ext cx="2722071" cy="1548115"/>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15"/>
          </p:nvPr>
        </p:nvSpPr>
        <p:spPr>
          <a:xfrm>
            <a:off x="3157538" y="167322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16"/>
          </p:nvPr>
        </p:nvSpPr>
        <p:spPr>
          <a:xfrm>
            <a:off x="3157538" y="2079275"/>
            <a:ext cx="2722071" cy="1548115"/>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17"/>
          </p:nvPr>
        </p:nvSpPr>
        <p:spPr>
          <a:xfrm>
            <a:off x="5995253" y="167322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18"/>
          </p:nvPr>
        </p:nvSpPr>
        <p:spPr>
          <a:xfrm>
            <a:off x="5995253" y="2079275"/>
            <a:ext cx="2722071" cy="1548115"/>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19"/>
          </p:nvPr>
        </p:nvSpPr>
        <p:spPr>
          <a:xfrm>
            <a:off x="352918" y="364787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0"/>
          </p:nvPr>
        </p:nvSpPr>
        <p:spPr>
          <a:xfrm>
            <a:off x="352918" y="4053925"/>
            <a:ext cx="2722071" cy="1548115"/>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21"/>
          </p:nvPr>
        </p:nvSpPr>
        <p:spPr>
          <a:xfrm>
            <a:off x="3172318" y="3660754"/>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2"/>
          </p:nvPr>
        </p:nvSpPr>
        <p:spPr>
          <a:xfrm>
            <a:off x="3172318" y="4066804"/>
            <a:ext cx="2722071" cy="1548115"/>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dirty="0"/>
              <a:t>Edit Master text styles</a:t>
            </a:r>
          </a:p>
        </p:txBody>
      </p:sp>
      <p:sp>
        <p:nvSpPr>
          <p:cNvPr id="31" name="Text Placeholder 5"/>
          <p:cNvSpPr>
            <a:spLocks noGrp="1"/>
          </p:cNvSpPr>
          <p:nvPr>
            <p:ph type="body" sz="quarter" idx="23"/>
          </p:nvPr>
        </p:nvSpPr>
        <p:spPr>
          <a:xfrm>
            <a:off x="5991718" y="364787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32" name="Text Placeholder 5"/>
          <p:cNvSpPr>
            <a:spLocks noGrp="1"/>
          </p:cNvSpPr>
          <p:nvPr>
            <p:ph type="body" sz="quarter" idx="24"/>
          </p:nvPr>
        </p:nvSpPr>
        <p:spPr>
          <a:xfrm>
            <a:off x="5991718" y="4053925"/>
            <a:ext cx="2722071" cy="1548115"/>
          </a:xfrm>
          <a:prstGeom prst="rect">
            <a:avLst/>
          </a:prstGeom>
        </p:spPr>
        <p:txBody>
          <a:bodyPr/>
          <a:lstStyle>
            <a:lvl1pPr marL="257175" indent="-257175" algn="l">
              <a:lnSpc>
                <a:spcPct val="100000"/>
              </a:lnSpc>
              <a:spcBef>
                <a:spcPts val="0"/>
              </a:spcBef>
              <a:buFont typeface="Arial" panose="020B0604020202020204" pitchFamily="34" charset="0"/>
              <a:buChar char="•"/>
              <a:defRPr sz="1500">
                <a:solidFill>
                  <a:srgbClr val="008C99"/>
                </a:solidFill>
                <a:latin typeface="Gill Sans MT" panose="020B05020201040202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111743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11" name="Text Placeholder 5"/>
          <p:cNvSpPr>
            <a:spLocks noGrp="1"/>
          </p:cNvSpPr>
          <p:nvPr>
            <p:ph type="body" sz="quarter" idx="14"/>
          </p:nvPr>
        </p:nvSpPr>
        <p:spPr>
          <a:xfrm>
            <a:off x="845535" y="5312549"/>
            <a:ext cx="2989867" cy="748271"/>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15"/>
          </p:nvPr>
        </p:nvSpPr>
        <p:spPr>
          <a:xfrm>
            <a:off x="5308601" y="5339908"/>
            <a:ext cx="2989867" cy="748271"/>
          </a:xfrm>
          <a:prstGeom prst="rect">
            <a:avLst/>
          </a:prstGeom>
        </p:spPr>
        <p:txBody>
          <a:bodyPr/>
          <a:lstStyle>
            <a:lvl1pPr marL="0" indent="0" algn="ctr">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16"/>
          </p:nvPr>
        </p:nvSpPr>
        <p:spPr>
          <a:xfrm>
            <a:off x="3077067" y="3561706"/>
            <a:ext cx="2989867" cy="1249583"/>
          </a:xfrm>
          <a:prstGeom prst="rect">
            <a:avLst/>
          </a:prstGeom>
        </p:spPr>
        <p:txBody>
          <a:bodyPr/>
          <a:lstStyle>
            <a:lvl1pPr marL="0" indent="0" algn="ctr">
              <a:lnSpc>
                <a:spcPct val="100000"/>
              </a:lnSpc>
              <a:spcBef>
                <a:spcPts val="0"/>
              </a:spcBef>
              <a:buNone/>
              <a:defRPr sz="1500">
                <a:solidFill>
                  <a:schemeClr val="bg1"/>
                </a:solidFill>
                <a:latin typeface="Gill Sans MT" panose="020B0502020104020203" pitchFamily="34" charset="0"/>
              </a:defRPr>
            </a:lvl1pPr>
          </a:lstStyle>
          <a:p>
            <a:pPr lvl="0"/>
            <a:r>
              <a:rPr lang="en-US" dirty="0"/>
              <a:t>Edit Master text styles</a:t>
            </a:r>
          </a:p>
        </p:txBody>
      </p:sp>
      <p:sp>
        <p:nvSpPr>
          <p:cNvPr id="15" name="Text Placeholder 3"/>
          <p:cNvSpPr>
            <a:spLocks noGrp="1"/>
          </p:cNvSpPr>
          <p:nvPr>
            <p:ph type="body" sz="quarter" idx="10"/>
          </p:nvPr>
        </p:nvSpPr>
        <p:spPr>
          <a:xfrm>
            <a:off x="347731" y="395397"/>
            <a:ext cx="5647523"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11"/>
          </p:nvPr>
        </p:nvSpPr>
        <p:spPr>
          <a:xfrm>
            <a:off x="3075972" y="3055721"/>
            <a:ext cx="2989867" cy="486889"/>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6245057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40" name="Text Placeholder 3"/>
          <p:cNvSpPr>
            <a:spLocks noGrp="1"/>
          </p:cNvSpPr>
          <p:nvPr>
            <p:ph type="body" sz="quarter" idx="10"/>
          </p:nvPr>
        </p:nvSpPr>
        <p:spPr>
          <a:xfrm>
            <a:off x="347731" y="395397"/>
            <a:ext cx="5647523"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dirty="0"/>
              <a:t>Edit Master text styles</a:t>
            </a:r>
          </a:p>
        </p:txBody>
      </p:sp>
      <p:sp>
        <p:nvSpPr>
          <p:cNvPr id="41" name="Text Placeholder 5"/>
          <p:cNvSpPr>
            <a:spLocks noGrp="1"/>
          </p:cNvSpPr>
          <p:nvPr>
            <p:ph type="body" sz="quarter" idx="11"/>
          </p:nvPr>
        </p:nvSpPr>
        <p:spPr>
          <a:xfrm>
            <a:off x="476519"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2" name="Text Placeholder 5"/>
          <p:cNvSpPr>
            <a:spLocks noGrp="1"/>
          </p:cNvSpPr>
          <p:nvPr>
            <p:ph type="body" sz="quarter" idx="14"/>
          </p:nvPr>
        </p:nvSpPr>
        <p:spPr>
          <a:xfrm>
            <a:off x="476519" y="4300572"/>
            <a:ext cx="1957589" cy="1548115"/>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43" name="Text Placeholder 5"/>
          <p:cNvSpPr>
            <a:spLocks noGrp="1"/>
          </p:cNvSpPr>
          <p:nvPr>
            <p:ph type="body" sz="quarter" idx="15"/>
          </p:nvPr>
        </p:nvSpPr>
        <p:spPr>
          <a:xfrm>
            <a:off x="2547871"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4" name="Text Placeholder 5"/>
          <p:cNvSpPr>
            <a:spLocks noGrp="1"/>
          </p:cNvSpPr>
          <p:nvPr>
            <p:ph type="body" sz="quarter" idx="16"/>
          </p:nvPr>
        </p:nvSpPr>
        <p:spPr>
          <a:xfrm>
            <a:off x="2547871" y="4300572"/>
            <a:ext cx="1957589" cy="1548115"/>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45" name="Text Placeholder 5"/>
          <p:cNvSpPr>
            <a:spLocks noGrp="1"/>
          </p:cNvSpPr>
          <p:nvPr>
            <p:ph type="body" sz="quarter" idx="17"/>
          </p:nvPr>
        </p:nvSpPr>
        <p:spPr>
          <a:xfrm>
            <a:off x="4619223"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6" name="Text Placeholder 5"/>
          <p:cNvSpPr>
            <a:spLocks noGrp="1"/>
          </p:cNvSpPr>
          <p:nvPr>
            <p:ph type="body" sz="quarter" idx="18"/>
          </p:nvPr>
        </p:nvSpPr>
        <p:spPr>
          <a:xfrm>
            <a:off x="4619223" y="4300572"/>
            <a:ext cx="1957589" cy="1548115"/>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47" name="Text Placeholder 5"/>
          <p:cNvSpPr>
            <a:spLocks noGrp="1"/>
          </p:cNvSpPr>
          <p:nvPr>
            <p:ph type="body" sz="quarter" idx="19"/>
          </p:nvPr>
        </p:nvSpPr>
        <p:spPr>
          <a:xfrm>
            <a:off x="6690575"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8" name="Text Placeholder 5"/>
          <p:cNvSpPr>
            <a:spLocks noGrp="1"/>
          </p:cNvSpPr>
          <p:nvPr>
            <p:ph type="body" sz="quarter" idx="20"/>
          </p:nvPr>
        </p:nvSpPr>
        <p:spPr>
          <a:xfrm>
            <a:off x="6690575" y="4300572"/>
            <a:ext cx="1957589" cy="1548115"/>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789052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grpSp>
        <p:nvGrpSpPr>
          <p:cNvPr id="273" name="Group 272"/>
          <p:cNvGrpSpPr/>
          <p:nvPr userDrawn="1"/>
        </p:nvGrpSpPr>
        <p:grpSpPr>
          <a:xfrm>
            <a:off x="3432176" y="1795465"/>
            <a:ext cx="2279650" cy="2551113"/>
            <a:chOff x="3432175" y="1795463"/>
            <a:chExt cx="2279650" cy="2551113"/>
          </a:xfrm>
        </p:grpSpPr>
        <p:sp>
          <p:nvSpPr>
            <p:cNvPr id="137" name="Freeform 136"/>
            <p:cNvSpPr>
              <a:spLocks/>
            </p:cNvSpPr>
            <p:nvPr userDrawn="1"/>
          </p:nvSpPr>
          <p:spPr bwMode="auto">
            <a:xfrm>
              <a:off x="3432175" y="1795463"/>
              <a:ext cx="2279650"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9"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3"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8" name="Freeform 137"/>
            <p:cNvSpPr>
              <a:spLocks/>
            </p:cNvSpPr>
            <p:nvPr userDrawn="1"/>
          </p:nvSpPr>
          <p:spPr bwMode="auto">
            <a:xfrm>
              <a:off x="3432175" y="1795463"/>
              <a:ext cx="2279650"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9" y="0"/>
                    <a:pt x="176" y="0"/>
                  </a:cubicBezTo>
                  <a:cubicBezTo>
                    <a:pt x="846" y="0"/>
                    <a:pt x="846" y="0"/>
                    <a:pt x="846" y="0"/>
                  </a:cubicBezTo>
                  <a:cubicBezTo>
                    <a:pt x="943" y="0"/>
                    <a:pt x="1022" y="79"/>
                    <a:pt x="1022" y="176"/>
                  </a:cubicBezTo>
                  <a:lnTo>
                    <a:pt x="1022" y="184"/>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9" name="Freeform 138"/>
            <p:cNvSpPr>
              <a:spLocks/>
            </p:cNvSpPr>
            <p:nvPr userDrawn="1"/>
          </p:nvSpPr>
          <p:spPr bwMode="auto">
            <a:xfrm>
              <a:off x="3643313" y="2293938"/>
              <a:ext cx="42863" cy="74613"/>
            </a:xfrm>
            <a:custGeom>
              <a:avLst/>
              <a:gdLst>
                <a:gd name="T0" fmla="*/ 10 w 19"/>
                <a:gd name="T1" fmla="*/ 20 h 34"/>
                <a:gd name="T2" fmla="*/ 7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10 w 19"/>
                <a:gd name="T25" fmla="*/ 14 h 34"/>
                <a:gd name="T26" fmla="*/ 13 w 19"/>
                <a:gd name="T27" fmla="*/ 16 h 34"/>
                <a:gd name="T28" fmla="*/ 19 w 19"/>
                <a:gd name="T29" fmla="*/ 25 h 34"/>
                <a:gd name="T30" fmla="*/ 17 w 19"/>
                <a:gd name="T31" fmla="*/ 32 h 34"/>
                <a:gd name="T32" fmla="*/ 10 w 19"/>
                <a:gd name="T33" fmla="*/ 34 h 34"/>
                <a:gd name="T34" fmla="*/ 1 w 19"/>
                <a:gd name="T35" fmla="*/ 31 h 34"/>
                <a:gd name="T36" fmla="*/ 1 w 19"/>
                <a:gd name="T37" fmla="*/ 25 h 34"/>
                <a:gd name="T38" fmla="*/ 10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7" y="18"/>
                    <a:pt x="7" y="18"/>
                    <a:pt x="7" y="18"/>
                  </a:cubicBezTo>
                  <a:cubicBezTo>
                    <a:pt x="4" y="16"/>
                    <a:pt x="3" y="15"/>
                    <a:pt x="2" y="14"/>
                  </a:cubicBezTo>
                  <a:cubicBezTo>
                    <a:pt x="1" y="12"/>
                    <a:pt x="0" y="11"/>
                    <a:pt x="0" y="9"/>
                  </a:cubicBezTo>
                  <a:cubicBezTo>
                    <a:pt x="0" y="6"/>
                    <a:pt x="1" y="4"/>
                    <a:pt x="3" y="3"/>
                  </a:cubicBezTo>
                  <a:cubicBezTo>
                    <a:pt x="5" y="1"/>
                    <a:pt x="7" y="0"/>
                    <a:pt x="10" y="0"/>
                  </a:cubicBezTo>
                  <a:cubicBezTo>
                    <a:pt x="13" y="0"/>
                    <a:pt x="16" y="1"/>
                    <a:pt x="18" y="2"/>
                  </a:cubicBezTo>
                  <a:cubicBezTo>
                    <a:pt x="18" y="8"/>
                    <a:pt x="18" y="8"/>
                    <a:pt x="18" y="8"/>
                  </a:cubicBezTo>
                  <a:cubicBezTo>
                    <a:pt x="16" y="6"/>
                    <a:pt x="13" y="4"/>
                    <a:pt x="10" y="4"/>
                  </a:cubicBezTo>
                  <a:cubicBezTo>
                    <a:pt x="9" y="4"/>
                    <a:pt x="7" y="5"/>
                    <a:pt x="6" y="5"/>
                  </a:cubicBezTo>
                  <a:cubicBezTo>
                    <a:pt x="5" y="6"/>
                    <a:pt x="5" y="7"/>
                    <a:pt x="5" y="8"/>
                  </a:cubicBezTo>
                  <a:cubicBezTo>
                    <a:pt x="5" y="9"/>
                    <a:pt x="5" y="10"/>
                    <a:pt x="6" y="11"/>
                  </a:cubicBezTo>
                  <a:cubicBezTo>
                    <a:pt x="7" y="12"/>
                    <a:pt x="8" y="13"/>
                    <a:pt x="10" y="14"/>
                  </a:cubicBezTo>
                  <a:cubicBezTo>
                    <a:pt x="13" y="16"/>
                    <a:pt x="13" y="16"/>
                    <a:pt x="13" y="16"/>
                  </a:cubicBezTo>
                  <a:cubicBezTo>
                    <a:pt x="17" y="18"/>
                    <a:pt x="19" y="22"/>
                    <a:pt x="19" y="25"/>
                  </a:cubicBezTo>
                  <a:cubicBezTo>
                    <a:pt x="19" y="28"/>
                    <a:pt x="18" y="30"/>
                    <a:pt x="17" y="32"/>
                  </a:cubicBezTo>
                  <a:cubicBezTo>
                    <a:pt x="15" y="34"/>
                    <a:pt x="12" y="34"/>
                    <a:pt x="10" y="34"/>
                  </a:cubicBezTo>
                  <a:cubicBezTo>
                    <a:pt x="6" y="34"/>
                    <a:pt x="3" y="33"/>
                    <a:pt x="1" y="31"/>
                  </a:cubicBezTo>
                  <a:cubicBezTo>
                    <a:pt x="1" y="25"/>
                    <a:pt x="1" y="25"/>
                    <a:pt x="1" y="25"/>
                  </a:cubicBezTo>
                  <a:cubicBezTo>
                    <a:pt x="3" y="29"/>
                    <a:pt x="6" y="30"/>
                    <a:pt x="10"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0" name="Freeform 139"/>
            <p:cNvSpPr>
              <a:spLocks/>
            </p:cNvSpPr>
            <p:nvPr userDrawn="1"/>
          </p:nvSpPr>
          <p:spPr bwMode="auto">
            <a:xfrm>
              <a:off x="3933825" y="2295525"/>
              <a:ext cx="69850" cy="73025"/>
            </a:xfrm>
            <a:custGeom>
              <a:avLst/>
              <a:gdLst>
                <a:gd name="T0" fmla="*/ 38 w 44"/>
                <a:gd name="T1" fmla="*/ 0 h 46"/>
                <a:gd name="T2" fmla="*/ 44 w 44"/>
                <a:gd name="T3" fmla="*/ 0 h 46"/>
                <a:gd name="T4" fmla="*/ 44 w 44"/>
                <a:gd name="T5" fmla="*/ 46 h 46"/>
                <a:gd name="T6" fmla="*/ 38 w 44"/>
                <a:gd name="T7" fmla="*/ 46 h 46"/>
                <a:gd name="T8" fmla="*/ 38 w 44"/>
                <a:gd name="T9" fmla="*/ 10 h 46"/>
                <a:gd name="T10" fmla="*/ 22 w 44"/>
                <a:gd name="T11" fmla="*/ 28 h 46"/>
                <a:gd name="T12" fmla="*/ 21 w 44"/>
                <a:gd name="T13" fmla="*/ 28 h 46"/>
                <a:gd name="T14" fmla="*/ 7 w 44"/>
                <a:gd name="T15" fmla="*/ 10 h 46"/>
                <a:gd name="T16" fmla="*/ 7 w 44"/>
                <a:gd name="T17" fmla="*/ 46 h 46"/>
                <a:gd name="T18" fmla="*/ 0 w 44"/>
                <a:gd name="T19" fmla="*/ 46 h 46"/>
                <a:gd name="T20" fmla="*/ 0 w 44"/>
                <a:gd name="T21" fmla="*/ 0 h 46"/>
                <a:gd name="T22" fmla="*/ 7 w 44"/>
                <a:gd name="T23" fmla="*/ 0 h 46"/>
                <a:gd name="T24" fmla="*/ 22 w 44"/>
                <a:gd name="T25" fmla="*/ 18 h 46"/>
                <a:gd name="T26" fmla="*/ 38 w 44"/>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6">
                  <a:moveTo>
                    <a:pt x="38" y="0"/>
                  </a:moveTo>
                  <a:lnTo>
                    <a:pt x="44" y="0"/>
                  </a:lnTo>
                  <a:lnTo>
                    <a:pt x="44" y="46"/>
                  </a:lnTo>
                  <a:lnTo>
                    <a:pt x="38" y="46"/>
                  </a:lnTo>
                  <a:lnTo>
                    <a:pt x="38" y="10"/>
                  </a:lnTo>
                  <a:lnTo>
                    <a:pt x="22" y="28"/>
                  </a:lnTo>
                  <a:lnTo>
                    <a:pt x="21" y="28"/>
                  </a:lnTo>
                  <a:lnTo>
                    <a:pt x="7" y="10"/>
                  </a:lnTo>
                  <a:lnTo>
                    <a:pt x="7" y="46"/>
                  </a:lnTo>
                  <a:lnTo>
                    <a:pt x="0" y="46"/>
                  </a:lnTo>
                  <a:lnTo>
                    <a:pt x="0" y="0"/>
                  </a:lnTo>
                  <a:lnTo>
                    <a:pt x="7" y="0"/>
                  </a:lnTo>
                  <a:lnTo>
                    <a:pt x="22" y="18"/>
                  </a:lnTo>
                  <a:lnTo>
                    <a:pt x="38" y="0"/>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1" name="Freeform 140"/>
            <p:cNvSpPr>
              <a:spLocks/>
            </p:cNvSpPr>
            <p:nvPr userDrawn="1"/>
          </p:nvSpPr>
          <p:spPr bwMode="auto">
            <a:xfrm>
              <a:off x="4235450" y="2293938"/>
              <a:ext cx="61913" cy="74613"/>
            </a:xfrm>
            <a:custGeom>
              <a:avLst/>
              <a:gdLst>
                <a:gd name="T0" fmla="*/ 0 w 39"/>
                <a:gd name="T1" fmla="*/ 0 h 47"/>
                <a:gd name="T2" fmla="*/ 39 w 39"/>
                <a:gd name="T3" fmla="*/ 0 h 47"/>
                <a:gd name="T4" fmla="*/ 39 w 39"/>
                <a:gd name="T5" fmla="*/ 7 h 47"/>
                <a:gd name="T6" fmla="*/ 22 w 39"/>
                <a:gd name="T7" fmla="*/ 7 h 47"/>
                <a:gd name="T8" fmla="*/ 22 w 39"/>
                <a:gd name="T9" fmla="*/ 47 h 47"/>
                <a:gd name="T10" fmla="*/ 17 w 39"/>
                <a:gd name="T11" fmla="*/ 47 h 47"/>
                <a:gd name="T12" fmla="*/ 17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2" y="7"/>
                  </a:lnTo>
                  <a:lnTo>
                    <a:pt x="22" y="47"/>
                  </a:lnTo>
                  <a:lnTo>
                    <a:pt x="17" y="47"/>
                  </a:lnTo>
                  <a:lnTo>
                    <a:pt x="17" y="7"/>
                  </a:lnTo>
                  <a:lnTo>
                    <a:pt x="0" y="7"/>
                  </a:lnTo>
                  <a:lnTo>
                    <a:pt x="0" y="0"/>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2" name="Freeform 141"/>
            <p:cNvSpPr>
              <a:spLocks/>
            </p:cNvSpPr>
            <p:nvPr userDrawn="1"/>
          </p:nvSpPr>
          <p:spPr bwMode="auto">
            <a:xfrm>
              <a:off x="4521200" y="2295525"/>
              <a:ext cx="115888" cy="73025"/>
            </a:xfrm>
            <a:custGeom>
              <a:avLst/>
              <a:gdLst>
                <a:gd name="T0" fmla="*/ 66 w 73"/>
                <a:gd name="T1" fmla="*/ 0 h 46"/>
                <a:gd name="T2" fmla="*/ 73 w 73"/>
                <a:gd name="T3" fmla="*/ 0 h 46"/>
                <a:gd name="T4" fmla="*/ 53 w 73"/>
                <a:gd name="T5" fmla="*/ 46 h 46"/>
                <a:gd name="T6" fmla="*/ 52 w 73"/>
                <a:gd name="T7" fmla="*/ 46 h 46"/>
                <a:gd name="T8" fmla="*/ 36 w 73"/>
                <a:gd name="T9" fmla="*/ 9 h 46"/>
                <a:gd name="T10" fmla="*/ 21 w 73"/>
                <a:gd name="T11" fmla="*/ 46 h 46"/>
                <a:gd name="T12" fmla="*/ 19 w 73"/>
                <a:gd name="T13" fmla="*/ 46 h 46"/>
                <a:gd name="T14" fmla="*/ 0 w 73"/>
                <a:gd name="T15" fmla="*/ 0 h 46"/>
                <a:gd name="T16" fmla="*/ 7 w 73"/>
                <a:gd name="T17" fmla="*/ 0 h 46"/>
                <a:gd name="T18" fmla="*/ 21 w 73"/>
                <a:gd name="T19" fmla="*/ 32 h 46"/>
                <a:gd name="T20" fmla="*/ 33 w 73"/>
                <a:gd name="T21" fmla="*/ 0 h 46"/>
                <a:gd name="T22" fmla="*/ 39 w 73"/>
                <a:gd name="T23" fmla="*/ 0 h 46"/>
                <a:gd name="T24" fmla="*/ 53 w 73"/>
                <a:gd name="T25" fmla="*/ 32 h 46"/>
                <a:gd name="T26" fmla="*/ 66 w 73"/>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6">
                  <a:moveTo>
                    <a:pt x="66" y="0"/>
                  </a:moveTo>
                  <a:lnTo>
                    <a:pt x="73" y="0"/>
                  </a:lnTo>
                  <a:lnTo>
                    <a:pt x="53" y="46"/>
                  </a:lnTo>
                  <a:lnTo>
                    <a:pt x="52" y="46"/>
                  </a:lnTo>
                  <a:lnTo>
                    <a:pt x="36" y="9"/>
                  </a:lnTo>
                  <a:lnTo>
                    <a:pt x="21" y="46"/>
                  </a:lnTo>
                  <a:lnTo>
                    <a:pt x="19" y="46"/>
                  </a:lnTo>
                  <a:lnTo>
                    <a:pt x="0" y="0"/>
                  </a:lnTo>
                  <a:lnTo>
                    <a:pt x="7" y="0"/>
                  </a:lnTo>
                  <a:lnTo>
                    <a:pt x="21" y="32"/>
                  </a:lnTo>
                  <a:lnTo>
                    <a:pt x="33" y="0"/>
                  </a:lnTo>
                  <a:lnTo>
                    <a:pt x="39" y="0"/>
                  </a:lnTo>
                  <a:lnTo>
                    <a:pt x="53" y="32"/>
                  </a:lnTo>
                  <a:lnTo>
                    <a:pt x="66" y="0"/>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3" name="Freeform 142"/>
            <p:cNvSpPr>
              <a:spLocks/>
            </p:cNvSpPr>
            <p:nvPr userDrawn="1"/>
          </p:nvSpPr>
          <p:spPr bwMode="auto">
            <a:xfrm>
              <a:off x="4859338" y="2293938"/>
              <a:ext cx="63500" cy="74613"/>
            </a:xfrm>
            <a:custGeom>
              <a:avLst/>
              <a:gdLst>
                <a:gd name="T0" fmla="*/ 0 w 40"/>
                <a:gd name="T1" fmla="*/ 0 h 47"/>
                <a:gd name="T2" fmla="*/ 40 w 40"/>
                <a:gd name="T3" fmla="*/ 0 h 47"/>
                <a:gd name="T4" fmla="*/ 40 w 40"/>
                <a:gd name="T5" fmla="*/ 7 h 47"/>
                <a:gd name="T6" fmla="*/ 23 w 40"/>
                <a:gd name="T7" fmla="*/ 7 h 47"/>
                <a:gd name="T8" fmla="*/ 23 w 40"/>
                <a:gd name="T9" fmla="*/ 47 h 47"/>
                <a:gd name="T10" fmla="*/ 16 w 40"/>
                <a:gd name="T11" fmla="*/ 47 h 47"/>
                <a:gd name="T12" fmla="*/ 16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3" y="7"/>
                  </a:lnTo>
                  <a:lnTo>
                    <a:pt x="23" y="47"/>
                  </a:lnTo>
                  <a:lnTo>
                    <a:pt x="16" y="47"/>
                  </a:lnTo>
                  <a:lnTo>
                    <a:pt x="16" y="7"/>
                  </a:lnTo>
                  <a:lnTo>
                    <a:pt x="0" y="7"/>
                  </a:lnTo>
                  <a:lnTo>
                    <a:pt x="0" y="0"/>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4" name="Freeform 143"/>
            <p:cNvSpPr>
              <a:spLocks/>
            </p:cNvSpPr>
            <p:nvPr userDrawn="1"/>
          </p:nvSpPr>
          <p:spPr bwMode="auto">
            <a:xfrm>
              <a:off x="5167313" y="2295525"/>
              <a:ext cx="41275" cy="73025"/>
            </a:xfrm>
            <a:custGeom>
              <a:avLst/>
              <a:gdLst>
                <a:gd name="T0" fmla="*/ 0 w 26"/>
                <a:gd name="T1" fmla="*/ 0 h 46"/>
                <a:gd name="T2" fmla="*/ 26 w 26"/>
                <a:gd name="T3" fmla="*/ 0 h 46"/>
                <a:gd name="T4" fmla="*/ 26 w 26"/>
                <a:gd name="T5" fmla="*/ 6 h 46"/>
                <a:gd name="T6" fmla="*/ 7 w 26"/>
                <a:gd name="T7" fmla="*/ 6 h 46"/>
                <a:gd name="T8" fmla="*/ 7 w 26"/>
                <a:gd name="T9" fmla="*/ 18 h 46"/>
                <a:gd name="T10" fmla="*/ 26 w 26"/>
                <a:gd name="T11" fmla="*/ 18 h 46"/>
                <a:gd name="T12" fmla="*/ 26 w 26"/>
                <a:gd name="T13" fmla="*/ 24 h 46"/>
                <a:gd name="T14" fmla="*/ 7 w 26"/>
                <a:gd name="T15" fmla="*/ 24 h 46"/>
                <a:gd name="T16" fmla="*/ 7 w 26"/>
                <a:gd name="T17" fmla="*/ 46 h 46"/>
                <a:gd name="T18" fmla="*/ 0 w 26"/>
                <a:gd name="T19" fmla="*/ 46 h 46"/>
                <a:gd name="T20" fmla="*/ 0 w 26"/>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6">
                  <a:moveTo>
                    <a:pt x="0" y="0"/>
                  </a:moveTo>
                  <a:lnTo>
                    <a:pt x="26" y="0"/>
                  </a:lnTo>
                  <a:lnTo>
                    <a:pt x="26" y="6"/>
                  </a:lnTo>
                  <a:lnTo>
                    <a:pt x="7" y="6"/>
                  </a:lnTo>
                  <a:lnTo>
                    <a:pt x="7" y="18"/>
                  </a:lnTo>
                  <a:lnTo>
                    <a:pt x="26" y="18"/>
                  </a:lnTo>
                  <a:lnTo>
                    <a:pt x="26" y="24"/>
                  </a:lnTo>
                  <a:lnTo>
                    <a:pt x="7" y="24"/>
                  </a:lnTo>
                  <a:lnTo>
                    <a:pt x="7" y="46"/>
                  </a:lnTo>
                  <a:lnTo>
                    <a:pt x="0" y="46"/>
                  </a:lnTo>
                  <a:lnTo>
                    <a:pt x="0" y="0"/>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5" name="Freeform 144"/>
            <p:cNvSpPr>
              <a:spLocks/>
            </p:cNvSpPr>
            <p:nvPr userDrawn="1"/>
          </p:nvSpPr>
          <p:spPr bwMode="auto">
            <a:xfrm>
              <a:off x="5451475" y="2293938"/>
              <a:ext cx="41275" cy="74613"/>
            </a:xfrm>
            <a:custGeom>
              <a:avLst/>
              <a:gdLst>
                <a:gd name="T0" fmla="*/ 10 w 19"/>
                <a:gd name="T1" fmla="*/ 20 h 34"/>
                <a:gd name="T2" fmla="*/ 6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4 w 19"/>
                <a:gd name="T21" fmla="*/ 8 h 34"/>
                <a:gd name="T22" fmla="*/ 6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2" y="14"/>
                  </a:cubicBezTo>
                  <a:cubicBezTo>
                    <a:pt x="1" y="12"/>
                    <a:pt x="0" y="11"/>
                    <a:pt x="0" y="9"/>
                  </a:cubicBezTo>
                  <a:cubicBezTo>
                    <a:pt x="0" y="6"/>
                    <a:pt x="1" y="4"/>
                    <a:pt x="3" y="3"/>
                  </a:cubicBezTo>
                  <a:cubicBezTo>
                    <a:pt x="5" y="1"/>
                    <a:pt x="7" y="0"/>
                    <a:pt x="10" y="0"/>
                  </a:cubicBezTo>
                  <a:cubicBezTo>
                    <a:pt x="13" y="0"/>
                    <a:pt x="15" y="1"/>
                    <a:pt x="18" y="2"/>
                  </a:cubicBezTo>
                  <a:cubicBezTo>
                    <a:pt x="18" y="8"/>
                    <a:pt x="18" y="8"/>
                    <a:pt x="18" y="8"/>
                  </a:cubicBezTo>
                  <a:cubicBezTo>
                    <a:pt x="15" y="6"/>
                    <a:pt x="13" y="4"/>
                    <a:pt x="10" y="4"/>
                  </a:cubicBezTo>
                  <a:cubicBezTo>
                    <a:pt x="8" y="4"/>
                    <a:pt x="7" y="5"/>
                    <a:pt x="6" y="5"/>
                  </a:cubicBezTo>
                  <a:cubicBezTo>
                    <a:pt x="5" y="6"/>
                    <a:pt x="4" y="7"/>
                    <a:pt x="4" y="8"/>
                  </a:cubicBezTo>
                  <a:cubicBezTo>
                    <a:pt x="4" y="9"/>
                    <a:pt x="5" y="10"/>
                    <a:pt x="6" y="11"/>
                  </a:cubicBezTo>
                  <a:cubicBezTo>
                    <a:pt x="6" y="12"/>
                    <a:pt x="8" y="13"/>
                    <a:pt x="9" y="14"/>
                  </a:cubicBezTo>
                  <a:cubicBezTo>
                    <a:pt x="13" y="16"/>
                    <a:pt x="13" y="16"/>
                    <a:pt x="13" y="16"/>
                  </a:cubicBezTo>
                  <a:cubicBezTo>
                    <a:pt x="17" y="18"/>
                    <a:pt x="19" y="22"/>
                    <a:pt x="19" y="25"/>
                  </a:cubicBezTo>
                  <a:cubicBezTo>
                    <a:pt x="19" y="28"/>
                    <a:pt x="18" y="30"/>
                    <a:pt x="16" y="32"/>
                  </a:cubicBezTo>
                  <a:cubicBezTo>
                    <a:pt x="14" y="34"/>
                    <a:pt x="12" y="34"/>
                    <a:pt x="9" y="34"/>
                  </a:cubicBezTo>
                  <a:cubicBezTo>
                    <a:pt x="6" y="34"/>
                    <a:pt x="3" y="33"/>
                    <a:pt x="0" y="31"/>
                  </a:cubicBezTo>
                  <a:cubicBezTo>
                    <a:pt x="0" y="25"/>
                    <a:pt x="0" y="25"/>
                    <a:pt x="0" y="25"/>
                  </a:cubicBezTo>
                  <a:cubicBezTo>
                    <a:pt x="3" y="29"/>
                    <a:pt x="6" y="30"/>
                    <a:pt x="9" y="30"/>
                  </a:cubicBezTo>
                  <a:cubicBezTo>
                    <a:pt x="11"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6" name="Line 145"/>
            <p:cNvSpPr>
              <a:spLocks noChangeShapeType="1"/>
            </p:cNvSpPr>
            <p:nvPr userDrawn="1"/>
          </p:nvSpPr>
          <p:spPr bwMode="auto">
            <a:xfrm>
              <a:off x="3552825" y="27828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47" name="Line 146"/>
            <p:cNvSpPr>
              <a:spLocks noChangeShapeType="1"/>
            </p:cNvSpPr>
            <p:nvPr userDrawn="1"/>
          </p:nvSpPr>
          <p:spPr bwMode="auto">
            <a:xfrm>
              <a:off x="3856038" y="27828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48" name="Line 147"/>
            <p:cNvSpPr>
              <a:spLocks noChangeShapeType="1"/>
            </p:cNvSpPr>
            <p:nvPr userDrawn="1"/>
          </p:nvSpPr>
          <p:spPr bwMode="auto">
            <a:xfrm>
              <a:off x="4159250" y="27828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49" name="Line 148"/>
            <p:cNvSpPr>
              <a:spLocks noChangeShapeType="1"/>
            </p:cNvSpPr>
            <p:nvPr userDrawn="1"/>
          </p:nvSpPr>
          <p:spPr bwMode="auto">
            <a:xfrm>
              <a:off x="4462463" y="27828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0" name="Line 149"/>
            <p:cNvSpPr>
              <a:spLocks noChangeShapeType="1"/>
            </p:cNvSpPr>
            <p:nvPr userDrawn="1"/>
          </p:nvSpPr>
          <p:spPr bwMode="auto">
            <a:xfrm>
              <a:off x="4765675" y="27828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1" name="Line 150"/>
            <p:cNvSpPr>
              <a:spLocks noChangeShapeType="1"/>
            </p:cNvSpPr>
            <p:nvPr userDrawn="1"/>
          </p:nvSpPr>
          <p:spPr bwMode="auto">
            <a:xfrm>
              <a:off x="5068888" y="2782888"/>
              <a:ext cx="214313"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2" name="Line 151"/>
            <p:cNvSpPr>
              <a:spLocks noChangeShapeType="1"/>
            </p:cNvSpPr>
            <p:nvPr userDrawn="1"/>
          </p:nvSpPr>
          <p:spPr bwMode="auto">
            <a:xfrm>
              <a:off x="5373688" y="2782888"/>
              <a:ext cx="212725"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3" name="Line 152"/>
            <p:cNvSpPr>
              <a:spLocks noChangeShapeType="1"/>
            </p:cNvSpPr>
            <p:nvPr userDrawn="1"/>
          </p:nvSpPr>
          <p:spPr bwMode="auto">
            <a:xfrm>
              <a:off x="3552825" y="2427288"/>
              <a:ext cx="20335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4" name="Line 153"/>
            <p:cNvSpPr>
              <a:spLocks noChangeShapeType="1"/>
            </p:cNvSpPr>
            <p:nvPr userDrawn="1"/>
          </p:nvSpPr>
          <p:spPr bwMode="auto">
            <a:xfrm>
              <a:off x="3552825" y="31384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5" name="Line 154"/>
            <p:cNvSpPr>
              <a:spLocks noChangeShapeType="1"/>
            </p:cNvSpPr>
            <p:nvPr userDrawn="1"/>
          </p:nvSpPr>
          <p:spPr bwMode="auto">
            <a:xfrm>
              <a:off x="3856038" y="31384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6" name="Line 155"/>
            <p:cNvSpPr>
              <a:spLocks noChangeShapeType="1"/>
            </p:cNvSpPr>
            <p:nvPr userDrawn="1"/>
          </p:nvSpPr>
          <p:spPr bwMode="auto">
            <a:xfrm>
              <a:off x="4159250" y="31384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7" name="Line 156"/>
            <p:cNvSpPr>
              <a:spLocks noChangeShapeType="1"/>
            </p:cNvSpPr>
            <p:nvPr userDrawn="1"/>
          </p:nvSpPr>
          <p:spPr bwMode="auto">
            <a:xfrm>
              <a:off x="4462463" y="31384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8" name="Line 157"/>
            <p:cNvSpPr>
              <a:spLocks noChangeShapeType="1"/>
            </p:cNvSpPr>
            <p:nvPr userDrawn="1"/>
          </p:nvSpPr>
          <p:spPr bwMode="auto">
            <a:xfrm>
              <a:off x="4765675" y="31384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59" name="Line 158"/>
            <p:cNvSpPr>
              <a:spLocks noChangeShapeType="1"/>
            </p:cNvSpPr>
            <p:nvPr userDrawn="1"/>
          </p:nvSpPr>
          <p:spPr bwMode="auto">
            <a:xfrm>
              <a:off x="5068888" y="3138488"/>
              <a:ext cx="214313"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0" name="Line 159"/>
            <p:cNvSpPr>
              <a:spLocks noChangeShapeType="1"/>
            </p:cNvSpPr>
            <p:nvPr userDrawn="1"/>
          </p:nvSpPr>
          <p:spPr bwMode="auto">
            <a:xfrm>
              <a:off x="5373688" y="3138488"/>
              <a:ext cx="212725"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1" name="Line 160"/>
            <p:cNvSpPr>
              <a:spLocks noChangeShapeType="1"/>
            </p:cNvSpPr>
            <p:nvPr userDrawn="1"/>
          </p:nvSpPr>
          <p:spPr bwMode="auto">
            <a:xfrm>
              <a:off x="3552825" y="34940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2" name="Line 161"/>
            <p:cNvSpPr>
              <a:spLocks noChangeShapeType="1"/>
            </p:cNvSpPr>
            <p:nvPr userDrawn="1"/>
          </p:nvSpPr>
          <p:spPr bwMode="auto">
            <a:xfrm>
              <a:off x="3856038" y="34940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3" name="Line 162"/>
            <p:cNvSpPr>
              <a:spLocks noChangeShapeType="1"/>
            </p:cNvSpPr>
            <p:nvPr userDrawn="1"/>
          </p:nvSpPr>
          <p:spPr bwMode="auto">
            <a:xfrm>
              <a:off x="4159250" y="34940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4" name="Line 163"/>
            <p:cNvSpPr>
              <a:spLocks noChangeShapeType="1"/>
            </p:cNvSpPr>
            <p:nvPr userDrawn="1"/>
          </p:nvSpPr>
          <p:spPr bwMode="auto">
            <a:xfrm>
              <a:off x="4462463" y="34940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5" name="Line 164"/>
            <p:cNvSpPr>
              <a:spLocks noChangeShapeType="1"/>
            </p:cNvSpPr>
            <p:nvPr userDrawn="1"/>
          </p:nvSpPr>
          <p:spPr bwMode="auto">
            <a:xfrm>
              <a:off x="4765675" y="34940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6" name="Line 165"/>
            <p:cNvSpPr>
              <a:spLocks noChangeShapeType="1"/>
            </p:cNvSpPr>
            <p:nvPr userDrawn="1"/>
          </p:nvSpPr>
          <p:spPr bwMode="auto">
            <a:xfrm>
              <a:off x="5068888" y="3494088"/>
              <a:ext cx="214313"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7" name="Line 166"/>
            <p:cNvSpPr>
              <a:spLocks noChangeShapeType="1"/>
            </p:cNvSpPr>
            <p:nvPr userDrawn="1"/>
          </p:nvSpPr>
          <p:spPr bwMode="auto">
            <a:xfrm>
              <a:off x="5373688" y="3494088"/>
              <a:ext cx="212725"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8" name="Line 167"/>
            <p:cNvSpPr>
              <a:spLocks noChangeShapeType="1"/>
            </p:cNvSpPr>
            <p:nvPr userDrawn="1"/>
          </p:nvSpPr>
          <p:spPr bwMode="auto">
            <a:xfrm>
              <a:off x="3552825" y="38512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69" name="Line 168"/>
            <p:cNvSpPr>
              <a:spLocks noChangeShapeType="1"/>
            </p:cNvSpPr>
            <p:nvPr userDrawn="1"/>
          </p:nvSpPr>
          <p:spPr bwMode="auto">
            <a:xfrm>
              <a:off x="3856038" y="38512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0" name="Line 169"/>
            <p:cNvSpPr>
              <a:spLocks noChangeShapeType="1"/>
            </p:cNvSpPr>
            <p:nvPr userDrawn="1"/>
          </p:nvSpPr>
          <p:spPr bwMode="auto">
            <a:xfrm>
              <a:off x="4159250" y="38512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1" name="Line 170"/>
            <p:cNvSpPr>
              <a:spLocks noChangeShapeType="1"/>
            </p:cNvSpPr>
            <p:nvPr userDrawn="1"/>
          </p:nvSpPr>
          <p:spPr bwMode="auto">
            <a:xfrm>
              <a:off x="4462463" y="38512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2" name="Line 171"/>
            <p:cNvSpPr>
              <a:spLocks noChangeShapeType="1"/>
            </p:cNvSpPr>
            <p:nvPr userDrawn="1"/>
          </p:nvSpPr>
          <p:spPr bwMode="auto">
            <a:xfrm>
              <a:off x="4765675" y="3851275"/>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3" name="Line 172"/>
            <p:cNvSpPr>
              <a:spLocks noChangeShapeType="1"/>
            </p:cNvSpPr>
            <p:nvPr userDrawn="1"/>
          </p:nvSpPr>
          <p:spPr bwMode="auto">
            <a:xfrm>
              <a:off x="5068888" y="3851275"/>
              <a:ext cx="214313"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4" name="Line 173"/>
            <p:cNvSpPr>
              <a:spLocks noChangeShapeType="1"/>
            </p:cNvSpPr>
            <p:nvPr userDrawn="1"/>
          </p:nvSpPr>
          <p:spPr bwMode="auto">
            <a:xfrm>
              <a:off x="5373688" y="3851275"/>
              <a:ext cx="212725"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5" name="Line 174"/>
            <p:cNvSpPr>
              <a:spLocks noChangeShapeType="1"/>
            </p:cNvSpPr>
            <p:nvPr userDrawn="1"/>
          </p:nvSpPr>
          <p:spPr bwMode="auto">
            <a:xfrm>
              <a:off x="3552825" y="42068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6" name="Line 175"/>
            <p:cNvSpPr>
              <a:spLocks noChangeShapeType="1"/>
            </p:cNvSpPr>
            <p:nvPr userDrawn="1"/>
          </p:nvSpPr>
          <p:spPr bwMode="auto">
            <a:xfrm>
              <a:off x="3856038" y="42068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7" name="Line 176"/>
            <p:cNvSpPr>
              <a:spLocks noChangeShapeType="1"/>
            </p:cNvSpPr>
            <p:nvPr userDrawn="1"/>
          </p:nvSpPr>
          <p:spPr bwMode="auto">
            <a:xfrm>
              <a:off x="4159250" y="42068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8" name="Line 177"/>
            <p:cNvSpPr>
              <a:spLocks noChangeShapeType="1"/>
            </p:cNvSpPr>
            <p:nvPr userDrawn="1"/>
          </p:nvSpPr>
          <p:spPr bwMode="auto">
            <a:xfrm>
              <a:off x="4462463" y="42068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79" name="Line 178"/>
            <p:cNvSpPr>
              <a:spLocks noChangeShapeType="1"/>
            </p:cNvSpPr>
            <p:nvPr userDrawn="1"/>
          </p:nvSpPr>
          <p:spPr bwMode="auto">
            <a:xfrm>
              <a:off x="4765675" y="4206875"/>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80" name="Line 179"/>
            <p:cNvSpPr>
              <a:spLocks noChangeShapeType="1"/>
            </p:cNvSpPr>
            <p:nvPr userDrawn="1"/>
          </p:nvSpPr>
          <p:spPr bwMode="auto">
            <a:xfrm>
              <a:off x="5068888" y="4206875"/>
              <a:ext cx="214313"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81" name="Line 180"/>
            <p:cNvSpPr>
              <a:spLocks noChangeShapeType="1"/>
            </p:cNvSpPr>
            <p:nvPr userDrawn="1"/>
          </p:nvSpPr>
          <p:spPr bwMode="auto">
            <a:xfrm>
              <a:off x="5373688" y="4206875"/>
              <a:ext cx="212725"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grpSp>
      <p:grpSp>
        <p:nvGrpSpPr>
          <p:cNvPr id="274" name="Group 273"/>
          <p:cNvGrpSpPr/>
          <p:nvPr userDrawn="1"/>
        </p:nvGrpSpPr>
        <p:grpSpPr>
          <a:xfrm>
            <a:off x="715963" y="1795465"/>
            <a:ext cx="2281238" cy="2551113"/>
            <a:chOff x="715963" y="1795463"/>
            <a:chExt cx="2281238" cy="2551113"/>
          </a:xfrm>
        </p:grpSpPr>
        <p:sp>
          <p:nvSpPr>
            <p:cNvPr id="182" name="Freeform 181"/>
            <p:cNvSpPr>
              <a:spLocks/>
            </p:cNvSpPr>
            <p:nvPr userDrawn="1"/>
          </p:nvSpPr>
          <p:spPr bwMode="auto">
            <a:xfrm>
              <a:off x="715963" y="1795463"/>
              <a:ext cx="2281238"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9"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4"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3" name="Freeform 182"/>
            <p:cNvSpPr>
              <a:spLocks/>
            </p:cNvSpPr>
            <p:nvPr userDrawn="1"/>
          </p:nvSpPr>
          <p:spPr bwMode="auto">
            <a:xfrm>
              <a:off x="930275" y="2293938"/>
              <a:ext cx="42863" cy="74613"/>
            </a:xfrm>
            <a:custGeom>
              <a:avLst/>
              <a:gdLst>
                <a:gd name="T0" fmla="*/ 10 w 19"/>
                <a:gd name="T1" fmla="*/ 20 h 34"/>
                <a:gd name="T2" fmla="*/ 6 w 19"/>
                <a:gd name="T3" fmla="*/ 18 h 34"/>
                <a:gd name="T4" fmla="*/ 1 w 19"/>
                <a:gd name="T5" fmla="*/ 14 h 34"/>
                <a:gd name="T6" fmla="*/ 0 w 19"/>
                <a:gd name="T7" fmla="*/ 9 h 34"/>
                <a:gd name="T8" fmla="*/ 2 w 19"/>
                <a:gd name="T9" fmla="*/ 3 h 34"/>
                <a:gd name="T10" fmla="*/ 10 w 19"/>
                <a:gd name="T11" fmla="*/ 0 h 34"/>
                <a:gd name="T12" fmla="*/ 17 w 19"/>
                <a:gd name="T13" fmla="*/ 2 h 34"/>
                <a:gd name="T14" fmla="*/ 17 w 19"/>
                <a:gd name="T15" fmla="*/ 8 h 34"/>
                <a:gd name="T16" fmla="*/ 9 w 19"/>
                <a:gd name="T17" fmla="*/ 4 h 34"/>
                <a:gd name="T18" fmla="*/ 6 w 19"/>
                <a:gd name="T19" fmla="*/ 5 h 34"/>
                <a:gd name="T20" fmla="*/ 4 w 19"/>
                <a:gd name="T21" fmla="*/ 8 h 34"/>
                <a:gd name="T22" fmla="*/ 5 w 19"/>
                <a:gd name="T23" fmla="*/ 11 h 34"/>
                <a:gd name="T24" fmla="*/ 9 w 19"/>
                <a:gd name="T25" fmla="*/ 14 h 34"/>
                <a:gd name="T26" fmla="*/ 12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1" y="14"/>
                  </a:cubicBezTo>
                  <a:cubicBezTo>
                    <a:pt x="0" y="12"/>
                    <a:pt x="0" y="11"/>
                    <a:pt x="0" y="9"/>
                  </a:cubicBezTo>
                  <a:cubicBezTo>
                    <a:pt x="0" y="6"/>
                    <a:pt x="1" y="4"/>
                    <a:pt x="2" y="3"/>
                  </a:cubicBezTo>
                  <a:cubicBezTo>
                    <a:pt x="4" y="1"/>
                    <a:pt x="7" y="0"/>
                    <a:pt x="10" y="0"/>
                  </a:cubicBezTo>
                  <a:cubicBezTo>
                    <a:pt x="12" y="0"/>
                    <a:pt x="15" y="1"/>
                    <a:pt x="17" y="2"/>
                  </a:cubicBezTo>
                  <a:cubicBezTo>
                    <a:pt x="17" y="8"/>
                    <a:pt x="17" y="8"/>
                    <a:pt x="17" y="8"/>
                  </a:cubicBezTo>
                  <a:cubicBezTo>
                    <a:pt x="15" y="6"/>
                    <a:pt x="12" y="4"/>
                    <a:pt x="9" y="4"/>
                  </a:cubicBezTo>
                  <a:cubicBezTo>
                    <a:pt x="8" y="4"/>
                    <a:pt x="7" y="5"/>
                    <a:pt x="6" y="5"/>
                  </a:cubicBezTo>
                  <a:cubicBezTo>
                    <a:pt x="5" y="6"/>
                    <a:pt x="4" y="7"/>
                    <a:pt x="4" y="8"/>
                  </a:cubicBezTo>
                  <a:cubicBezTo>
                    <a:pt x="4" y="9"/>
                    <a:pt x="4" y="10"/>
                    <a:pt x="5" y="11"/>
                  </a:cubicBezTo>
                  <a:cubicBezTo>
                    <a:pt x="6" y="12"/>
                    <a:pt x="7" y="13"/>
                    <a:pt x="9" y="14"/>
                  </a:cubicBezTo>
                  <a:cubicBezTo>
                    <a:pt x="12" y="16"/>
                    <a:pt x="12" y="16"/>
                    <a:pt x="12" y="16"/>
                  </a:cubicBezTo>
                  <a:cubicBezTo>
                    <a:pt x="17" y="18"/>
                    <a:pt x="19" y="22"/>
                    <a:pt x="19" y="25"/>
                  </a:cubicBezTo>
                  <a:cubicBezTo>
                    <a:pt x="19" y="28"/>
                    <a:pt x="18" y="30"/>
                    <a:pt x="16" y="32"/>
                  </a:cubicBezTo>
                  <a:cubicBezTo>
                    <a:pt x="14" y="34"/>
                    <a:pt x="12" y="34"/>
                    <a:pt x="9" y="34"/>
                  </a:cubicBezTo>
                  <a:cubicBezTo>
                    <a:pt x="5" y="34"/>
                    <a:pt x="2" y="33"/>
                    <a:pt x="0" y="31"/>
                  </a:cubicBezTo>
                  <a:cubicBezTo>
                    <a:pt x="0" y="25"/>
                    <a:pt x="0" y="25"/>
                    <a:pt x="0" y="25"/>
                  </a:cubicBezTo>
                  <a:cubicBezTo>
                    <a:pt x="2" y="29"/>
                    <a:pt x="5" y="30"/>
                    <a:pt x="9" y="30"/>
                  </a:cubicBezTo>
                  <a:cubicBezTo>
                    <a:pt x="10"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4" name="Freeform 183"/>
            <p:cNvSpPr>
              <a:spLocks/>
            </p:cNvSpPr>
            <p:nvPr userDrawn="1"/>
          </p:nvSpPr>
          <p:spPr bwMode="auto">
            <a:xfrm>
              <a:off x="1217613" y="2295525"/>
              <a:ext cx="71438" cy="73025"/>
            </a:xfrm>
            <a:custGeom>
              <a:avLst/>
              <a:gdLst>
                <a:gd name="T0" fmla="*/ 38 w 45"/>
                <a:gd name="T1" fmla="*/ 0 h 46"/>
                <a:gd name="T2" fmla="*/ 45 w 45"/>
                <a:gd name="T3" fmla="*/ 0 h 46"/>
                <a:gd name="T4" fmla="*/ 45 w 45"/>
                <a:gd name="T5" fmla="*/ 46 h 46"/>
                <a:gd name="T6" fmla="*/ 38 w 45"/>
                <a:gd name="T7" fmla="*/ 46 h 46"/>
                <a:gd name="T8" fmla="*/ 38 w 45"/>
                <a:gd name="T9" fmla="*/ 10 h 46"/>
                <a:gd name="T10" fmla="*/ 23 w 45"/>
                <a:gd name="T11" fmla="*/ 28 h 46"/>
                <a:gd name="T12" fmla="*/ 23 w 45"/>
                <a:gd name="T13" fmla="*/ 28 h 46"/>
                <a:gd name="T14" fmla="*/ 7 w 45"/>
                <a:gd name="T15" fmla="*/ 10 h 46"/>
                <a:gd name="T16" fmla="*/ 7 w 45"/>
                <a:gd name="T17" fmla="*/ 46 h 46"/>
                <a:gd name="T18" fmla="*/ 0 w 45"/>
                <a:gd name="T19" fmla="*/ 46 h 46"/>
                <a:gd name="T20" fmla="*/ 0 w 45"/>
                <a:gd name="T21" fmla="*/ 0 h 46"/>
                <a:gd name="T22" fmla="*/ 7 w 45"/>
                <a:gd name="T23" fmla="*/ 0 h 46"/>
                <a:gd name="T24" fmla="*/ 23 w 45"/>
                <a:gd name="T25" fmla="*/ 18 h 46"/>
                <a:gd name="T26" fmla="*/ 38 w 45"/>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6">
                  <a:moveTo>
                    <a:pt x="38" y="0"/>
                  </a:moveTo>
                  <a:lnTo>
                    <a:pt x="45" y="0"/>
                  </a:lnTo>
                  <a:lnTo>
                    <a:pt x="45" y="46"/>
                  </a:lnTo>
                  <a:lnTo>
                    <a:pt x="38" y="46"/>
                  </a:lnTo>
                  <a:lnTo>
                    <a:pt x="38" y="10"/>
                  </a:lnTo>
                  <a:lnTo>
                    <a:pt x="23" y="28"/>
                  </a:lnTo>
                  <a:lnTo>
                    <a:pt x="23" y="28"/>
                  </a:lnTo>
                  <a:lnTo>
                    <a:pt x="7" y="10"/>
                  </a:lnTo>
                  <a:lnTo>
                    <a:pt x="7" y="46"/>
                  </a:lnTo>
                  <a:lnTo>
                    <a:pt x="0" y="46"/>
                  </a:lnTo>
                  <a:lnTo>
                    <a:pt x="0" y="0"/>
                  </a:lnTo>
                  <a:lnTo>
                    <a:pt x="7" y="0"/>
                  </a:lnTo>
                  <a:lnTo>
                    <a:pt x="23" y="18"/>
                  </a:lnTo>
                  <a:lnTo>
                    <a:pt x="38" y="0"/>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5" name="Freeform 184"/>
            <p:cNvSpPr>
              <a:spLocks/>
            </p:cNvSpPr>
            <p:nvPr userDrawn="1"/>
          </p:nvSpPr>
          <p:spPr bwMode="auto">
            <a:xfrm>
              <a:off x="1519238" y="2293938"/>
              <a:ext cx="63500" cy="74613"/>
            </a:xfrm>
            <a:custGeom>
              <a:avLst/>
              <a:gdLst>
                <a:gd name="T0" fmla="*/ 0 w 40"/>
                <a:gd name="T1" fmla="*/ 0 h 47"/>
                <a:gd name="T2" fmla="*/ 40 w 40"/>
                <a:gd name="T3" fmla="*/ 0 h 47"/>
                <a:gd name="T4" fmla="*/ 40 w 40"/>
                <a:gd name="T5" fmla="*/ 7 h 47"/>
                <a:gd name="T6" fmla="*/ 24 w 40"/>
                <a:gd name="T7" fmla="*/ 7 h 47"/>
                <a:gd name="T8" fmla="*/ 24 w 40"/>
                <a:gd name="T9" fmla="*/ 47 h 47"/>
                <a:gd name="T10" fmla="*/ 17 w 40"/>
                <a:gd name="T11" fmla="*/ 47 h 47"/>
                <a:gd name="T12" fmla="*/ 17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4" y="7"/>
                  </a:lnTo>
                  <a:lnTo>
                    <a:pt x="24" y="47"/>
                  </a:lnTo>
                  <a:lnTo>
                    <a:pt x="17" y="47"/>
                  </a:lnTo>
                  <a:lnTo>
                    <a:pt x="17" y="7"/>
                  </a:lnTo>
                  <a:lnTo>
                    <a:pt x="0" y="7"/>
                  </a:lnTo>
                  <a:lnTo>
                    <a:pt x="0" y="0"/>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6" name="Freeform 185"/>
            <p:cNvSpPr>
              <a:spLocks/>
            </p:cNvSpPr>
            <p:nvPr userDrawn="1"/>
          </p:nvSpPr>
          <p:spPr bwMode="auto">
            <a:xfrm>
              <a:off x="1808163" y="2295525"/>
              <a:ext cx="112713" cy="73025"/>
            </a:xfrm>
            <a:custGeom>
              <a:avLst/>
              <a:gdLst>
                <a:gd name="T0" fmla="*/ 64 w 71"/>
                <a:gd name="T1" fmla="*/ 0 h 46"/>
                <a:gd name="T2" fmla="*/ 71 w 71"/>
                <a:gd name="T3" fmla="*/ 0 h 46"/>
                <a:gd name="T4" fmla="*/ 52 w 71"/>
                <a:gd name="T5" fmla="*/ 46 h 46"/>
                <a:gd name="T6" fmla="*/ 50 w 71"/>
                <a:gd name="T7" fmla="*/ 46 h 46"/>
                <a:gd name="T8" fmla="*/ 35 w 71"/>
                <a:gd name="T9" fmla="*/ 9 h 46"/>
                <a:gd name="T10" fmla="*/ 19 w 71"/>
                <a:gd name="T11" fmla="*/ 46 h 46"/>
                <a:gd name="T12" fmla="*/ 18 w 71"/>
                <a:gd name="T13" fmla="*/ 46 h 46"/>
                <a:gd name="T14" fmla="*/ 0 w 71"/>
                <a:gd name="T15" fmla="*/ 0 h 46"/>
                <a:gd name="T16" fmla="*/ 5 w 71"/>
                <a:gd name="T17" fmla="*/ 0 h 46"/>
                <a:gd name="T18" fmla="*/ 19 w 71"/>
                <a:gd name="T19" fmla="*/ 32 h 46"/>
                <a:gd name="T20" fmla="*/ 32 w 71"/>
                <a:gd name="T21" fmla="*/ 0 h 46"/>
                <a:gd name="T22" fmla="*/ 39 w 71"/>
                <a:gd name="T23" fmla="*/ 0 h 46"/>
                <a:gd name="T24" fmla="*/ 52 w 71"/>
                <a:gd name="T25" fmla="*/ 32 h 46"/>
                <a:gd name="T26" fmla="*/ 64 w 7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6">
                  <a:moveTo>
                    <a:pt x="64" y="0"/>
                  </a:moveTo>
                  <a:lnTo>
                    <a:pt x="71" y="0"/>
                  </a:lnTo>
                  <a:lnTo>
                    <a:pt x="52" y="46"/>
                  </a:lnTo>
                  <a:lnTo>
                    <a:pt x="50" y="46"/>
                  </a:lnTo>
                  <a:lnTo>
                    <a:pt x="35" y="9"/>
                  </a:lnTo>
                  <a:lnTo>
                    <a:pt x="19" y="46"/>
                  </a:lnTo>
                  <a:lnTo>
                    <a:pt x="18" y="46"/>
                  </a:lnTo>
                  <a:lnTo>
                    <a:pt x="0" y="0"/>
                  </a:lnTo>
                  <a:lnTo>
                    <a:pt x="5" y="0"/>
                  </a:lnTo>
                  <a:lnTo>
                    <a:pt x="19" y="32"/>
                  </a:lnTo>
                  <a:lnTo>
                    <a:pt x="32" y="0"/>
                  </a:lnTo>
                  <a:lnTo>
                    <a:pt x="39" y="0"/>
                  </a:lnTo>
                  <a:lnTo>
                    <a:pt x="52" y="32"/>
                  </a:lnTo>
                  <a:lnTo>
                    <a:pt x="64" y="0"/>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7" name="Freeform 186"/>
            <p:cNvSpPr>
              <a:spLocks/>
            </p:cNvSpPr>
            <p:nvPr userDrawn="1"/>
          </p:nvSpPr>
          <p:spPr bwMode="auto">
            <a:xfrm>
              <a:off x="2144713" y="2293938"/>
              <a:ext cx="61913" cy="74613"/>
            </a:xfrm>
            <a:custGeom>
              <a:avLst/>
              <a:gdLst>
                <a:gd name="T0" fmla="*/ 0 w 39"/>
                <a:gd name="T1" fmla="*/ 0 h 47"/>
                <a:gd name="T2" fmla="*/ 39 w 39"/>
                <a:gd name="T3" fmla="*/ 0 h 47"/>
                <a:gd name="T4" fmla="*/ 39 w 39"/>
                <a:gd name="T5" fmla="*/ 7 h 47"/>
                <a:gd name="T6" fmla="*/ 24 w 39"/>
                <a:gd name="T7" fmla="*/ 7 h 47"/>
                <a:gd name="T8" fmla="*/ 24 w 39"/>
                <a:gd name="T9" fmla="*/ 47 h 47"/>
                <a:gd name="T10" fmla="*/ 17 w 39"/>
                <a:gd name="T11" fmla="*/ 47 h 47"/>
                <a:gd name="T12" fmla="*/ 17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4" y="7"/>
                  </a:lnTo>
                  <a:lnTo>
                    <a:pt x="24" y="47"/>
                  </a:lnTo>
                  <a:lnTo>
                    <a:pt x="17" y="47"/>
                  </a:lnTo>
                  <a:lnTo>
                    <a:pt x="17" y="7"/>
                  </a:lnTo>
                  <a:lnTo>
                    <a:pt x="0" y="7"/>
                  </a:lnTo>
                  <a:lnTo>
                    <a:pt x="0" y="0"/>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8" name="Freeform 187"/>
            <p:cNvSpPr>
              <a:spLocks/>
            </p:cNvSpPr>
            <p:nvPr userDrawn="1"/>
          </p:nvSpPr>
          <p:spPr bwMode="auto">
            <a:xfrm>
              <a:off x="2452688" y="2295525"/>
              <a:ext cx="39688" cy="73025"/>
            </a:xfrm>
            <a:custGeom>
              <a:avLst/>
              <a:gdLst>
                <a:gd name="T0" fmla="*/ 0 w 25"/>
                <a:gd name="T1" fmla="*/ 0 h 46"/>
                <a:gd name="T2" fmla="*/ 25 w 25"/>
                <a:gd name="T3" fmla="*/ 0 h 46"/>
                <a:gd name="T4" fmla="*/ 25 w 25"/>
                <a:gd name="T5" fmla="*/ 6 h 46"/>
                <a:gd name="T6" fmla="*/ 7 w 25"/>
                <a:gd name="T7" fmla="*/ 6 h 46"/>
                <a:gd name="T8" fmla="*/ 7 w 25"/>
                <a:gd name="T9" fmla="*/ 18 h 46"/>
                <a:gd name="T10" fmla="*/ 25 w 25"/>
                <a:gd name="T11" fmla="*/ 18 h 46"/>
                <a:gd name="T12" fmla="*/ 25 w 25"/>
                <a:gd name="T13" fmla="*/ 24 h 46"/>
                <a:gd name="T14" fmla="*/ 7 w 25"/>
                <a:gd name="T15" fmla="*/ 24 h 46"/>
                <a:gd name="T16" fmla="*/ 7 w 25"/>
                <a:gd name="T17" fmla="*/ 46 h 46"/>
                <a:gd name="T18" fmla="*/ 0 w 25"/>
                <a:gd name="T19" fmla="*/ 46 h 46"/>
                <a:gd name="T20" fmla="*/ 0 w 2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6">
                  <a:moveTo>
                    <a:pt x="0" y="0"/>
                  </a:moveTo>
                  <a:lnTo>
                    <a:pt x="25" y="0"/>
                  </a:lnTo>
                  <a:lnTo>
                    <a:pt x="25" y="6"/>
                  </a:lnTo>
                  <a:lnTo>
                    <a:pt x="7" y="6"/>
                  </a:lnTo>
                  <a:lnTo>
                    <a:pt x="7" y="18"/>
                  </a:lnTo>
                  <a:lnTo>
                    <a:pt x="25" y="18"/>
                  </a:lnTo>
                  <a:lnTo>
                    <a:pt x="25" y="24"/>
                  </a:lnTo>
                  <a:lnTo>
                    <a:pt x="7" y="24"/>
                  </a:lnTo>
                  <a:lnTo>
                    <a:pt x="7" y="46"/>
                  </a:lnTo>
                  <a:lnTo>
                    <a:pt x="0" y="46"/>
                  </a:lnTo>
                  <a:lnTo>
                    <a:pt x="0" y="0"/>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9" name="Freeform 188"/>
            <p:cNvSpPr>
              <a:spLocks/>
            </p:cNvSpPr>
            <p:nvPr userDrawn="1"/>
          </p:nvSpPr>
          <p:spPr bwMode="auto">
            <a:xfrm>
              <a:off x="2735263" y="2293938"/>
              <a:ext cx="42863" cy="74613"/>
            </a:xfrm>
            <a:custGeom>
              <a:avLst/>
              <a:gdLst>
                <a:gd name="T0" fmla="*/ 10 w 19"/>
                <a:gd name="T1" fmla="*/ 20 h 34"/>
                <a:gd name="T2" fmla="*/ 7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9 w 19"/>
                <a:gd name="T25" fmla="*/ 14 h 34"/>
                <a:gd name="T26" fmla="*/ 13 w 19"/>
                <a:gd name="T27" fmla="*/ 16 h 34"/>
                <a:gd name="T28" fmla="*/ 19 w 19"/>
                <a:gd name="T29" fmla="*/ 25 h 34"/>
                <a:gd name="T30" fmla="*/ 17 w 19"/>
                <a:gd name="T31" fmla="*/ 32 h 34"/>
                <a:gd name="T32" fmla="*/ 10 w 19"/>
                <a:gd name="T33" fmla="*/ 34 h 34"/>
                <a:gd name="T34" fmla="*/ 0 w 19"/>
                <a:gd name="T35" fmla="*/ 31 h 34"/>
                <a:gd name="T36" fmla="*/ 0 w 19"/>
                <a:gd name="T37" fmla="*/ 25 h 34"/>
                <a:gd name="T38" fmla="*/ 9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7" y="18"/>
                    <a:pt x="7" y="18"/>
                    <a:pt x="7" y="18"/>
                  </a:cubicBezTo>
                  <a:cubicBezTo>
                    <a:pt x="4" y="16"/>
                    <a:pt x="3" y="15"/>
                    <a:pt x="2" y="14"/>
                  </a:cubicBezTo>
                  <a:cubicBezTo>
                    <a:pt x="1" y="12"/>
                    <a:pt x="0" y="11"/>
                    <a:pt x="0" y="9"/>
                  </a:cubicBezTo>
                  <a:cubicBezTo>
                    <a:pt x="0" y="6"/>
                    <a:pt x="1" y="4"/>
                    <a:pt x="3" y="3"/>
                  </a:cubicBezTo>
                  <a:cubicBezTo>
                    <a:pt x="5" y="1"/>
                    <a:pt x="7" y="0"/>
                    <a:pt x="10" y="0"/>
                  </a:cubicBezTo>
                  <a:cubicBezTo>
                    <a:pt x="13" y="0"/>
                    <a:pt x="16" y="1"/>
                    <a:pt x="18" y="2"/>
                  </a:cubicBezTo>
                  <a:cubicBezTo>
                    <a:pt x="18" y="8"/>
                    <a:pt x="18" y="8"/>
                    <a:pt x="18" y="8"/>
                  </a:cubicBezTo>
                  <a:cubicBezTo>
                    <a:pt x="15" y="6"/>
                    <a:pt x="13" y="4"/>
                    <a:pt x="10" y="4"/>
                  </a:cubicBezTo>
                  <a:cubicBezTo>
                    <a:pt x="9" y="4"/>
                    <a:pt x="7" y="5"/>
                    <a:pt x="6" y="5"/>
                  </a:cubicBezTo>
                  <a:cubicBezTo>
                    <a:pt x="5" y="6"/>
                    <a:pt x="5" y="7"/>
                    <a:pt x="5" y="8"/>
                  </a:cubicBezTo>
                  <a:cubicBezTo>
                    <a:pt x="5" y="9"/>
                    <a:pt x="5" y="10"/>
                    <a:pt x="6" y="11"/>
                  </a:cubicBezTo>
                  <a:cubicBezTo>
                    <a:pt x="7" y="12"/>
                    <a:pt x="8" y="13"/>
                    <a:pt x="9" y="14"/>
                  </a:cubicBezTo>
                  <a:cubicBezTo>
                    <a:pt x="13" y="16"/>
                    <a:pt x="13" y="16"/>
                    <a:pt x="13" y="16"/>
                  </a:cubicBezTo>
                  <a:cubicBezTo>
                    <a:pt x="17" y="18"/>
                    <a:pt x="19" y="22"/>
                    <a:pt x="19" y="25"/>
                  </a:cubicBezTo>
                  <a:cubicBezTo>
                    <a:pt x="19" y="28"/>
                    <a:pt x="18" y="30"/>
                    <a:pt x="17" y="32"/>
                  </a:cubicBezTo>
                  <a:cubicBezTo>
                    <a:pt x="15" y="34"/>
                    <a:pt x="12" y="34"/>
                    <a:pt x="10" y="34"/>
                  </a:cubicBezTo>
                  <a:cubicBezTo>
                    <a:pt x="6" y="34"/>
                    <a:pt x="3" y="33"/>
                    <a:pt x="0" y="31"/>
                  </a:cubicBezTo>
                  <a:cubicBezTo>
                    <a:pt x="0" y="25"/>
                    <a:pt x="0" y="25"/>
                    <a:pt x="0" y="25"/>
                  </a:cubicBezTo>
                  <a:cubicBezTo>
                    <a:pt x="3" y="29"/>
                    <a:pt x="6" y="30"/>
                    <a:pt x="9"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90" name="Line 189"/>
            <p:cNvSpPr>
              <a:spLocks noChangeShapeType="1"/>
            </p:cNvSpPr>
            <p:nvPr userDrawn="1"/>
          </p:nvSpPr>
          <p:spPr bwMode="auto">
            <a:xfrm>
              <a:off x="836613" y="27828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1" name="Line 190"/>
            <p:cNvSpPr>
              <a:spLocks noChangeShapeType="1"/>
            </p:cNvSpPr>
            <p:nvPr userDrawn="1"/>
          </p:nvSpPr>
          <p:spPr bwMode="auto">
            <a:xfrm>
              <a:off x="1139825" y="27828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2" name="Line 191"/>
            <p:cNvSpPr>
              <a:spLocks noChangeShapeType="1"/>
            </p:cNvSpPr>
            <p:nvPr userDrawn="1"/>
          </p:nvSpPr>
          <p:spPr bwMode="auto">
            <a:xfrm>
              <a:off x="1443038" y="27828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3" name="Line 192"/>
            <p:cNvSpPr>
              <a:spLocks noChangeShapeType="1"/>
            </p:cNvSpPr>
            <p:nvPr userDrawn="1"/>
          </p:nvSpPr>
          <p:spPr bwMode="auto">
            <a:xfrm>
              <a:off x="1747838" y="27828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4" name="Line 193"/>
            <p:cNvSpPr>
              <a:spLocks noChangeShapeType="1"/>
            </p:cNvSpPr>
            <p:nvPr userDrawn="1"/>
          </p:nvSpPr>
          <p:spPr bwMode="auto">
            <a:xfrm>
              <a:off x="2051050" y="27828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5" name="Line 194"/>
            <p:cNvSpPr>
              <a:spLocks noChangeShapeType="1"/>
            </p:cNvSpPr>
            <p:nvPr userDrawn="1"/>
          </p:nvSpPr>
          <p:spPr bwMode="auto">
            <a:xfrm>
              <a:off x="2354263" y="27828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6" name="Line 195"/>
            <p:cNvSpPr>
              <a:spLocks noChangeShapeType="1"/>
            </p:cNvSpPr>
            <p:nvPr userDrawn="1"/>
          </p:nvSpPr>
          <p:spPr bwMode="auto">
            <a:xfrm>
              <a:off x="2657475" y="27828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7" name="Line 196"/>
            <p:cNvSpPr>
              <a:spLocks noChangeShapeType="1"/>
            </p:cNvSpPr>
            <p:nvPr userDrawn="1"/>
          </p:nvSpPr>
          <p:spPr bwMode="auto">
            <a:xfrm>
              <a:off x="836613" y="2427288"/>
              <a:ext cx="2036763"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8" name="Line 197"/>
            <p:cNvSpPr>
              <a:spLocks noChangeShapeType="1"/>
            </p:cNvSpPr>
            <p:nvPr userDrawn="1"/>
          </p:nvSpPr>
          <p:spPr bwMode="auto">
            <a:xfrm>
              <a:off x="836613" y="31384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199" name="Line 198"/>
            <p:cNvSpPr>
              <a:spLocks noChangeShapeType="1"/>
            </p:cNvSpPr>
            <p:nvPr userDrawn="1"/>
          </p:nvSpPr>
          <p:spPr bwMode="auto">
            <a:xfrm>
              <a:off x="1139825" y="31384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0" name="Line 199"/>
            <p:cNvSpPr>
              <a:spLocks noChangeShapeType="1"/>
            </p:cNvSpPr>
            <p:nvPr userDrawn="1"/>
          </p:nvSpPr>
          <p:spPr bwMode="auto">
            <a:xfrm>
              <a:off x="1443038" y="31384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1" name="Line 200"/>
            <p:cNvSpPr>
              <a:spLocks noChangeShapeType="1"/>
            </p:cNvSpPr>
            <p:nvPr userDrawn="1"/>
          </p:nvSpPr>
          <p:spPr bwMode="auto">
            <a:xfrm>
              <a:off x="1747838" y="31384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2" name="Line 201"/>
            <p:cNvSpPr>
              <a:spLocks noChangeShapeType="1"/>
            </p:cNvSpPr>
            <p:nvPr userDrawn="1"/>
          </p:nvSpPr>
          <p:spPr bwMode="auto">
            <a:xfrm>
              <a:off x="2051050" y="31384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3" name="Line 202"/>
            <p:cNvSpPr>
              <a:spLocks noChangeShapeType="1"/>
            </p:cNvSpPr>
            <p:nvPr userDrawn="1"/>
          </p:nvSpPr>
          <p:spPr bwMode="auto">
            <a:xfrm>
              <a:off x="2354263" y="31384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4" name="Line 203"/>
            <p:cNvSpPr>
              <a:spLocks noChangeShapeType="1"/>
            </p:cNvSpPr>
            <p:nvPr userDrawn="1"/>
          </p:nvSpPr>
          <p:spPr bwMode="auto">
            <a:xfrm>
              <a:off x="2657475" y="31384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5" name="Line 204"/>
            <p:cNvSpPr>
              <a:spLocks noChangeShapeType="1"/>
            </p:cNvSpPr>
            <p:nvPr userDrawn="1"/>
          </p:nvSpPr>
          <p:spPr bwMode="auto">
            <a:xfrm>
              <a:off x="836613" y="34940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6" name="Line 205"/>
            <p:cNvSpPr>
              <a:spLocks noChangeShapeType="1"/>
            </p:cNvSpPr>
            <p:nvPr userDrawn="1"/>
          </p:nvSpPr>
          <p:spPr bwMode="auto">
            <a:xfrm>
              <a:off x="1139825" y="34940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7" name="Line 206"/>
            <p:cNvSpPr>
              <a:spLocks noChangeShapeType="1"/>
            </p:cNvSpPr>
            <p:nvPr userDrawn="1"/>
          </p:nvSpPr>
          <p:spPr bwMode="auto">
            <a:xfrm>
              <a:off x="1443038" y="34940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8" name="Line 207"/>
            <p:cNvSpPr>
              <a:spLocks noChangeShapeType="1"/>
            </p:cNvSpPr>
            <p:nvPr userDrawn="1"/>
          </p:nvSpPr>
          <p:spPr bwMode="auto">
            <a:xfrm>
              <a:off x="1747838" y="34940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09" name="Line 208"/>
            <p:cNvSpPr>
              <a:spLocks noChangeShapeType="1"/>
            </p:cNvSpPr>
            <p:nvPr userDrawn="1"/>
          </p:nvSpPr>
          <p:spPr bwMode="auto">
            <a:xfrm>
              <a:off x="2051050" y="34940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0" name="Line 209"/>
            <p:cNvSpPr>
              <a:spLocks noChangeShapeType="1"/>
            </p:cNvSpPr>
            <p:nvPr userDrawn="1"/>
          </p:nvSpPr>
          <p:spPr bwMode="auto">
            <a:xfrm>
              <a:off x="2354263" y="34940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1" name="Line 210"/>
            <p:cNvSpPr>
              <a:spLocks noChangeShapeType="1"/>
            </p:cNvSpPr>
            <p:nvPr userDrawn="1"/>
          </p:nvSpPr>
          <p:spPr bwMode="auto">
            <a:xfrm>
              <a:off x="2657475" y="34940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2" name="Line 211"/>
            <p:cNvSpPr>
              <a:spLocks noChangeShapeType="1"/>
            </p:cNvSpPr>
            <p:nvPr userDrawn="1"/>
          </p:nvSpPr>
          <p:spPr bwMode="auto">
            <a:xfrm>
              <a:off x="836613" y="38512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3" name="Line 212"/>
            <p:cNvSpPr>
              <a:spLocks noChangeShapeType="1"/>
            </p:cNvSpPr>
            <p:nvPr userDrawn="1"/>
          </p:nvSpPr>
          <p:spPr bwMode="auto">
            <a:xfrm>
              <a:off x="1139825" y="3851275"/>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4" name="Line 213"/>
            <p:cNvSpPr>
              <a:spLocks noChangeShapeType="1"/>
            </p:cNvSpPr>
            <p:nvPr userDrawn="1"/>
          </p:nvSpPr>
          <p:spPr bwMode="auto">
            <a:xfrm>
              <a:off x="1443038" y="3851275"/>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5" name="Line 214"/>
            <p:cNvSpPr>
              <a:spLocks noChangeShapeType="1"/>
            </p:cNvSpPr>
            <p:nvPr userDrawn="1"/>
          </p:nvSpPr>
          <p:spPr bwMode="auto">
            <a:xfrm>
              <a:off x="1747838" y="38512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6" name="Line 215"/>
            <p:cNvSpPr>
              <a:spLocks noChangeShapeType="1"/>
            </p:cNvSpPr>
            <p:nvPr userDrawn="1"/>
          </p:nvSpPr>
          <p:spPr bwMode="auto">
            <a:xfrm>
              <a:off x="2051050" y="38512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7" name="Line 216"/>
            <p:cNvSpPr>
              <a:spLocks noChangeShapeType="1"/>
            </p:cNvSpPr>
            <p:nvPr userDrawn="1"/>
          </p:nvSpPr>
          <p:spPr bwMode="auto">
            <a:xfrm>
              <a:off x="2354263" y="38512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8" name="Line 217"/>
            <p:cNvSpPr>
              <a:spLocks noChangeShapeType="1"/>
            </p:cNvSpPr>
            <p:nvPr userDrawn="1"/>
          </p:nvSpPr>
          <p:spPr bwMode="auto">
            <a:xfrm>
              <a:off x="2657475" y="38512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19" name="Line 218"/>
            <p:cNvSpPr>
              <a:spLocks noChangeShapeType="1"/>
            </p:cNvSpPr>
            <p:nvPr userDrawn="1"/>
          </p:nvSpPr>
          <p:spPr bwMode="auto">
            <a:xfrm>
              <a:off x="836613" y="42068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20" name="Line 219"/>
            <p:cNvSpPr>
              <a:spLocks noChangeShapeType="1"/>
            </p:cNvSpPr>
            <p:nvPr userDrawn="1"/>
          </p:nvSpPr>
          <p:spPr bwMode="auto">
            <a:xfrm>
              <a:off x="1139825" y="4206875"/>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21" name="Line 220"/>
            <p:cNvSpPr>
              <a:spLocks noChangeShapeType="1"/>
            </p:cNvSpPr>
            <p:nvPr userDrawn="1"/>
          </p:nvSpPr>
          <p:spPr bwMode="auto">
            <a:xfrm>
              <a:off x="1443038" y="4206875"/>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22" name="Line 221"/>
            <p:cNvSpPr>
              <a:spLocks noChangeShapeType="1"/>
            </p:cNvSpPr>
            <p:nvPr userDrawn="1"/>
          </p:nvSpPr>
          <p:spPr bwMode="auto">
            <a:xfrm>
              <a:off x="1747838" y="42068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23" name="Line 222"/>
            <p:cNvSpPr>
              <a:spLocks noChangeShapeType="1"/>
            </p:cNvSpPr>
            <p:nvPr userDrawn="1"/>
          </p:nvSpPr>
          <p:spPr bwMode="auto">
            <a:xfrm>
              <a:off x="2051050" y="42068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24" name="Line 223"/>
            <p:cNvSpPr>
              <a:spLocks noChangeShapeType="1"/>
            </p:cNvSpPr>
            <p:nvPr userDrawn="1"/>
          </p:nvSpPr>
          <p:spPr bwMode="auto">
            <a:xfrm>
              <a:off x="2354263" y="42068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25" name="Line 224"/>
            <p:cNvSpPr>
              <a:spLocks noChangeShapeType="1"/>
            </p:cNvSpPr>
            <p:nvPr userDrawn="1"/>
          </p:nvSpPr>
          <p:spPr bwMode="auto">
            <a:xfrm>
              <a:off x="2657475" y="42068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26" name="Freeform 225"/>
            <p:cNvSpPr>
              <a:spLocks/>
            </p:cNvSpPr>
            <p:nvPr userDrawn="1"/>
          </p:nvSpPr>
          <p:spPr bwMode="auto">
            <a:xfrm>
              <a:off x="715963" y="1795463"/>
              <a:ext cx="2281238"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9" y="0"/>
                    <a:pt x="176" y="0"/>
                  </a:cubicBezTo>
                  <a:cubicBezTo>
                    <a:pt x="846" y="0"/>
                    <a:pt x="846" y="0"/>
                    <a:pt x="846" y="0"/>
                  </a:cubicBezTo>
                  <a:cubicBezTo>
                    <a:pt x="944" y="0"/>
                    <a:pt x="1022" y="79"/>
                    <a:pt x="1022" y="176"/>
                  </a:cubicBezTo>
                  <a:lnTo>
                    <a:pt x="1022" y="184"/>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grpSp>
        <p:nvGrpSpPr>
          <p:cNvPr id="272" name="Group 271"/>
          <p:cNvGrpSpPr/>
          <p:nvPr userDrawn="1"/>
        </p:nvGrpSpPr>
        <p:grpSpPr>
          <a:xfrm>
            <a:off x="6146800" y="1795465"/>
            <a:ext cx="2281238" cy="2551113"/>
            <a:chOff x="6146800" y="1795463"/>
            <a:chExt cx="2281238" cy="2551113"/>
          </a:xfrm>
        </p:grpSpPr>
        <p:sp>
          <p:nvSpPr>
            <p:cNvPr id="227" name="Freeform 226"/>
            <p:cNvSpPr>
              <a:spLocks/>
            </p:cNvSpPr>
            <p:nvPr userDrawn="1"/>
          </p:nvSpPr>
          <p:spPr bwMode="auto">
            <a:xfrm>
              <a:off x="6146800" y="1795463"/>
              <a:ext cx="2281238"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8"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3"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28" name="Freeform 227"/>
            <p:cNvSpPr>
              <a:spLocks/>
            </p:cNvSpPr>
            <p:nvPr userDrawn="1"/>
          </p:nvSpPr>
          <p:spPr bwMode="auto">
            <a:xfrm>
              <a:off x="6146800" y="1795463"/>
              <a:ext cx="2281238"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8" y="0"/>
                    <a:pt x="176" y="0"/>
                  </a:cubicBezTo>
                  <a:cubicBezTo>
                    <a:pt x="846" y="0"/>
                    <a:pt x="846" y="0"/>
                    <a:pt x="846" y="0"/>
                  </a:cubicBezTo>
                  <a:cubicBezTo>
                    <a:pt x="943" y="0"/>
                    <a:pt x="1022" y="79"/>
                    <a:pt x="1022" y="176"/>
                  </a:cubicBezTo>
                  <a:lnTo>
                    <a:pt x="1022" y="184"/>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29" name="Freeform 228"/>
            <p:cNvSpPr>
              <a:spLocks/>
            </p:cNvSpPr>
            <p:nvPr userDrawn="1"/>
          </p:nvSpPr>
          <p:spPr bwMode="auto">
            <a:xfrm>
              <a:off x="6359525" y="2293938"/>
              <a:ext cx="42863" cy="74613"/>
            </a:xfrm>
            <a:custGeom>
              <a:avLst/>
              <a:gdLst>
                <a:gd name="T0" fmla="*/ 10 w 19"/>
                <a:gd name="T1" fmla="*/ 20 h 34"/>
                <a:gd name="T2" fmla="*/ 6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3" y="15"/>
                    <a:pt x="2" y="14"/>
                  </a:cubicBezTo>
                  <a:cubicBezTo>
                    <a:pt x="1" y="12"/>
                    <a:pt x="0" y="11"/>
                    <a:pt x="0" y="9"/>
                  </a:cubicBezTo>
                  <a:cubicBezTo>
                    <a:pt x="0" y="6"/>
                    <a:pt x="1" y="4"/>
                    <a:pt x="3" y="3"/>
                  </a:cubicBezTo>
                  <a:cubicBezTo>
                    <a:pt x="5" y="1"/>
                    <a:pt x="7" y="0"/>
                    <a:pt x="10" y="0"/>
                  </a:cubicBezTo>
                  <a:cubicBezTo>
                    <a:pt x="13" y="0"/>
                    <a:pt x="15" y="1"/>
                    <a:pt x="18" y="2"/>
                  </a:cubicBezTo>
                  <a:cubicBezTo>
                    <a:pt x="18" y="8"/>
                    <a:pt x="18" y="8"/>
                    <a:pt x="18" y="8"/>
                  </a:cubicBezTo>
                  <a:cubicBezTo>
                    <a:pt x="15" y="6"/>
                    <a:pt x="13" y="4"/>
                    <a:pt x="10" y="4"/>
                  </a:cubicBezTo>
                  <a:cubicBezTo>
                    <a:pt x="8" y="4"/>
                    <a:pt x="7" y="5"/>
                    <a:pt x="6" y="5"/>
                  </a:cubicBezTo>
                  <a:cubicBezTo>
                    <a:pt x="5" y="6"/>
                    <a:pt x="5" y="7"/>
                    <a:pt x="5" y="8"/>
                  </a:cubicBezTo>
                  <a:cubicBezTo>
                    <a:pt x="5" y="9"/>
                    <a:pt x="5" y="10"/>
                    <a:pt x="6" y="11"/>
                  </a:cubicBezTo>
                  <a:cubicBezTo>
                    <a:pt x="6" y="12"/>
                    <a:pt x="8" y="13"/>
                    <a:pt x="9" y="14"/>
                  </a:cubicBezTo>
                  <a:cubicBezTo>
                    <a:pt x="13" y="16"/>
                    <a:pt x="13" y="16"/>
                    <a:pt x="13" y="16"/>
                  </a:cubicBezTo>
                  <a:cubicBezTo>
                    <a:pt x="17" y="18"/>
                    <a:pt x="19" y="22"/>
                    <a:pt x="19" y="25"/>
                  </a:cubicBezTo>
                  <a:cubicBezTo>
                    <a:pt x="19" y="28"/>
                    <a:pt x="18" y="30"/>
                    <a:pt x="16" y="32"/>
                  </a:cubicBezTo>
                  <a:cubicBezTo>
                    <a:pt x="15" y="34"/>
                    <a:pt x="12" y="34"/>
                    <a:pt x="9" y="34"/>
                  </a:cubicBezTo>
                  <a:cubicBezTo>
                    <a:pt x="6" y="34"/>
                    <a:pt x="3" y="33"/>
                    <a:pt x="0" y="31"/>
                  </a:cubicBezTo>
                  <a:cubicBezTo>
                    <a:pt x="0" y="25"/>
                    <a:pt x="0" y="25"/>
                    <a:pt x="0" y="25"/>
                  </a:cubicBezTo>
                  <a:cubicBezTo>
                    <a:pt x="3" y="29"/>
                    <a:pt x="6" y="30"/>
                    <a:pt x="9"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0" name="Freeform 229"/>
            <p:cNvSpPr>
              <a:spLocks/>
            </p:cNvSpPr>
            <p:nvPr userDrawn="1"/>
          </p:nvSpPr>
          <p:spPr bwMode="auto">
            <a:xfrm>
              <a:off x="6650038" y="2295525"/>
              <a:ext cx="68263" cy="73025"/>
            </a:xfrm>
            <a:custGeom>
              <a:avLst/>
              <a:gdLst>
                <a:gd name="T0" fmla="*/ 37 w 43"/>
                <a:gd name="T1" fmla="*/ 0 h 46"/>
                <a:gd name="T2" fmla="*/ 43 w 43"/>
                <a:gd name="T3" fmla="*/ 0 h 46"/>
                <a:gd name="T4" fmla="*/ 43 w 43"/>
                <a:gd name="T5" fmla="*/ 46 h 46"/>
                <a:gd name="T6" fmla="*/ 36 w 43"/>
                <a:gd name="T7" fmla="*/ 46 h 46"/>
                <a:gd name="T8" fmla="*/ 36 w 43"/>
                <a:gd name="T9" fmla="*/ 10 h 46"/>
                <a:gd name="T10" fmla="*/ 22 w 43"/>
                <a:gd name="T11" fmla="*/ 28 h 46"/>
                <a:gd name="T12" fmla="*/ 21 w 43"/>
                <a:gd name="T13" fmla="*/ 28 h 46"/>
                <a:gd name="T14" fmla="*/ 7 w 43"/>
                <a:gd name="T15" fmla="*/ 10 h 46"/>
                <a:gd name="T16" fmla="*/ 7 w 43"/>
                <a:gd name="T17" fmla="*/ 46 h 46"/>
                <a:gd name="T18" fmla="*/ 0 w 43"/>
                <a:gd name="T19" fmla="*/ 46 h 46"/>
                <a:gd name="T20" fmla="*/ 0 w 43"/>
                <a:gd name="T21" fmla="*/ 0 h 46"/>
                <a:gd name="T22" fmla="*/ 5 w 43"/>
                <a:gd name="T23" fmla="*/ 0 h 46"/>
                <a:gd name="T24" fmla="*/ 22 w 43"/>
                <a:gd name="T25" fmla="*/ 18 h 46"/>
                <a:gd name="T26" fmla="*/ 37 w 43"/>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46">
                  <a:moveTo>
                    <a:pt x="37" y="0"/>
                  </a:moveTo>
                  <a:lnTo>
                    <a:pt x="43" y="0"/>
                  </a:lnTo>
                  <a:lnTo>
                    <a:pt x="43" y="46"/>
                  </a:lnTo>
                  <a:lnTo>
                    <a:pt x="36" y="46"/>
                  </a:lnTo>
                  <a:lnTo>
                    <a:pt x="36" y="10"/>
                  </a:lnTo>
                  <a:lnTo>
                    <a:pt x="22" y="28"/>
                  </a:lnTo>
                  <a:lnTo>
                    <a:pt x="21" y="28"/>
                  </a:lnTo>
                  <a:lnTo>
                    <a:pt x="7" y="10"/>
                  </a:lnTo>
                  <a:lnTo>
                    <a:pt x="7" y="46"/>
                  </a:lnTo>
                  <a:lnTo>
                    <a:pt x="0" y="46"/>
                  </a:lnTo>
                  <a:lnTo>
                    <a:pt x="0" y="0"/>
                  </a:lnTo>
                  <a:lnTo>
                    <a:pt x="5" y="0"/>
                  </a:lnTo>
                  <a:lnTo>
                    <a:pt x="22" y="18"/>
                  </a:lnTo>
                  <a:lnTo>
                    <a:pt x="37" y="0"/>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1" name="Freeform 230"/>
            <p:cNvSpPr>
              <a:spLocks/>
            </p:cNvSpPr>
            <p:nvPr userDrawn="1"/>
          </p:nvSpPr>
          <p:spPr bwMode="auto">
            <a:xfrm>
              <a:off x="6950075" y="2293938"/>
              <a:ext cx="63500" cy="74613"/>
            </a:xfrm>
            <a:custGeom>
              <a:avLst/>
              <a:gdLst>
                <a:gd name="T0" fmla="*/ 0 w 40"/>
                <a:gd name="T1" fmla="*/ 0 h 47"/>
                <a:gd name="T2" fmla="*/ 40 w 40"/>
                <a:gd name="T3" fmla="*/ 0 h 47"/>
                <a:gd name="T4" fmla="*/ 40 w 40"/>
                <a:gd name="T5" fmla="*/ 7 h 47"/>
                <a:gd name="T6" fmla="*/ 23 w 40"/>
                <a:gd name="T7" fmla="*/ 7 h 47"/>
                <a:gd name="T8" fmla="*/ 23 w 40"/>
                <a:gd name="T9" fmla="*/ 47 h 47"/>
                <a:gd name="T10" fmla="*/ 16 w 40"/>
                <a:gd name="T11" fmla="*/ 47 h 47"/>
                <a:gd name="T12" fmla="*/ 16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3" y="7"/>
                  </a:lnTo>
                  <a:lnTo>
                    <a:pt x="23" y="47"/>
                  </a:lnTo>
                  <a:lnTo>
                    <a:pt x="16" y="47"/>
                  </a:lnTo>
                  <a:lnTo>
                    <a:pt x="16" y="7"/>
                  </a:lnTo>
                  <a:lnTo>
                    <a:pt x="0" y="7"/>
                  </a:lnTo>
                  <a:lnTo>
                    <a:pt x="0" y="0"/>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2" name="Freeform 231"/>
            <p:cNvSpPr>
              <a:spLocks/>
            </p:cNvSpPr>
            <p:nvPr userDrawn="1"/>
          </p:nvSpPr>
          <p:spPr bwMode="auto">
            <a:xfrm>
              <a:off x="7235825" y="2295525"/>
              <a:ext cx="114300" cy="73025"/>
            </a:xfrm>
            <a:custGeom>
              <a:avLst/>
              <a:gdLst>
                <a:gd name="T0" fmla="*/ 66 w 72"/>
                <a:gd name="T1" fmla="*/ 0 h 46"/>
                <a:gd name="T2" fmla="*/ 72 w 72"/>
                <a:gd name="T3" fmla="*/ 0 h 46"/>
                <a:gd name="T4" fmla="*/ 54 w 72"/>
                <a:gd name="T5" fmla="*/ 46 h 46"/>
                <a:gd name="T6" fmla="*/ 52 w 72"/>
                <a:gd name="T7" fmla="*/ 46 h 46"/>
                <a:gd name="T8" fmla="*/ 37 w 72"/>
                <a:gd name="T9" fmla="*/ 9 h 46"/>
                <a:gd name="T10" fmla="*/ 21 w 72"/>
                <a:gd name="T11" fmla="*/ 46 h 46"/>
                <a:gd name="T12" fmla="*/ 20 w 72"/>
                <a:gd name="T13" fmla="*/ 46 h 46"/>
                <a:gd name="T14" fmla="*/ 0 w 72"/>
                <a:gd name="T15" fmla="*/ 0 h 46"/>
                <a:gd name="T16" fmla="*/ 7 w 72"/>
                <a:gd name="T17" fmla="*/ 0 h 46"/>
                <a:gd name="T18" fmla="*/ 20 w 72"/>
                <a:gd name="T19" fmla="*/ 32 h 46"/>
                <a:gd name="T20" fmla="*/ 34 w 72"/>
                <a:gd name="T21" fmla="*/ 0 h 46"/>
                <a:gd name="T22" fmla="*/ 40 w 72"/>
                <a:gd name="T23" fmla="*/ 0 h 46"/>
                <a:gd name="T24" fmla="*/ 54 w 72"/>
                <a:gd name="T25" fmla="*/ 32 h 46"/>
                <a:gd name="T26" fmla="*/ 66 w 7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46">
                  <a:moveTo>
                    <a:pt x="66" y="0"/>
                  </a:moveTo>
                  <a:lnTo>
                    <a:pt x="72" y="0"/>
                  </a:lnTo>
                  <a:lnTo>
                    <a:pt x="54" y="46"/>
                  </a:lnTo>
                  <a:lnTo>
                    <a:pt x="52" y="46"/>
                  </a:lnTo>
                  <a:lnTo>
                    <a:pt x="37" y="9"/>
                  </a:lnTo>
                  <a:lnTo>
                    <a:pt x="21" y="46"/>
                  </a:lnTo>
                  <a:lnTo>
                    <a:pt x="20" y="46"/>
                  </a:lnTo>
                  <a:lnTo>
                    <a:pt x="0" y="0"/>
                  </a:lnTo>
                  <a:lnTo>
                    <a:pt x="7" y="0"/>
                  </a:lnTo>
                  <a:lnTo>
                    <a:pt x="20" y="32"/>
                  </a:lnTo>
                  <a:lnTo>
                    <a:pt x="34" y="0"/>
                  </a:lnTo>
                  <a:lnTo>
                    <a:pt x="40" y="0"/>
                  </a:lnTo>
                  <a:lnTo>
                    <a:pt x="54" y="32"/>
                  </a:lnTo>
                  <a:lnTo>
                    <a:pt x="66" y="0"/>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3" name="Freeform 232"/>
            <p:cNvSpPr>
              <a:spLocks/>
            </p:cNvSpPr>
            <p:nvPr userDrawn="1"/>
          </p:nvSpPr>
          <p:spPr bwMode="auto">
            <a:xfrm>
              <a:off x="7575550" y="2293938"/>
              <a:ext cx="61913" cy="74613"/>
            </a:xfrm>
            <a:custGeom>
              <a:avLst/>
              <a:gdLst>
                <a:gd name="T0" fmla="*/ 0 w 39"/>
                <a:gd name="T1" fmla="*/ 0 h 47"/>
                <a:gd name="T2" fmla="*/ 39 w 39"/>
                <a:gd name="T3" fmla="*/ 0 h 47"/>
                <a:gd name="T4" fmla="*/ 39 w 39"/>
                <a:gd name="T5" fmla="*/ 7 h 47"/>
                <a:gd name="T6" fmla="*/ 22 w 39"/>
                <a:gd name="T7" fmla="*/ 7 h 47"/>
                <a:gd name="T8" fmla="*/ 22 w 39"/>
                <a:gd name="T9" fmla="*/ 47 h 47"/>
                <a:gd name="T10" fmla="*/ 15 w 39"/>
                <a:gd name="T11" fmla="*/ 47 h 47"/>
                <a:gd name="T12" fmla="*/ 15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2" y="7"/>
                  </a:lnTo>
                  <a:lnTo>
                    <a:pt x="22" y="47"/>
                  </a:lnTo>
                  <a:lnTo>
                    <a:pt x="15" y="47"/>
                  </a:lnTo>
                  <a:lnTo>
                    <a:pt x="15" y="7"/>
                  </a:lnTo>
                  <a:lnTo>
                    <a:pt x="0" y="7"/>
                  </a:lnTo>
                  <a:lnTo>
                    <a:pt x="0" y="0"/>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4" name="Freeform 233"/>
            <p:cNvSpPr>
              <a:spLocks/>
            </p:cNvSpPr>
            <p:nvPr userDrawn="1"/>
          </p:nvSpPr>
          <p:spPr bwMode="auto">
            <a:xfrm>
              <a:off x="7883525" y="2295525"/>
              <a:ext cx="39688" cy="73025"/>
            </a:xfrm>
            <a:custGeom>
              <a:avLst/>
              <a:gdLst>
                <a:gd name="T0" fmla="*/ 0 w 25"/>
                <a:gd name="T1" fmla="*/ 0 h 46"/>
                <a:gd name="T2" fmla="*/ 25 w 25"/>
                <a:gd name="T3" fmla="*/ 0 h 46"/>
                <a:gd name="T4" fmla="*/ 25 w 25"/>
                <a:gd name="T5" fmla="*/ 6 h 46"/>
                <a:gd name="T6" fmla="*/ 7 w 25"/>
                <a:gd name="T7" fmla="*/ 6 h 46"/>
                <a:gd name="T8" fmla="*/ 7 w 25"/>
                <a:gd name="T9" fmla="*/ 18 h 46"/>
                <a:gd name="T10" fmla="*/ 25 w 25"/>
                <a:gd name="T11" fmla="*/ 18 h 46"/>
                <a:gd name="T12" fmla="*/ 25 w 25"/>
                <a:gd name="T13" fmla="*/ 24 h 46"/>
                <a:gd name="T14" fmla="*/ 7 w 25"/>
                <a:gd name="T15" fmla="*/ 24 h 46"/>
                <a:gd name="T16" fmla="*/ 7 w 25"/>
                <a:gd name="T17" fmla="*/ 46 h 46"/>
                <a:gd name="T18" fmla="*/ 0 w 25"/>
                <a:gd name="T19" fmla="*/ 46 h 46"/>
                <a:gd name="T20" fmla="*/ 0 w 2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6">
                  <a:moveTo>
                    <a:pt x="0" y="0"/>
                  </a:moveTo>
                  <a:lnTo>
                    <a:pt x="25" y="0"/>
                  </a:lnTo>
                  <a:lnTo>
                    <a:pt x="25" y="6"/>
                  </a:lnTo>
                  <a:lnTo>
                    <a:pt x="7" y="6"/>
                  </a:lnTo>
                  <a:lnTo>
                    <a:pt x="7" y="18"/>
                  </a:lnTo>
                  <a:lnTo>
                    <a:pt x="25" y="18"/>
                  </a:lnTo>
                  <a:lnTo>
                    <a:pt x="25" y="24"/>
                  </a:lnTo>
                  <a:lnTo>
                    <a:pt x="7" y="24"/>
                  </a:lnTo>
                  <a:lnTo>
                    <a:pt x="7" y="46"/>
                  </a:lnTo>
                  <a:lnTo>
                    <a:pt x="0" y="46"/>
                  </a:lnTo>
                  <a:lnTo>
                    <a:pt x="0" y="0"/>
                  </a:ln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5" name="Freeform 234"/>
            <p:cNvSpPr>
              <a:spLocks/>
            </p:cNvSpPr>
            <p:nvPr userDrawn="1"/>
          </p:nvSpPr>
          <p:spPr bwMode="auto">
            <a:xfrm>
              <a:off x="8166100" y="2293938"/>
              <a:ext cx="42863" cy="74613"/>
            </a:xfrm>
            <a:custGeom>
              <a:avLst/>
              <a:gdLst>
                <a:gd name="T0" fmla="*/ 10 w 19"/>
                <a:gd name="T1" fmla="*/ 20 h 34"/>
                <a:gd name="T2" fmla="*/ 6 w 19"/>
                <a:gd name="T3" fmla="*/ 18 h 34"/>
                <a:gd name="T4" fmla="*/ 1 w 19"/>
                <a:gd name="T5" fmla="*/ 14 h 34"/>
                <a:gd name="T6" fmla="*/ 0 w 19"/>
                <a:gd name="T7" fmla="*/ 9 h 34"/>
                <a:gd name="T8" fmla="*/ 3 w 19"/>
                <a:gd name="T9" fmla="*/ 3 h 34"/>
                <a:gd name="T10" fmla="*/ 10 w 19"/>
                <a:gd name="T11" fmla="*/ 0 h 34"/>
                <a:gd name="T12" fmla="*/ 17 w 19"/>
                <a:gd name="T13" fmla="*/ 2 h 34"/>
                <a:gd name="T14" fmla="*/ 17 w 19"/>
                <a:gd name="T15" fmla="*/ 8 h 34"/>
                <a:gd name="T16" fmla="*/ 10 w 19"/>
                <a:gd name="T17" fmla="*/ 4 h 34"/>
                <a:gd name="T18" fmla="*/ 6 w 19"/>
                <a:gd name="T19" fmla="*/ 5 h 34"/>
                <a:gd name="T20" fmla="*/ 4 w 19"/>
                <a:gd name="T21" fmla="*/ 8 h 34"/>
                <a:gd name="T22" fmla="*/ 5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1" y="14"/>
                  </a:cubicBezTo>
                  <a:cubicBezTo>
                    <a:pt x="0" y="12"/>
                    <a:pt x="0" y="11"/>
                    <a:pt x="0" y="9"/>
                  </a:cubicBezTo>
                  <a:cubicBezTo>
                    <a:pt x="0" y="6"/>
                    <a:pt x="1" y="4"/>
                    <a:pt x="3" y="3"/>
                  </a:cubicBezTo>
                  <a:cubicBezTo>
                    <a:pt x="4" y="1"/>
                    <a:pt x="7" y="0"/>
                    <a:pt x="10" y="0"/>
                  </a:cubicBezTo>
                  <a:cubicBezTo>
                    <a:pt x="13" y="0"/>
                    <a:pt x="15" y="1"/>
                    <a:pt x="17" y="2"/>
                  </a:cubicBezTo>
                  <a:cubicBezTo>
                    <a:pt x="17" y="8"/>
                    <a:pt x="17" y="8"/>
                    <a:pt x="17" y="8"/>
                  </a:cubicBezTo>
                  <a:cubicBezTo>
                    <a:pt x="15" y="6"/>
                    <a:pt x="12" y="4"/>
                    <a:pt x="10" y="4"/>
                  </a:cubicBezTo>
                  <a:cubicBezTo>
                    <a:pt x="8" y="4"/>
                    <a:pt x="7" y="5"/>
                    <a:pt x="6" y="5"/>
                  </a:cubicBezTo>
                  <a:cubicBezTo>
                    <a:pt x="5" y="6"/>
                    <a:pt x="4" y="7"/>
                    <a:pt x="4" y="8"/>
                  </a:cubicBezTo>
                  <a:cubicBezTo>
                    <a:pt x="4" y="9"/>
                    <a:pt x="5" y="10"/>
                    <a:pt x="5" y="11"/>
                  </a:cubicBezTo>
                  <a:cubicBezTo>
                    <a:pt x="6" y="12"/>
                    <a:pt x="7" y="13"/>
                    <a:pt x="9" y="14"/>
                  </a:cubicBezTo>
                  <a:cubicBezTo>
                    <a:pt x="13" y="16"/>
                    <a:pt x="13" y="16"/>
                    <a:pt x="13" y="16"/>
                  </a:cubicBezTo>
                  <a:cubicBezTo>
                    <a:pt x="17" y="18"/>
                    <a:pt x="19" y="22"/>
                    <a:pt x="19" y="25"/>
                  </a:cubicBezTo>
                  <a:cubicBezTo>
                    <a:pt x="19" y="28"/>
                    <a:pt x="18" y="30"/>
                    <a:pt x="16" y="32"/>
                  </a:cubicBezTo>
                  <a:cubicBezTo>
                    <a:pt x="14" y="34"/>
                    <a:pt x="12" y="34"/>
                    <a:pt x="9" y="34"/>
                  </a:cubicBezTo>
                  <a:cubicBezTo>
                    <a:pt x="6" y="34"/>
                    <a:pt x="3" y="33"/>
                    <a:pt x="0" y="31"/>
                  </a:cubicBezTo>
                  <a:cubicBezTo>
                    <a:pt x="0" y="25"/>
                    <a:pt x="0" y="25"/>
                    <a:pt x="0" y="25"/>
                  </a:cubicBezTo>
                  <a:cubicBezTo>
                    <a:pt x="3" y="29"/>
                    <a:pt x="6" y="30"/>
                    <a:pt x="9" y="30"/>
                  </a:cubicBezTo>
                  <a:cubicBezTo>
                    <a:pt x="10"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6" name="Line 235"/>
            <p:cNvSpPr>
              <a:spLocks noChangeShapeType="1"/>
            </p:cNvSpPr>
            <p:nvPr userDrawn="1"/>
          </p:nvSpPr>
          <p:spPr bwMode="auto">
            <a:xfrm>
              <a:off x="6267450" y="27828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37" name="Line 236"/>
            <p:cNvSpPr>
              <a:spLocks noChangeShapeType="1"/>
            </p:cNvSpPr>
            <p:nvPr userDrawn="1"/>
          </p:nvSpPr>
          <p:spPr bwMode="auto">
            <a:xfrm>
              <a:off x="6570663" y="27828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38" name="Line 237"/>
            <p:cNvSpPr>
              <a:spLocks noChangeShapeType="1"/>
            </p:cNvSpPr>
            <p:nvPr userDrawn="1"/>
          </p:nvSpPr>
          <p:spPr bwMode="auto">
            <a:xfrm>
              <a:off x="6873875" y="2782888"/>
              <a:ext cx="214313"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39" name="Line 238"/>
            <p:cNvSpPr>
              <a:spLocks noChangeShapeType="1"/>
            </p:cNvSpPr>
            <p:nvPr userDrawn="1"/>
          </p:nvSpPr>
          <p:spPr bwMode="auto">
            <a:xfrm>
              <a:off x="7178675" y="2782888"/>
              <a:ext cx="214313"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0" name="Line 239"/>
            <p:cNvSpPr>
              <a:spLocks noChangeShapeType="1"/>
            </p:cNvSpPr>
            <p:nvPr userDrawn="1"/>
          </p:nvSpPr>
          <p:spPr bwMode="auto">
            <a:xfrm>
              <a:off x="7478713" y="27828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1" name="Line 240"/>
            <p:cNvSpPr>
              <a:spLocks noChangeShapeType="1"/>
            </p:cNvSpPr>
            <p:nvPr userDrawn="1"/>
          </p:nvSpPr>
          <p:spPr bwMode="auto">
            <a:xfrm>
              <a:off x="7783513" y="27828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2" name="Line 241"/>
            <p:cNvSpPr>
              <a:spLocks noChangeShapeType="1"/>
            </p:cNvSpPr>
            <p:nvPr userDrawn="1"/>
          </p:nvSpPr>
          <p:spPr bwMode="auto">
            <a:xfrm>
              <a:off x="8086725" y="27828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3" name="Line 242"/>
            <p:cNvSpPr>
              <a:spLocks noChangeShapeType="1"/>
            </p:cNvSpPr>
            <p:nvPr userDrawn="1"/>
          </p:nvSpPr>
          <p:spPr bwMode="auto">
            <a:xfrm>
              <a:off x="6267450" y="2427288"/>
              <a:ext cx="2035175"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4" name="Line 243"/>
            <p:cNvSpPr>
              <a:spLocks noChangeShapeType="1"/>
            </p:cNvSpPr>
            <p:nvPr userDrawn="1"/>
          </p:nvSpPr>
          <p:spPr bwMode="auto">
            <a:xfrm>
              <a:off x="6267450" y="31384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5" name="Line 244"/>
            <p:cNvSpPr>
              <a:spLocks noChangeShapeType="1"/>
            </p:cNvSpPr>
            <p:nvPr userDrawn="1"/>
          </p:nvSpPr>
          <p:spPr bwMode="auto">
            <a:xfrm>
              <a:off x="6570663" y="31384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6" name="Line 245"/>
            <p:cNvSpPr>
              <a:spLocks noChangeShapeType="1"/>
            </p:cNvSpPr>
            <p:nvPr userDrawn="1"/>
          </p:nvSpPr>
          <p:spPr bwMode="auto">
            <a:xfrm>
              <a:off x="6873875" y="3138488"/>
              <a:ext cx="214313"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7" name="Line 246"/>
            <p:cNvSpPr>
              <a:spLocks noChangeShapeType="1"/>
            </p:cNvSpPr>
            <p:nvPr userDrawn="1"/>
          </p:nvSpPr>
          <p:spPr bwMode="auto">
            <a:xfrm>
              <a:off x="7178675" y="3138488"/>
              <a:ext cx="214313"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8" name="Line 247"/>
            <p:cNvSpPr>
              <a:spLocks noChangeShapeType="1"/>
            </p:cNvSpPr>
            <p:nvPr userDrawn="1"/>
          </p:nvSpPr>
          <p:spPr bwMode="auto">
            <a:xfrm>
              <a:off x="7478713" y="31384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49" name="Line 248"/>
            <p:cNvSpPr>
              <a:spLocks noChangeShapeType="1"/>
            </p:cNvSpPr>
            <p:nvPr userDrawn="1"/>
          </p:nvSpPr>
          <p:spPr bwMode="auto">
            <a:xfrm>
              <a:off x="7783513" y="31384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0" name="Line 249"/>
            <p:cNvSpPr>
              <a:spLocks noChangeShapeType="1"/>
            </p:cNvSpPr>
            <p:nvPr userDrawn="1"/>
          </p:nvSpPr>
          <p:spPr bwMode="auto">
            <a:xfrm>
              <a:off x="8086725" y="31384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1" name="Line 250"/>
            <p:cNvSpPr>
              <a:spLocks noChangeShapeType="1"/>
            </p:cNvSpPr>
            <p:nvPr userDrawn="1"/>
          </p:nvSpPr>
          <p:spPr bwMode="auto">
            <a:xfrm>
              <a:off x="6267450" y="34940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2" name="Line 251"/>
            <p:cNvSpPr>
              <a:spLocks noChangeShapeType="1"/>
            </p:cNvSpPr>
            <p:nvPr userDrawn="1"/>
          </p:nvSpPr>
          <p:spPr bwMode="auto">
            <a:xfrm>
              <a:off x="6570663" y="34940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3" name="Line 252"/>
            <p:cNvSpPr>
              <a:spLocks noChangeShapeType="1"/>
            </p:cNvSpPr>
            <p:nvPr userDrawn="1"/>
          </p:nvSpPr>
          <p:spPr bwMode="auto">
            <a:xfrm>
              <a:off x="6873875" y="3494088"/>
              <a:ext cx="214313"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4" name="Line 253"/>
            <p:cNvSpPr>
              <a:spLocks noChangeShapeType="1"/>
            </p:cNvSpPr>
            <p:nvPr userDrawn="1"/>
          </p:nvSpPr>
          <p:spPr bwMode="auto">
            <a:xfrm>
              <a:off x="7178675" y="3494088"/>
              <a:ext cx="214313"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5" name="Line 254"/>
            <p:cNvSpPr>
              <a:spLocks noChangeShapeType="1"/>
            </p:cNvSpPr>
            <p:nvPr userDrawn="1"/>
          </p:nvSpPr>
          <p:spPr bwMode="auto">
            <a:xfrm>
              <a:off x="7478713" y="3494088"/>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6" name="Line 255"/>
            <p:cNvSpPr>
              <a:spLocks noChangeShapeType="1"/>
            </p:cNvSpPr>
            <p:nvPr userDrawn="1"/>
          </p:nvSpPr>
          <p:spPr bwMode="auto">
            <a:xfrm>
              <a:off x="7783513" y="34940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7" name="Line 256"/>
            <p:cNvSpPr>
              <a:spLocks noChangeShapeType="1"/>
            </p:cNvSpPr>
            <p:nvPr userDrawn="1"/>
          </p:nvSpPr>
          <p:spPr bwMode="auto">
            <a:xfrm>
              <a:off x="8086725" y="3494088"/>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8" name="Line 257"/>
            <p:cNvSpPr>
              <a:spLocks noChangeShapeType="1"/>
            </p:cNvSpPr>
            <p:nvPr userDrawn="1"/>
          </p:nvSpPr>
          <p:spPr bwMode="auto">
            <a:xfrm>
              <a:off x="6267450" y="3851275"/>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59" name="Line 258"/>
            <p:cNvSpPr>
              <a:spLocks noChangeShapeType="1"/>
            </p:cNvSpPr>
            <p:nvPr userDrawn="1"/>
          </p:nvSpPr>
          <p:spPr bwMode="auto">
            <a:xfrm>
              <a:off x="6570663" y="3851275"/>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0" name="Line 259"/>
            <p:cNvSpPr>
              <a:spLocks noChangeShapeType="1"/>
            </p:cNvSpPr>
            <p:nvPr userDrawn="1"/>
          </p:nvSpPr>
          <p:spPr bwMode="auto">
            <a:xfrm>
              <a:off x="6873875" y="3851275"/>
              <a:ext cx="214313"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1" name="Line 260"/>
            <p:cNvSpPr>
              <a:spLocks noChangeShapeType="1"/>
            </p:cNvSpPr>
            <p:nvPr userDrawn="1"/>
          </p:nvSpPr>
          <p:spPr bwMode="auto">
            <a:xfrm>
              <a:off x="7178675" y="3851275"/>
              <a:ext cx="214313"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2" name="Line 261"/>
            <p:cNvSpPr>
              <a:spLocks noChangeShapeType="1"/>
            </p:cNvSpPr>
            <p:nvPr userDrawn="1"/>
          </p:nvSpPr>
          <p:spPr bwMode="auto">
            <a:xfrm>
              <a:off x="7478713" y="3851275"/>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3" name="Line 262"/>
            <p:cNvSpPr>
              <a:spLocks noChangeShapeType="1"/>
            </p:cNvSpPr>
            <p:nvPr userDrawn="1"/>
          </p:nvSpPr>
          <p:spPr bwMode="auto">
            <a:xfrm>
              <a:off x="7783513" y="38512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4" name="Line 263"/>
            <p:cNvSpPr>
              <a:spLocks noChangeShapeType="1"/>
            </p:cNvSpPr>
            <p:nvPr userDrawn="1"/>
          </p:nvSpPr>
          <p:spPr bwMode="auto">
            <a:xfrm>
              <a:off x="8086725" y="38512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5" name="Line 264"/>
            <p:cNvSpPr>
              <a:spLocks noChangeShapeType="1"/>
            </p:cNvSpPr>
            <p:nvPr userDrawn="1"/>
          </p:nvSpPr>
          <p:spPr bwMode="auto">
            <a:xfrm>
              <a:off x="6267450" y="4206875"/>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6" name="Line 265"/>
            <p:cNvSpPr>
              <a:spLocks noChangeShapeType="1"/>
            </p:cNvSpPr>
            <p:nvPr userDrawn="1"/>
          </p:nvSpPr>
          <p:spPr bwMode="auto">
            <a:xfrm>
              <a:off x="6570663" y="4206875"/>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7" name="Line 266"/>
            <p:cNvSpPr>
              <a:spLocks noChangeShapeType="1"/>
            </p:cNvSpPr>
            <p:nvPr userDrawn="1"/>
          </p:nvSpPr>
          <p:spPr bwMode="auto">
            <a:xfrm>
              <a:off x="6873875" y="4206875"/>
              <a:ext cx="214313"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8" name="Line 267"/>
            <p:cNvSpPr>
              <a:spLocks noChangeShapeType="1"/>
            </p:cNvSpPr>
            <p:nvPr userDrawn="1"/>
          </p:nvSpPr>
          <p:spPr bwMode="auto">
            <a:xfrm>
              <a:off x="7178675" y="4206875"/>
              <a:ext cx="214313"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69" name="Line 268"/>
            <p:cNvSpPr>
              <a:spLocks noChangeShapeType="1"/>
            </p:cNvSpPr>
            <p:nvPr userDrawn="1"/>
          </p:nvSpPr>
          <p:spPr bwMode="auto">
            <a:xfrm>
              <a:off x="7478713" y="4206875"/>
              <a:ext cx="217488"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70" name="Line 269"/>
            <p:cNvSpPr>
              <a:spLocks noChangeShapeType="1"/>
            </p:cNvSpPr>
            <p:nvPr userDrawn="1"/>
          </p:nvSpPr>
          <p:spPr bwMode="auto">
            <a:xfrm>
              <a:off x="7783513" y="42068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sp>
          <p:nvSpPr>
            <p:cNvPr id="271" name="Line 270"/>
            <p:cNvSpPr>
              <a:spLocks noChangeShapeType="1"/>
            </p:cNvSpPr>
            <p:nvPr userDrawn="1"/>
          </p:nvSpPr>
          <p:spPr bwMode="auto">
            <a:xfrm>
              <a:off x="8086725" y="4206875"/>
              <a:ext cx="215900" cy="0"/>
            </a:xfrm>
            <a:prstGeom prst="line">
              <a:avLst/>
            </a:prstGeom>
            <a:noFill/>
            <a:ln w="9525" cap="rnd">
              <a:solidFill>
                <a:srgbClr val="CCCCCC"/>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350" dirty="0"/>
            </a:p>
          </p:txBody>
        </p:sp>
      </p:grpSp>
      <p:sp>
        <p:nvSpPr>
          <p:cNvPr id="276" name="Text Placeholder 5"/>
          <p:cNvSpPr>
            <a:spLocks noGrp="1"/>
          </p:cNvSpPr>
          <p:nvPr>
            <p:ph type="body" sz="quarter" idx="11"/>
          </p:nvPr>
        </p:nvSpPr>
        <p:spPr>
          <a:xfrm>
            <a:off x="832656" y="4440888"/>
            <a:ext cx="2077972"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77" name="Text Placeholder 5"/>
          <p:cNvSpPr>
            <a:spLocks noGrp="1"/>
          </p:cNvSpPr>
          <p:nvPr>
            <p:ph type="body" sz="quarter" idx="14"/>
          </p:nvPr>
        </p:nvSpPr>
        <p:spPr>
          <a:xfrm>
            <a:off x="844988" y="4887544"/>
            <a:ext cx="2077972" cy="1252909"/>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278" name="Text Placeholder 5"/>
          <p:cNvSpPr>
            <a:spLocks noGrp="1"/>
          </p:cNvSpPr>
          <p:nvPr>
            <p:ph type="body" sz="quarter" idx="15"/>
          </p:nvPr>
        </p:nvSpPr>
        <p:spPr>
          <a:xfrm>
            <a:off x="3540494" y="4440888"/>
            <a:ext cx="2077972"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79" name="Text Placeholder 5"/>
          <p:cNvSpPr>
            <a:spLocks noGrp="1"/>
          </p:cNvSpPr>
          <p:nvPr>
            <p:ph type="body" sz="quarter" idx="16"/>
          </p:nvPr>
        </p:nvSpPr>
        <p:spPr>
          <a:xfrm>
            <a:off x="3539946" y="4887544"/>
            <a:ext cx="2077972" cy="1252909"/>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280" name="Text Placeholder 5"/>
          <p:cNvSpPr>
            <a:spLocks noGrp="1"/>
          </p:cNvSpPr>
          <p:nvPr>
            <p:ph type="body" sz="quarter" idx="17"/>
          </p:nvPr>
        </p:nvSpPr>
        <p:spPr>
          <a:xfrm>
            <a:off x="6247238" y="4440888"/>
            <a:ext cx="2077972"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81" name="Text Placeholder 5"/>
          <p:cNvSpPr>
            <a:spLocks noGrp="1"/>
          </p:cNvSpPr>
          <p:nvPr>
            <p:ph type="body" sz="quarter" idx="18"/>
          </p:nvPr>
        </p:nvSpPr>
        <p:spPr>
          <a:xfrm>
            <a:off x="6246690" y="4887544"/>
            <a:ext cx="2077972" cy="1252909"/>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282" name="Text Placeholder 5"/>
          <p:cNvSpPr>
            <a:spLocks noGrp="1"/>
          </p:cNvSpPr>
          <p:nvPr>
            <p:ph type="body" sz="quarter" idx="19"/>
          </p:nvPr>
        </p:nvSpPr>
        <p:spPr>
          <a:xfrm>
            <a:off x="715964" y="1795463"/>
            <a:ext cx="2281237" cy="406401"/>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
        <p:nvSpPr>
          <p:cNvPr id="284" name="Text Placeholder 283"/>
          <p:cNvSpPr>
            <a:spLocks noGrp="1"/>
          </p:cNvSpPr>
          <p:nvPr>
            <p:ph type="body" sz="quarter" idx="20"/>
          </p:nvPr>
        </p:nvSpPr>
        <p:spPr>
          <a:xfrm>
            <a:off x="3432176" y="1795464"/>
            <a:ext cx="2279650" cy="409575"/>
          </a:xfrm>
          <a:prstGeom prst="rect">
            <a:avLst/>
          </a:prstGeom>
        </p:spPr>
        <p:txBody>
          <a:bodyPr/>
          <a:lstStyle>
            <a:lvl1pPr marL="0" indent="0" algn="ctr">
              <a:buNone/>
              <a:defRPr>
                <a:solidFill>
                  <a:schemeClr val="bg1"/>
                </a:solidFill>
                <a:latin typeface="Gill Sans MT" panose="020B0502020104020203" pitchFamily="34" charset="0"/>
              </a:defRPr>
            </a:lvl1pPr>
            <a:lvl2pPr marL="342900" indent="0">
              <a:buNone/>
              <a:defRPr/>
            </a:lvl2pPr>
          </a:lstStyle>
          <a:p>
            <a:pPr lvl="0"/>
            <a:r>
              <a:rPr lang="en-US" dirty="0"/>
              <a:t>Edit Master text styles</a:t>
            </a:r>
          </a:p>
        </p:txBody>
      </p:sp>
      <p:sp>
        <p:nvSpPr>
          <p:cNvPr id="286" name="Text Placeholder 285"/>
          <p:cNvSpPr>
            <a:spLocks noGrp="1"/>
          </p:cNvSpPr>
          <p:nvPr>
            <p:ph type="body" sz="quarter" idx="21"/>
          </p:nvPr>
        </p:nvSpPr>
        <p:spPr>
          <a:xfrm>
            <a:off x="6146800" y="1795463"/>
            <a:ext cx="2281238" cy="406400"/>
          </a:xfrm>
          <a:prstGeom prst="rect">
            <a:avLst/>
          </a:prstGeom>
        </p:spPr>
        <p:txBody>
          <a:bodyPr/>
          <a:lstStyle>
            <a:lvl1pPr marL="0" indent="0" algn="ctr">
              <a:buNone/>
              <a:defRPr>
                <a:solidFill>
                  <a:schemeClr val="bg1"/>
                </a:solidFill>
              </a:defRPr>
            </a:lvl1pPr>
            <a:lvl2pPr marL="342900" indent="0">
              <a:buNone/>
              <a:defRPr/>
            </a:lvl2pPr>
          </a:lstStyle>
          <a:p>
            <a:pPr lvl="0"/>
            <a:r>
              <a:rPr lang="en-US" dirty="0"/>
              <a:t>Edit Master text styles</a:t>
            </a:r>
          </a:p>
        </p:txBody>
      </p:sp>
      <p:sp>
        <p:nvSpPr>
          <p:cNvPr id="287" name="Text Placeholder 3"/>
          <p:cNvSpPr>
            <a:spLocks noGrp="1"/>
          </p:cNvSpPr>
          <p:nvPr>
            <p:ph type="body" sz="quarter" idx="10"/>
          </p:nvPr>
        </p:nvSpPr>
        <p:spPr>
          <a:xfrm>
            <a:off x="347731" y="395397"/>
            <a:ext cx="5647523"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4663538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grpSp>
        <p:nvGrpSpPr>
          <p:cNvPr id="35" name="Group 34"/>
          <p:cNvGrpSpPr/>
          <p:nvPr userDrawn="1"/>
        </p:nvGrpSpPr>
        <p:grpSpPr>
          <a:xfrm>
            <a:off x="845534" y="1624842"/>
            <a:ext cx="2077971" cy="2069245"/>
            <a:chOff x="3060700" y="1908175"/>
            <a:chExt cx="3024188" cy="3011488"/>
          </a:xfrm>
        </p:grpSpPr>
        <p:sp>
          <p:nvSpPr>
            <p:cNvPr id="8"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5"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6"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7"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9"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0"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1"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2"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4"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5"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6"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7"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8"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9"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0"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1"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2"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3"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4"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grpSp>
        <p:nvGrpSpPr>
          <p:cNvPr id="36" name="Group 35"/>
          <p:cNvGrpSpPr/>
          <p:nvPr userDrawn="1"/>
        </p:nvGrpSpPr>
        <p:grpSpPr>
          <a:xfrm>
            <a:off x="3558350" y="1624842"/>
            <a:ext cx="2077971" cy="2069245"/>
            <a:chOff x="3060700" y="1908175"/>
            <a:chExt cx="3024188" cy="3011488"/>
          </a:xfrm>
        </p:grpSpPr>
        <p:sp>
          <p:nvSpPr>
            <p:cNvPr id="37"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0"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1"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2"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3"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4"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5"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6"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7"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8"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49"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0"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1"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2"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3"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4"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5"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6"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7"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8"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59"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0"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1"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2"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3"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grpSp>
        <p:nvGrpSpPr>
          <p:cNvPr id="64" name="Group 63"/>
          <p:cNvGrpSpPr/>
          <p:nvPr userDrawn="1"/>
        </p:nvGrpSpPr>
        <p:grpSpPr>
          <a:xfrm>
            <a:off x="6271165" y="1624842"/>
            <a:ext cx="2077971" cy="2069245"/>
            <a:chOff x="3060700" y="1908175"/>
            <a:chExt cx="3024188" cy="3011488"/>
          </a:xfrm>
        </p:grpSpPr>
        <p:sp>
          <p:nvSpPr>
            <p:cNvPr id="65"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8"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69"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0"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1"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2"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3"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4"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5"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6"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7"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8"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9"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0"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1"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2"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3"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4"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5"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6"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7"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8"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9"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0"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1"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sp>
        <p:nvSpPr>
          <p:cNvPr id="94" name="Text Placeholder 5"/>
          <p:cNvSpPr>
            <a:spLocks noGrp="1"/>
          </p:cNvSpPr>
          <p:nvPr>
            <p:ph type="body" sz="quarter" idx="11"/>
          </p:nvPr>
        </p:nvSpPr>
        <p:spPr>
          <a:xfrm>
            <a:off x="845535" y="3894522"/>
            <a:ext cx="2077972"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7" name="Text Placeholder 5"/>
          <p:cNvSpPr>
            <a:spLocks noGrp="1"/>
          </p:cNvSpPr>
          <p:nvPr>
            <p:ph type="body" sz="quarter" idx="14"/>
          </p:nvPr>
        </p:nvSpPr>
        <p:spPr>
          <a:xfrm>
            <a:off x="844988" y="4279844"/>
            <a:ext cx="2077972" cy="1568843"/>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98" name="Text Placeholder 5"/>
          <p:cNvSpPr>
            <a:spLocks noGrp="1"/>
          </p:cNvSpPr>
          <p:nvPr>
            <p:ph type="body" sz="quarter" idx="15"/>
          </p:nvPr>
        </p:nvSpPr>
        <p:spPr>
          <a:xfrm>
            <a:off x="3558350" y="3882656"/>
            <a:ext cx="2077972"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9" name="Text Placeholder 5"/>
          <p:cNvSpPr>
            <a:spLocks noGrp="1"/>
          </p:cNvSpPr>
          <p:nvPr>
            <p:ph type="body" sz="quarter" idx="16"/>
          </p:nvPr>
        </p:nvSpPr>
        <p:spPr>
          <a:xfrm>
            <a:off x="3557802" y="4267978"/>
            <a:ext cx="2077972" cy="1568843"/>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100" name="Text Placeholder 5"/>
          <p:cNvSpPr>
            <a:spLocks noGrp="1"/>
          </p:cNvSpPr>
          <p:nvPr>
            <p:ph type="body" sz="quarter" idx="17"/>
          </p:nvPr>
        </p:nvSpPr>
        <p:spPr>
          <a:xfrm>
            <a:off x="6273057" y="3855522"/>
            <a:ext cx="2077972"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1" name="Text Placeholder 5"/>
          <p:cNvSpPr>
            <a:spLocks noGrp="1"/>
          </p:cNvSpPr>
          <p:nvPr>
            <p:ph type="body" sz="quarter" idx="18"/>
          </p:nvPr>
        </p:nvSpPr>
        <p:spPr>
          <a:xfrm>
            <a:off x="6272511" y="4240844"/>
            <a:ext cx="2077972" cy="1568843"/>
          </a:xfrm>
          <a:prstGeom prst="rect">
            <a:avLst/>
          </a:prstGeom>
        </p:spPr>
        <p:txBody>
          <a:bodyPr/>
          <a:lstStyle>
            <a:lvl1pPr marL="0" indent="0" algn="l">
              <a:lnSpc>
                <a:spcPct val="100000"/>
              </a:lnSpc>
              <a:spcBef>
                <a:spcPts val="0"/>
              </a:spcBef>
              <a:buNone/>
              <a:defRPr sz="1500">
                <a:solidFill>
                  <a:srgbClr val="1C344D"/>
                </a:solidFill>
                <a:latin typeface="Gill Sans MT" panose="020B0502020104020203" pitchFamily="34" charset="0"/>
              </a:defRPr>
            </a:lvl1pPr>
          </a:lstStyle>
          <a:p>
            <a:pPr lvl="0"/>
            <a:r>
              <a:rPr lang="en-US" dirty="0"/>
              <a:t>Edit Master text styles</a:t>
            </a:r>
          </a:p>
        </p:txBody>
      </p:sp>
      <p:sp>
        <p:nvSpPr>
          <p:cNvPr id="102" name="Text Placeholder 3"/>
          <p:cNvSpPr>
            <a:spLocks noGrp="1"/>
          </p:cNvSpPr>
          <p:nvPr>
            <p:ph type="body" sz="quarter" idx="10"/>
          </p:nvPr>
        </p:nvSpPr>
        <p:spPr>
          <a:xfrm>
            <a:off x="347731" y="395397"/>
            <a:ext cx="5647523" cy="69926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8894647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grpSp>
        <p:nvGrpSpPr>
          <p:cNvPr id="3" name="Group 2"/>
          <p:cNvGrpSpPr/>
          <p:nvPr userDrawn="1"/>
        </p:nvGrpSpPr>
        <p:grpSpPr>
          <a:xfrm>
            <a:off x="626590" y="1706118"/>
            <a:ext cx="3031008" cy="3018279"/>
            <a:chOff x="3060700" y="1908175"/>
            <a:chExt cx="3024188" cy="3011488"/>
          </a:xfrm>
        </p:grpSpPr>
        <p:sp>
          <p:nvSpPr>
            <p:cNvPr id="4"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7"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8"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9"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0"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1"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2"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3"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4"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5"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6"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7"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8"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19"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0"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1"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2"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3"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4"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5"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6"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7"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8"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29"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sp>
          <p:nvSpPr>
            <p:cNvPr id="30"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dirty="0"/>
            </a:p>
          </p:txBody>
        </p:sp>
      </p:grpSp>
      <p:sp>
        <p:nvSpPr>
          <p:cNvPr id="31" name="Text Placeholder 3"/>
          <p:cNvSpPr>
            <a:spLocks noGrp="1"/>
          </p:cNvSpPr>
          <p:nvPr>
            <p:ph type="body" sz="quarter" idx="10"/>
          </p:nvPr>
        </p:nvSpPr>
        <p:spPr>
          <a:xfrm>
            <a:off x="3775337" y="2629677"/>
            <a:ext cx="5149719" cy="635698"/>
          </a:xfrm>
          <a:prstGeom prst="rect">
            <a:avLst/>
          </a:prstGeom>
        </p:spPr>
        <p:txBody>
          <a:bodyPr/>
          <a:lstStyle>
            <a:lvl1pPr marL="0" indent="0" algn="l">
              <a:buNone/>
              <a:defRPr sz="3000" b="1">
                <a:solidFill>
                  <a:srgbClr val="1C344D"/>
                </a:solidFill>
                <a:latin typeface="Gill Sans MT" panose="020B0502020104020203" pitchFamily="34" charset="0"/>
              </a:defRPr>
            </a:lvl1pPr>
          </a:lstStyle>
          <a:p>
            <a:pPr lvl="0"/>
            <a:r>
              <a:rPr lang="en-US" dirty="0"/>
              <a:t>Edit Master text styles</a:t>
            </a:r>
          </a:p>
        </p:txBody>
      </p:sp>
      <p:sp>
        <p:nvSpPr>
          <p:cNvPr id="32" name="Text Placeholder 5"/>
          <p:cNvSpPr>
            <a:spLocks noGrp="1"/>
          </p:cNvSpPr>
          <p:nvPr>
            <p:ph type="body" sz="quarter" idx="11"/>
          </p:nvPr>
        </p:nvSpPr>
        <p:spPr>
          <a:xfrm>
            <a:off x="3775337" y="3265377"/>
            <a:ext cx="5149719" cy="714197"/>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2367672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3"/>
            <a:ext cx="9144000" cy="1073887"/>
          </a:xfrm>
          <a:prstGeom prst="rect">
            <a:avLst/>
          </a:prstGeom>
        </p:spPr>
        <p:txBody>
          <a:bodyPr anchor="ctr"/>
          <a:lstStyle>
            <a:lvl1pPr marL="0" indent="0" algn="ctr">
              <a:buNone/>
              <a:defRPr sz="30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38831" y="1233377"/>
            <a:ext cx="8866339" cy="5071730"/>
          </a:xfrm>
          <a:prstGeom prst="rect">
            <a:avLst/>
          </a:prstGeom>
        </p:spPr>
        <p:txBody>
          <a:bodyPr/>
          <a:lstStyle>
            <a:lvl1pPr marL="171450" indent="-171450">
              <a:buFontTx/>
              <a:buBlip>
                <a:blip r:embed="rId3"/>
              </a:buBlip>
              <a:defRPr>
                <a:solidFill>
                  <a:srgbClr val="50A5AB"/>
                </a:solidFill>
              </a:defRPr>
            </a:lvl1pPr>
            <a:lvl2pPr marL="514350" indent="-171450">
              <a:buFontTx/>
              <a:buBlip>
                <a:blip r:embed="rId4"/>
              </a:buBlip>
              <a:defRPr>
                <a:solidFill>
                  <a:srgbClr val="50A5AB"/>
                </a:solidFill>
              </a:defRPr>
            </a:lvl2pPr>
            <a:lvl3pPr marL="857250" indent="-171450">
              <a:buFontTx/>
              <a:buBlip>
                <a:blip r:embed="rId5"/>
              </a:buBlip>
              <a:defRPr>
                <a:solidFill>
                  <a:srgbClr val="50A5AB"/>
                </a:solidFill>
              </a:defRPr>
            </a:lvl3pPr>
            <a:lvl4pPr marL="1200150" indent="-171450">
              <a:buFontTx/>
              <a:buBlip>
                <a:blip r:embed="rId6"/>
              </a:buBlip>
              <a:defRPr>
                <a:solidFill>
                  <a:srgbClr val="50A5AB"/>
                </a:solidFill>
              </a:defRPr>
            </a:lvl4pPr>
            <a:lvl5pPr marL="1543050" indent="-17145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726057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3"/>
            <a:ext cx="9144000" cy="1073887"/>
          </a:xfrm>
          <a:prstGeom prst="rect">
            <a:avLst/>
          </a:prstGeom>
        </p:spPr>
        <p:txBody>
          <a:bodyPr anchor="ctr"/>
          <a:lstStyle>
            <a:lvl1pPr marL="0" indent="0" algn="ctr">
              <a:buNone/>
              <a:defRPr sz="30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28805" y="1233377"/>
            <a:ext cx="4283708" cy="5071730"/>
          </a:xfrm>
          <a:prstGeom prst="rect">
            <a:avLst/>
          </a:prstGeom>
        </p:spPr>
        <p:txBody>
          <a:bodyPr/>
          <a:lstStyle>
            <a:lvl1pPr marL="171450" indent="-171450">
              <a:buFontTx/>
              <a:buBlip>
                <a:blip r:embed="rId3"/>
              </a:buBlip>
              <a:defRPr>
                <a:solidFill>
                  <a:srgbClr val="50A5AB"/>
                </a:solidFill>
              </a:defRPr>
            </a:lvl1pPr>
            <a:lvl2pPr marL="514350" indent="-171450">
              <a:buFontTx/>
              <a:buBlip>
                <a:blip r:embed="rId4"/>
              </a:buBlip>
              <a:defRPr>
                <a:solidFill>
                  <a:srgbClr val="50A5AB"/>
                </a:solidFill>
              </a:defRPr>
            </a:lvl2pPr>
            <a:lvl3pPr marL="857250" indent="-171450">
              <a:buFontTx/>
              <a:buBlip>
                <a:blip r:embed="rId5"/>
              </a:buBlip>
              <a:defRPr>
                <a:solidFill>
                  <a:srgbClr val="50A5AB"/>
                </a:solidFill>
              </a:defRPr>
            </a:lvl3pPr>
            <a:lvl4pPr marL="1200150" indent="-171450">
              <a:buFontTx/>
              <a:buBlip>
                <a:blip r:embed="rId6"/>
              </a:buBlip>
              <a:defRPr>
                <a:solidFill>
                  <a:srgbClr val="50A5AB"/>
                </a:solidFill>
              </a:defRPr>
            </a:lvl4pPr>
            <a:lvl5pPr marL="1543050" indent="-17145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4529471" y="1233378"/>
            <a:ext cx="4476271" cy="5072173"/>
          </a:xfrm>
          <a:prstGeom prst="rect">
            <a:avLst/>
          </a:prstGeom>
        </p:spPr>
        <p:txBody>
          <a:bodyPr/>
          <a:lstStyle>
            <a:lvl1pPr>
              <a:defRPr>
                <a:ln>
                  <a:noFill/>
                </a:ln>
                <a:solidFill>
                  <a:srgbClr val="50A5AB"/>
                </a:solidFill>
              </a:defRPr>
            </a:lvl1pPr>
          </a:lstStyle>
          <a:p>
            <a:endParaRPr lang="en-US" dirty="0"/>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412445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3">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3"/>
            <a:ext cx="9144000" cy="1073887"/>
          </a:xfrm>
          <a:prstGeom prst="rect">
            <a:avLst/>
          </a:prstGeom>
        </p:spPr>
        <p:txBody>
          <a:bodyPr anchor="ctr"/>
          <a:lstStyle>
            <a:lvl1pPr marL="0" indent="0" algn="ctr">
              <a:buNone/>
              <a:defRPr sz="30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4720856" y="1233377"/>
            <a:ext cx="4284885" cy="5071730"/>
          </a:xfrm>
          <a:prstGeom prst="rect">
            <a:avLst/>
          </a:prstGeom>
        </p:spPr>
        <p:txBody>
          <a:bodyPr/>
          <a:lstStyle>
            <a:lvl1pPr marL="171450" indent="-171450">
              <a:buFontTx/>
              <a:buBlip>
                <a:blip r:embed="rId3"/>
              </a:buBlip>
              <a:defRPr>
                <a:solidFill>
                  <a:srgbClr val="50A5AB"/>
                </a:solidFill>
              </a:defRPr>
            </a:lvl1pPr>
            <a:lvl2pPr marL="514350" indent="-171450">
              <a:buFontTx/>
              <a:buBlip>
                <a:blip r:embed="rId4"/>
              </a:buBlip>
              <a:defRPr>
                <a:solidFill>
                  <a:srgbClr val="50A5AB"/>
                </a:solidFill>
              </a:defRPr>
            </a:lvl2pPr>
            <a:lvl3pPr marL="857250" indent="-171450">
              <a:buFontTx/>
              <a:buBlip>
                <a:blip r:embed="rId5"/>
              </a:buBlip>
              <a:defRPr>
                <a:solidFill>
                  <a:srgbClr val="50A5AB"/>
                </a:solidFill>
              </a:defRPr>
            </a:lvl3pPr>
            <a:lvl4pPr marL="1200150" indent="-171450">
              <a:buFontTx/>
              <a:buBlip>
                <a:blip r:embed="rId6"/>
              </a:buBlip>
              <a:defRPr>
                <a:solidFill>
                  <a:srgbClr val="50A5AB"/>
                </a:solidFill>
              </a:defRPr>
            </a:lvl4pPr>
            <a:lvl5pPr marL="1543050" indent="-17145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128805" y="1233378"/>
            <a:ext cx="4476271" cy="5072173"/>
          </a:xfrm>
          <a:prstGeom prst="rect">
            <a:avLst/>
          </a:prstGeom>
        </p:spPr>
        <p:txBody>
          <a:bodyPr/>
          <a:lstStyle>
            <a:lvl1pPr>
              <a:defRPr>
                <a:ln>
                  <a:noFill/>
                </a:ln>
                <a:solidFill>
                  <a:srgbClr val="50A5AB"/>
                </a:solidFill>
              </a:defRPr>
            </a:lvl1pPr>
          </a:lstStyle>
          <a:p>
            <a:endParaRPr lang="en-US" dirty="0"/>
          </a:p>
        </p:txBody>
      </p:sp>
      <p:cxnSp>
        <p:nvCxnSpPr>
          <p:cNvPr id="5" name="Straight Connector 4"/>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6995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573118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8859" y="2"/>
            <a:ext cx="9388552" cy="6464594"/>
          </a:xfrm>
          <a:prstGeom prst="rect">
            <a:avLst/>
          </a:prstGeom>
        </p:spPr>
      </p:pic>
      <p:sp>
        <p:nvSpPr>
          <p:cNvPr id="8" name="Text Placeholder 3"/>
          <p:cNvSpPr>
            <a:spLocks noGrp="1"/>
          </p:cNvSpPr>
          <p:nvPr>
            <p:ph type="body" sz="quarter" idx="10"/>
          </p:nvPr>
        </p:nvSpPr>
        <p:spPr>
          <a:xfrm>
            <a:off x="0" y="3"/>
            <a:ext cx="9144000" cy="1073887"/>
          </a:xfrm>
          <a:prstGeom prst="rect">
            <a:avLst/>
          </a:prstGeom>
        </p:spPr>
        <p:txBody>
          <a:bodyPr anchor="ctr"/>
          <a:lstStyle>
            <a:lvl1pPr marL="0" indent="0" algn="l">
              <a:buNone/>
              <a:defRPr sz="3000" b="1">
                <a:solidFill>
                  <a:srgbClr val="008C99"/>
                </a:solidFill>
                <a:latin typeface="Gill Sans MT" panose="020B0502020104020203" pitchFamily="34" charset="0"/>
              </a:defRPr>
            </a:lvl1pPr>
          </a:lstStyle>
          <a:p>
            <a:pPr lvl="0"/>
            <a:r>
              <a:rPr lang="en-US" dirty="0"/>
              <a:t>Edit Master text styles</a:t>
            </a:r>
          </a:p>
        </p:txBody>
      </p:sp>
      <p:sp>
        <p:nvSpPr>
          <p:cNvPr id="9" name="Text Placeholder 5"/>
          <p:cNvSpPr>
            <a:spLocks noGrp="1"/>
          </p:cNvSpPr>
          <p:nvPr>
            <p:ph type="body" sz="quarter" idx="16"/>
          </p:nvPr>
        </p:nvSpPr>
        <p:spPr>
          <a:xfrm>
            <a:off x="128338" y="1197463"/>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19"/>
          </p:nvPr>
        </p:nvSpPr>
        <p:spPr>
          <a:xfrm>
            <a:off x="5550942" y="1197463"/>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1" name="Text Placeholder 3"/>
          <p:cNvSpPr>
            <a:spLocks noGrp="1"/>
          </p:cNvSpPr>
          <p:nvPr>
            <p:ph type="body" sz="quarter" idx="20"/>
          </p:nvPr>
        </p:nvSpPr>
        <p:spPr>
          <a:xfrm>
            <a:off x="128806" y="1767688"/>
            <a:ext cx="3454400" cy="4452360"/>
          </a:xfrm>
          <a:prstGeom prst="rect">
            <a:avLst/>
          </a:prstGeom>
        </p:spPr>
        <p:txBody>
          <a:bodyPr/>
          <a:lstStyle>
            <a:lvl1pPr marL="171450" indent="-171450">
              <a:buFontTx/>
              <a:buBlip>
                <a:blip r:embed="rId4"/>
              </a:buBlip>
              <a:defRPr>
                <a:solidFill>
                  <a:srgbClr val="50A5AB"/>
                </a:solidFill>
              </a:defRPr>
            </a:lvl1pPr>
            <a:lvl2pPr marL="514350" indent="-171450">
              <a:buFontTx/>
              <a:buBlip>
                <a:blip r:embed="rId5"/>
              </a:buBlip>
              <a:defRPr>
                <a:solidFill>
                  <a:srgbClr val="50A5AB"/>
                </a:solidFill>
              </a:defRPr>
            </a:lvl2pPr>
            <a:lvl3pPr marL="857250" indent="-171450">
              <a:buFontTx/>
              <a:buBlip>
                <a:blip r:embed="rId6"/>
              </a:buBlip>
              <a:defRPr>
                <a:solidFill>
                  <a:srgbClr val="50A5AB"/>
                </a:solidFill>
              </a:defRPr>
            </a:lvl3pPr>
            <a:lvl4pPr marL="1200150" indent="-171450">
              <a:buFontTx/>
              <a:buBlip>
                <a:blip r:embed="rId7"/>
              </a:buBlip>
              <a:defRPr>
                <a:solidFill>
                  <a:srgbClr val="50A5AB"/>
                </a:solidFill>
              </a:defRPr>
            </a:lvl4pPr>
            <a:lvl5pPr marL="1543050" indent="-171450">
              <a:buFontTx/>
              <a:buBlip>
                <a:blip r:embed="rId4"/>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quarter" idx="21"/>
          </p:nvPr>
        </p:nvSpPr>
        <p:spPr>
          <a:xfrm>
            <a:off x="5550942" y="1767688"/>
            <a:ext cx="3454400" cy="4452360"/>
          </a:xfrm>
          <a:prstGeom prst="rect">
            <a:avLst/>
          </a:prstGeom>
        </p:spPr>
        <p:txBody>
          <a:bodyPr/>
          <a:lstStyle>
            <a:lvl1pPr marL="171450" indent="-171450">
              <a:buFontTx/>
              <a:buBlip>
                <a:blip r:embed="rId4"/>
              </a:buBlip>
              <a:defRPr>
                <a:solidFill>
                  <a:srgbClr val="50A5AB"/>
                </a:solidFill>
              </a:defRPr>
            </a:lvl1pPr>
            <a:lvl2pPr marL="514350" indent="-171450">
              <a:buFontTx/>
              <a:buBlip>
                <a:blip r:embed="rId5"/>
              </a:buBlip>
              <a:defRPr>
                <a:solidFill>
                  <a:srgbClr val="50A5AB"/>
                </a:solidFill>
              </a:defRPr>
            </a:lvl2pPr>
            <a:lvl3pPr marL="857250" indent="-171450">
              <a:buFontTx/>
              <a:buBlip>
                <a:blip r:embed="rId6"/>
              </a:buBlip>
              <a:defRPr>
                <a:solidFill>
                  <a:srgbClr val="50A5AB"/>
                </a:solidFill>
              </a:defRPr>
            </a:lvl3pPr>
            <a:lvl4pPr marL="1200150" indent="-171450">
              <a:buFontTx/>
              <a:buBlip>
                <a:blip r:embed="rId7"/>
              </a:buBlip>
              <a:defRPr>
                <a:solidFill>
                  <a:srgbClr val="50A5AB"/>
                </a:solidFill>
              </a:defRPr>
            </a:lvl4pPr>
            <a:lvl5pPr marL="1543050" indent="-171450">
              <a:buFontTx/>
              <a:buBlip>
                <a:blip r:embed="rId4"/>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userDrawn="1"/>
        </p:nvCxnSpPr>
        <p:spPr>
          <a:xfrm>
            <a:off x="1" y="1073888"/>
            <a:ext cx="5241851"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482892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body slide 0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5" name="Text Placeholder 2"/>
          <p:cNvSpPr>
            <a:spLocks noGrp="1"/>
          </p:cNvSpPr>
          <p:nvPr>
            <p:ph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34114397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2606F6-A87A-477D-8DC1-8DC051E4AD86}" type="datetimeFigureOut">
              <a:rPr lang="en-IN" smtClean="0"/>
              <a:t>21/07/20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BE0F340E-D823-4490-A84D-E83C3602DC87}" type="slidenum">
              <a:rPr lang="en-IN" smtClean="0"/>
              <a:t>‹#›</a:t>
            </a:fld>
            <a:endParaRPr lang="en-IN" dirty="0"/>
          </a:p>
        </p:txBody>
      </p:sp>
    </p:spTree>
    <p:extLst>
      <p:ext uri="{BB962C8B-B14F-4D97-AF65-F5344CB8AC3E}">
        <p14:creationId xmlns:p14="http://schemas.microsoft.com/office/powerpoint/2010/main" val="537354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6764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6764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9234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2656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0101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616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50858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74551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image" Target="../media/image7.png"/><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image" Target="../media/image6.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image" Target="../media/image5.jpg"/><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6ACD44-472C-4444-8596-29CD0B38C1D6}"/>
              </a:ext>
            </a:extLst>
          </p:cNvPr>
          <p:cNvPicPr>
            <a:picLocks noChangeAspect="1"/>
          </p:cNvPicPr>
          <p:nvPr userDrawn="1"/>
        </p:nvPicPr>
        <p:blipFill>
          <a:blip r:embed="rId14"/>
          <a:stretch>
            <a:fillRect/>
          </a:stretch>
        </p:blipFill>
        <p:spPr>
          <a:xfrm>
            <a:off x="0" y="0"/>
            <a:ext cx="9144000" cy="6857999"/>
          </a:xfrm>
          <a:prstGeom prst="rect">
            <a:avLst/>
          </a:prstGeom>
        </p:spPr>
      </p:pic>
      <p:sp>
        <p:nvSpPr>
          <p:cNvPr id="1027" name="Rectangle 9"/>
          <p:cNvSpPr>
            <a:spLocks noChangeArrowheads="1"/>
          </p:cNvSpPr>
          <p:nvPr userDrawn="1"/>
        </p:nvSpPr>
        <p:spPr bwMode="auto">
          <a:xfrm>
            <a:off x="150813" y="6248400"/>
            <a:ext cx="5762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fld id="{2A8AF884-707C-427E-AB00-53A70ED500E9}" type="slidenum">
              <a:rPr lang="en-US" altLang="en-US" sz="1800" b="1">
                <a:solidFill>
                  <a:schemeClr val="bg1"/>
                </a:solidFill>
                <a:latin typeface="Garamond" panose="02020404030301010803" pitchFamily="18" charset="0"/>
              </a:rPr>
              <a:pPr algn="ctr"/>
              <a:t>‹#›</a:t>
            </a:fld>
            <a:endParaRPr lang="en-US" altLang="en-US" sz="1800" b="1" dirty="0">
              <a:solidFill>
                <a:schemeClr val="bg1"/>
              </a:solidFill>
              <a:latin typeface="Garamond" panose="02020404030301010803" pitchFamily="18" charset="0"/>
            </a:endParaRPr>
          </a:p>
        </p:txBody>
      </p:sp>
      <p:sp>
        <p:nvSpPr>
          <p:cNvPr id="1028" name="Rectangle 2"/>
          <p:cNvSpPr>
            <a:spLocks noGrp="1" noChangeArrowheads="1"/>
          </p:cNvSpPr>
          <p:nvPr>
            <p:ph type="title"/>
          </p:nvPr>
        </p:nvSpPr>
        <p:spPr bwMode="auto">
          <a:xfrm>
            <a:off x="762000" y="533400"/>
            <a:ext cx="77724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Rectangle 3"/>
          <p:cNvSpPr>
            <a:spLocks noGrp="1" noChangeArrowheads="1"/>
          </p:cNvSpPr>
          <p:nvPr>
            <p:ph type="body" idx="1"/>
          </p:nvPr>
        </p:nvSpPr>
        <p:spPr bwMode="auto">
          <a:xfrm>
            <a:off x="762000" y="1676400"/>
            <a:ext cx="7772400"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933"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Lst>
  <p:txStyles>
    <p:titleStyle>
      <a:lvl1pPr algn="ctr" rtl="0" eaLnBrk="0" fontAlgn="base" hangingPunct="0">
        <a:spcBef>
          <a:spcPct val="0"/>
        </a:spcBef>
        <a:spcAft>
          <a:spcPct val="0"/>
        </a:spcAft>
        <a:defRPr sz="3200">
          <a:solidFill>
            <a:schemeClr val="tx2"/>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200">
          <a:solidFill>
            <a:schemeClr val="tx2"/>
          </a:solidFill>
          <a:latin typeface="Garamond" pitchFamily="18" charset="0"/>
          <a:ea typeface="MS PGothic" panose="020B0600070205080204" pitchFamily="34" charset="-128"/>
          <a:cs typeface="ＭＳ Ｐゴシック" charset="-128"/>
        </a:defRPr>
      </a:lvl2pPr>
      <a:lvl3pPr algn="ctr" rtl="0" eaLnBrk="0" fontAlgn="base" hangingPunct="0">
        <a:spcBef>
          <a:spcPct val="0"/>
        </a:spcBef>
        <a:spcAft>
          <a:spcPct val="0"/>
        </a:spcAft>
        <a:defRPr sz="3200">
          <a:solidFill>
            <a:schemeClr val="tx2"/>
          </a:solidFill>
          <a:latin typeface="Garamond" pitchFamily="18" charset="0"/>
          <a:ea typeface="MS PGothic" panose="020B0600070205080204" pitchFamily="34" charset="-128"/>
          <a:cs typeface="ＭＳ Ｐゴシック" charset="-128"/>
        </a:defRPr>
      </a:lvl3pPr>
      <a:lvl4pPr algn="ctr" rtl="0" eaLnBrk="0" fontAlgn="base" hangingPunct="0">
        <a:spcBef>
          <a:spcPct val="0"/>
        </a:spcBef>
        <a:spcAft>
          <a:spcPct val="0"/>
        </a:spcAft>
        <a:defRPr sz="3200">
          <a:solidFill>
            <a:schemeClr val="tx2"/>
          </a:solidFill>
          <a:latin typeface="Garamond" pitchFamily="18" charset="0"/>
          <a:ea typeface="MS PGothic" panose="020B0600070205080204" pitchFamily="34" charset="-128"/>
          <a:cs typeface="ＭＳ Ｐゴシック" charset="-128"/>
        </a:defRPr>
      </a:lvl4pPr>
      <a:lvl5pPr algn="ctr" rtl="0" eaLnBrk="0" fontAlgn="base" hangingPunct="0">
        <a:spcBef>
          <a:spcPct val="0"/>
        </a:spcBef>
        <a:spcAft>
          <a:spcPct val="0"/>
        </a:spcAft>
        <a:defRPr sz="3200">
          <a:solidFill>
            <a:schemeClr val="tx2"/>
          </a:solidFill>
          <a:latin typeface="Garamond" pitchFamily="18" charset="0"/>
          <a:ea typeface="MS PGothic" panose="020B0600070205080204" pitchFamily="34" charset="-128"/>
          <a:cs typeface="ＭＳ Ｐゴシック" charset="-128"/>
        </a:defRPr>
      </a:lvl5pPr>
      <a:lvl6pPr marL="457200" algn="ctr" rtl="0" fontAlgn="base">
        <a:spcBef>
          <a:spcPct val="0"/>
        </a:spcBef>
        <a:spcAft>
          <a:spcPct val="0"/>
        </a:spcAft>
        <a:defRPr sz="2800">
          <a:solidFill>
            <a:schemeClr val="tx2"/>
          </a:solidFill>
          <a:latin typeface="Garamond" pitchFamily="18" charset="0"/>
        </a:defRPr>
      </a:lvl6pPr>
      <a:lvl7pPr marL="914400" algn="ctr" rtl="0" fontAlgn="base">
        <a:spcBef>
          <a:spcPct val="0"/>
        </a:spcBef>
        <a:spcAft>
          <a:spcPct val="0"/>
        </a:spcAft>
        <a:defRPr sz="2800">
          <a:solidFill>
            <a:schemeClr val="tx2"/>
          </a:solidFill>
          <a:latin typeface="Garamond" pitchFamily="18" charset="0"/>
        </a:defRPr>
      </a:lvl7pPr>
      <a:lvl8pPr marL="1371600" algn="ctr" rtl="0" fontAlgn="base">
        <a:spcBef>
          <a:spcPct val="0"/>
        </a:spcBef>
        <a:spcAft>
          <a:spcPct val="0"/>
        </a:spcAft>
        <a:defRPr sz="2800">
          <a:solidFill>
            <a:schemeClr val="tx2"/>
          </a:solidFill>
          <a:latin typeface="Garamond" pitchFamily="18" charset="0"/>
        </a:defRPr>
      </a:lvl8pPr>
      <a:lvl9pPr marL="1828800" algn="ctr" rtl="0" fontAlgn="base">
        <a:spcBef>
          <a:spcPct val="0"/>
        </a:spcBef>
        <a:spcAft>
          <a:spcPct val="0"/>
        </a:spcAft>
        <a:defRPr sz="28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rgbClr val="FF0000"/>
        </a:buClr>
        <a:buChar char="•"/>
        <a:defRPr sz="24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Clr>
          <a:srgbClr val="FF0000"/>
        </a:buClr>
        <a:buSzPct val="85000"/>
        <a:buFont typeface="Wingdings" panose="05000000000000000000" pitchFamily="2" charset="2"/>
        <a:buChar char="§"/>
        <a:defRPr sz="22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FF0000"/>
        </a:buClr>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FF0000"/>
        </a:buClr>
        <a:buSzPct val="65000"/>
        <a:buFont typeface="Wingdings" panose="05000000000000000000" pitchFamily="2" charset="2"/>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FF0000"/>
        </a:buClr>
        <a:buSzPct val="50000"/>
        <a:buChar char="•"/>
        <a:defRPr>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rgbClr val="FF0000"/>
        </a:buClr>
        <a:buSzPct val="50000"/>
        <a:buChar char="•"/>
        <a:defRPr>
          <a:solidFill>
            <a:schemeClr val="tx1"/>
          </a:solidFill>
          <a:latin typeface="+mn-lt"/>
        </a:defRPr>
      </a:lvl6pPr>
      <a:lvl7pPr marL="2971800" indent="-228600" algn="l" rtl="0" fontAlgn="base">
        <a:spcBef>
          <a:spcPct val="20000"/>
        </a:spcBef>
        <a:spcAft>
          <a:spcPct val="0"/>
        </a:spcAft>
        <a:buClr>
          <a:srgbClr val="FF0000"/>
        </a:buClr>
        <a:buSzPct val="50000"/>
        <a:buChar char="•"/>
        <a:defRPr>
          <a:solidFill>
            <a:schemeClr val="tx1"/>
          </a:solidFill>
          <a:latin typeface="+mn-lt"/>
        </a:defRPr>
      </a:lvl7pPr>
      <a:lvl8pPr marL="3429000" indent="-228600" algn="l" rtl="0" fontAlgn="base">
        <a:spcBef>
          <a:spcPct val="20000"/>
        </a:spcBef>
        <a:spcAft>
          <a:spcPct val="0"/>
        </a:spcAft>
        <a:buClr>
          <a:srgbClr val="FF0000"/>
        </a:buClr>
        <a:buSzPct val="50000"/>
        <a:buChar char="•"/>
        <a:defRPr>
          <a:solidFill>
            <a:schemeClr val="tx1"/>
          </a:solidFill>
          <a:latin typeface="+mn-lt"/>
        </a:defRPr>
      </a:lvl8pPr>
      <a:lvl9pPr marL="3886200" indent="-228600" algn="l" rtl="0" fontAlgn="base">
        <a:spcBef>
          <a:spcPct val="20000"/>
        </a:spcBef>
        <a:spcAft>
          <a:spcPct val="0"/>
        </a:spcAft>
        <a:buClr>
          <a:srgbClr val="FF0000"/>
        </a:buClr>
        <a:buSzPct val="50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7748" y="0"/>
            <a:ext cx="9155162" cy="6858000"/>
          </a:xfrm>
          <a:prstGeom prst="rect">
            <a:avLst/>
          </a:prstGeom>
        </p:spPr>
      </p:pic>
      <p:sp>
        <p:nvSpPr>
          <p:cNvPr id="10" name="Rectangle 9"/>
          <p:cNvSpPr/>
          <p:nvPr userDrawn="1"/>
        </p:nvSpPr>
        <p:spPr>
          <a:xfrm>
            <a:off x="-7748" y="6445612"/>
            <a:ext cx="9151748" cy="412388"/>
          </a:xfrm>
          <a:prstGeom prst="rect">
            <a:avLst/>
          </a:prstGeom>
          <a:solidFill>
            <a:srgbClr val="50A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8C99"/>
              </a:solidFill>
            </a:endParaRPr>
          </a:p>
        </p:txBody>
      </p:sp>
      <p:grpSp>
        <p:nvGrpSpPr>
          <p:cNvPr id="7" name="Group 6"/>
          <p:cNvGrpSpPr/>
          <p:nvPr userDrawn="1"/>
        </p:nvGrpSpPr>
        <p:grpSpPr>
          <a:xfrm>
            <a:off x="45710" y="6501032"/>
            <a:ext cx="891923" cy="302918"/>
            <a:chOff x="916083" y="709946"/>
            <a:chExt cx="4711702" cy="1600203"/>
          </a:xfrm>
        </p:grpSpPr>
        <p:pic>
          <p:nvPicPr>
            <p:cNvPr id="8" name="Picture 7"/>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916083" y="709946"/>
              <a:ext cx="2160276" cy="1600203"/>
            </a:xfrm>
            <a:prstGeom prst="rect">
              <a:avLst/>
            </a:prstGeom>
          </p:spPr>
        </p:pic>
        <p:pic>
          <p:nvPicPr>
            <p:cNvPr id="9" name="Picture 8"/>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3346126" y="709946"/>
              <a:ext cx="2281659" cy="1600203"/>
            </a:xfrm>
            <a:prstGeom prst="rect">
              <a:avLst/>
            </a:prstGeom>
          </p:spPr>
        </p:pic>
      </p:grpSp>
    </p:spTree>
    <p:custDataLst>
      <p:tags r:id="rId22"/>
    </p:custDataLst>
    <p:extLst>
      <p:ext uri="{BB962C8B-B14F-4D97-AF65-F5344CB8AC3E}">
        <p14:creationId xmlns:p14="http://schemas.microsoft.com/office/powerpoint/2010/main" val="1182191264"/>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 id="2147483949" r:id="rId14"/>
    <p:sldLayoutId id="2147483950" r:id="rId15"/>
    <p:sldLayoutId id="2147483951" r:id="rId16"/>
    <p:sldLayoutId id="2147483952" r:id="rId17"/>
    <p:sldLayoutId id="2147483953" r:id="rId18"/>
    <p:sldLayoutId id="2147483954" r:id="rId19"/>
    <p:sldLayoutId id="2147483955" r:id="rId2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12.xml.rels><?xml version="1.0" encoding="UTF-8" standalone="yes"?>
<Relationships xmlns="http://schemas.openxmlformats.org/package/2006/relationships"><Relationship Id="rId3" Type="http://schemas.openxmlformats.org/officeDocument/2006/relationships/hyperlink" Target="https://cqii.glasscubes.com/share/s/iduf4sgdk0rrfn7j9h13gdq407" TargetMode="External"/><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hyperlink" Target="https://cqii.glasscubes.com/share/s/iduf4sgdk0rrfn7j9h13gdq407" TargetMode="Externa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3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hyperlink" Target="https://cqii.glasscubes.com/share/s/iduf4sgdk0rrfn7j9h13gdq407" TargetMode="Externa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hyperlink" Target="https://cqii.glasscubes.com/share/s/lbq69neurq5dustcd7934v7r40"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30.xml"/><Relationship Id="rId4" Type="http://schemas.openxmlformats.org/officeDocument/2006/relationships/image" Target="../media/image14.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14.jpeg"/><Relationship Id="rId5" Type="http://schemas.openxmlformats.org/officeDocument/2006/relationships/image" Target="../media/image24.png"/><Relationship Id="rId4" Type="http://schemas.openxmlformats.org/officeDocument/2006/relationships/image" Target="../media/image23.emf"/></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subTitle" idx="1"/>
          </p:nvPr>
        </p:nvSpPr>
        <p:spPr>
          <a:xfrm>
            <a:off x="2057400" y="2286000"/>
            <a:ext cx="6705600" cy="1295400"/>
          </a:xfrm>
          <a:noFill/>
        </p:spPr>
        <p:txBody>
          <a:bodyPr lIns="90488" tIns="44450" rIns="90488" bIns="44450"/>
          <a:lstStyle/>
          <a:p>
            <a:pPr eaLnBrk="1" hangingPunct="1">
              <a:lnSpc>
                <a:spcPct val="90000"/>
              </a:lnSpc>
            </a:pPr>
            <a:r>
              <a:rPr lang="en-US" altLang="en-US" sz="3600" b="1" dirty="0"/>
              <a:t>end+disparities ECHO Collaborative</a:t>
            </a:r>
            <a:endParaRPr lang="en-US" altLang="en-US" sz="2000" b="1" dirty="0"/>
          </a:p>
          <a:p>
            <a:pPr eaLnBrk="1" hangingPunct="1">
              <a:lnSpc>
                <a:spcPct val="90000"/>
              </a:lnSpc>
            </a:pPr>
            <a:br>
              <a:rPr lang="en-US" altLang="en-US" sz="600" b="1" dirty="0"/>
            </a:br>
            <a:r>
              <a:rPr lang="en-US" altLang="en-US" sz="3200" b="1" dirty="0">
                <a:solidFill>
                  <a:srgbClr val="C00000"/>
                </a:solidFill>
              </a:rPr>
              <a:t>Pre-Work Webinar: Disparities Calculator, Writing Aim Statements, and Data Expectations</a:t>
            </a:r>
            <a:endParaRPr lang="en-US" altLang="en-US" sz="3200" dirty="0">
              <a:solidFill>
                <a:srgbClr val="C00000"/>
              </a:solidFill>
            </a:endParaRPr>
          </a:p>
        </p:txBody>
      </p:sp>
      <p:sp>
        <p:nvSpPr>
          <p:cNvPr id="5" name="Rectangle 5"/>
          <p:cNvSpPr txBox="1">
            <a:spLocks noChangeArrowheads="1"/>
          </p:cNvSpPr>
          <p:nvPr/>
        </p:nvSpPr>
        <p:spPr bwMode="auto">
          <a:xfrm>
            <a:off x="2929261" y="5098707"/>
            <a:ext cx="51054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lvl1pPr marL="0" indent="0" algn="ctr" rtl="0" eaLnBrk="0" fontAlgn="base" hangingPunct="0">
              <a:spcBef>
                <a:spcPct val="20000"/>
              </a:spcBef>
              <a:spcAft>
                <a:spcPct val="0"/>
              </a:spcAft>
              <a:buClr>
                <a:srgbClr val="FF0000"/>
              </a:buClr>
              <a:buFontTx/>
              <a:buNone/>
              <a:defRPr sz="24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Clr>
                <a:srgbClr val="FF0000"/>
              </a:buClr>
              <a:buSzPct val="85000"/>
              <a:buFont typeface="Wingdings" panose="05000000000000000000" pitchFamily="2" charset="2"/>
              <a:buChar char="§"/>
              <a:defRPr sz="22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FF0000"/>
              </a:buClr>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FF0000"/>
              </a:buClr>
              <a:buSzPct val="65000"/>
              <a:buFont typeface="Wingdings" panose="05000000000000000000" pitchFamily="2" charset="2"/>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FF0000"/>
              </a:buClr>
              <a:buSzPct val="50000"/>
              <a:buChar char="•"/>
              <a:defRPr>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rgbClr val="FF0000"/>
              </a:buClr>
              <a:buSzPct val="50000"/>
              <a:buChar char="•"/>
              <a:defRPr>
                <a:solidFill>
                  <a:schemeClr val="tx1"/>
                </a:solidFill>
                <a:latin typeface="+mn-lt"/>
              </a:defRPr>
            </a:lvl6pPr>
            <a:lvl7pPr marL="2971800" indent="-228600" algn="l" rtl="0" fontAlgn="base">
              <a:spcBef>
                <a:spcPct val="20000"/>
              </a:spcBef>
              <a:spcAft>
                <a:spcPct val="0"/>
              </a:spcAft>
              <a:buClr>
                <a:srgbClr val="FF0000"/>
              </a:buClr>
              <a:buSzPct val="50000"/>
              <a:buChar char="•"/>
              <a:defRPr>
                <a:solidFill>
                  <a:schemeClr val="tx1"/>
                </a:solidFill>
                <a:latin typeface="+mn-lt"/>
              </a:defRPr>
            </a:lvl7pPr>
            <a:lvl8pPr marL="3429000" indent="-228600" algn="l" rtl="0" fontAlgn="base">
              <a:spcBef>
                <a:spcPct val="20000"/>
              </a:spcBef>
              <a:spcAft>
                <a:spcPct val="0"/>
              </a:spcAft>
              <a:buClr>
                <a:srgbClr val="FF0000"/>
              </a:buClr>
              <a:buSzPct val="50000"/>
              <a:buChar char="•"/>
              <a:defRPr>
                <a:solidFill>
                  <a:schemeClr val="tx1"/>
                </a:solidFill>
                <a:latin typeface="+mn-lt"/>
              </a:defRPr>
            </a:lvl8pPr>
            <a:lvl9pPr marL="3886200" indent="-228600" algn="l" rtl="0" fontAlgn="base">
              <a:spcBef>
                <a:spcPct val="20000"/>
              </a:spcBef>
              <a:spcAft>
                <a:spcPct val="0"/>
              </a:spcAft>
              <a:buClr>
                <a:srgbClr val="FF0000"/>
              </a:buClr>
              <a:buSzPct val="50000"/>
              <a:buChar char="•"/>
              <a:defRPr>
                <a:solidFill>
                  <a:schemeClr val="tx1"/>
                </a:solidFill>
                <a:latin typeface="+mn-lt"/>
              </a:defRPr>
            </a:lvl9pPr>
          </a:lstStyle>
          <a:p>
            <a:pPr eaLnBrk="1" hangingPunct="1">
              <a:lnSpc>
                <a:spcPct val="90000"/>
              </a:lnSpc>
            </a:pPr>
            <a:r>
              <a:rPr lang="en-US" altLang="en-US" sz="2800" dirty="0"/>
              <a:t>May 24, 2018: 12pm-1pm ET</a:t>
            </a:r>
          </a:p>
        </p:txBody>
      </p:sp>
      <p:pic>
        <p:nvPicPr>
          <p:cNvPr id="4" name="Picture 3" descr="The logo for project ECHO and the HRSA Ryan White HIV/AIDS Program Center for Quality Improvement and Innovation" title="Logo">
            <a:extLst>
              <a:ext uri="{FF2B5EF4-FFF2-40B4-BE49-F238E27FC236}">
                <a16:creationId xmlns:a16="http://schemas.microsoft.com/office/drawing/2014/main" id="{E49D5C07-5D0F-4E94-AE14-FE6BB5FFC7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976" y="4363794"/>
            <a:ext cx="1868424" cy="1469827"/>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a:defRPr/>
            </a:pPr>
            <a:r>
              <a:rPr lang="en-US" altLang="en-US" dirty="0"/>
              <a:t>Intersecting Probability and Impact</a:t>
            </a:r>
          </a:p>
        </p:txBody>
      </p:sp>
      <p:sp>
        <p:nvSpPr>
          <p:cNvPr id="69635" name="Content Placeholder 2"/>
          <p:cNvSpPr>
            <a:spLocks noGrp="1"/>
          </p:cNvSpPr>
          <p:nvPr>
            <p:ph idx="1"/>
          </p:nvPr>
        </p:nvSpPr>
        <p:spPr>
          <a:xfrm>
            <a:off x="533400" y="1447800"/>
            <a:ext cx="8001000" cy="4191000"/>
          </a:xfrm>
        </p:spPr>
        <p:txBody>
          <a:bodyPr/>
          <a:lstStyle/>
          <a:p>
            <a:pPr>
              <a:buFont typeface="Wingdings" panose="05000000000000000000" pitchFamily="2" charset="2"/>
              <a:buChar char="Ø"/>
              <a:defRPr/>
            </a:pPr>
            <a:r>
              <a:rPr lang="en-US" altLang="en-US" sz="2000" dirty="0"/>
              <a:t>We have limited time and resources</a:t>
            </a:r>
          </a:p>
          <a:p>
            <a:pPr>
              <a:buFont typeface="Wingdings" panose="05000000000000000000" pitchFamily="2" charset="2"/>
              <a:buChar char="Ø"/>
              <a:defRPr/>
            </a:pPr>
            <a:r>
              <a:rPr lang="en-US" altLang="en-US" sz="2000" dirty="0"/>
              <a:t>Which subpopulation has the greatest disparities?</a:t>
            </a:r>
          </a:p>
          <a:p>
            <a:pPr>
              <a:buFont typeface="Wingdings" panose="05000000000000000000" pitchFamily="2" charset="2"/>
              <a:buChar char="Ø"/>
              <a:defRPr/>
            </a:pPr>
            <a:r>
              <a:rPr lang="en-US" altLang="en-US" sz="2000" dirty="0"/>
              <a:t>Which subpopulation has the greatest number of lives that can be improved?</a:t>
            </a:r>
          </a:p>
          <a:p>
            <a:pPr>
              <a:buFont typeface="Wingdings" panose="05000000000000000000" pitchFamily="2" charset="2"/>
              <a:buChar char="Ø"/>
              <a:defRPr/>
            </a:pPr>
            <a:r>
              <a:rPr lang="en-US" altLang="en-US" sz="2000" dirty="0"/>
              <a:t>Often the most probable and highest impact </a:t>
            </a:r>
            <a:br>
              <a:rPr lang="en-US" altLang="en-US" sz="2000" dirty="0"/>
            </a:br>
            <a:r>
              <a:rPr lang="en-US" altLang="en-US" sz="2000" dirty="0"/>
              <a:t>subpopulations are not going to be the same</a:t>
            </a:r>
          </a:p>
          <a:p>
            <a:pPr>
              <a:buFont typeface="Wingdings" panose="05000000000000000000" pitchFamily="2" charset="2"/>
              <a:buChar char="Ø"/>
              <a:defRPr/>
            </a:pPr>
            <a:r>
              <a:rPr lang="en-US" altLang="en-US" sz="2000" dirty="0"/>
              <a:t>Focus your energy where you have </a:t>
            </a:r>
            <a:br>
              <a:rPr lang="en-US" altLang="en-US" sz="2000" dirty="0"/>
            </a:br>
            <a:r>
              <a:rPr lang="en-US" altLang="en-US" sz="2000" dirty="0"/>
              <a:t>the highest impact and probability for success</a:t>
            </a:r>
          </a:p>
        </p:txBody>
      </p:sp>
      <p:grpSp>
        <p:nvGrpSpPr>
          <p:cNvPr id="2" name="Group 1">
            <a:extLst>
              <a:ext uri="{FF2B5EF4-FFF2-40B4-BE49-F238E27FC236}">
                <a16:creationId xmlns:a16="http://schemas.microsoft.com/office/drawing/2014/main" id="{E0F29D70-ADC3-41F0-82DC-80342ABCD335}"/>
              </a:ext>
            </a:extLst>
          </p:cNvPr>
          <p:cNvGrpSpPr/>
          <p:nvPr/>
        </p:nvGrpSpPr>
        <p:grpSpPr>
          <a:xfrm>
            <a:off x="5147308" y="2590801"/>
            <a:ext cx="3885194" cy="3219450"/>
            <a:chOff x="5867400" y="3460750"/>
            <a:chExt cx="3048000" cy="2525713"/>
          </a:xfrm>
        </p:grpSpPr>
        <p:pic>
          <p:nvPicPr>
            <p:cNvPr id="51204"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3886200"/>
              <a:ext cx="2243138"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Callout 6"/>
            <p:cNvSpPr/>
            <p:nvPr/>
          </p:nvSpPr>
          <p:spPr>
            <a:xfrm>
              <a:off x="5867400" y="5556250"/>
              <a:ext cx="914400" cy="333375"/>
            </a:xfrm>
            <a:prstGeom prst="wedgeEllipseCallout">
              <a:avLst>
                <a:gd name="adj1" fmla="val 68918"/>
                <a:gd name="adj2" fmla="val -51404"/>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rgbClr val="FFFFFF"/>
                  </a:solidFill>
                </a:rPr>
                <a:t>AVOID</a:t>
              </a:r>
            </a:p>
          </p:txBody>
        </p:sp>
        <p:sp>
          <p:nvSpPr>
            <p:cNvPr id="8" name="Oval Callout 7"/>
            <p:cNvSpPr/>
            <p:nvPr/>
          </p:nvSpPr>
          <p:spPr>
            <a:xfrm>
              <a:off x="8001000" y="3460750"/>
              <a:ext cx="914400" cy="334963"/>
            </a:xfrm>
            <a:prstGeom prst="wedgeEllipseCallout">
              <a:avLst>
                <a:gd name="adj1" fmla="val -2135"/>
                <a:gd name="adj2" fmla="val 103571"/>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rgbClr val="FFFFFF"/>
                  </a:solidFill>
                </a:rPr>
                <a:t>FOCUS</a:t>
              </a:r>
            </a:p>
          </p:txBody>
        </p:sp>
      </p:grpSp>
    </p:spTree>
    <p:extLst>
      <p:ext uri="{BB962C8B-B14F-4D97-AF65-F5344CB8AC3E}">
        <p14:creationId xmlns:p14="http://schemas.microsoft.com/office/powerpoint/2010/main" val="3351122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7AB1A8B7-D737-0A40-A5A6-0F6429AAF7B0}"/>
              </a:ext>
            </a:extLst>
          </p:cNvPr>
          <p:cNvGraphicFramePr>
            <a:graphicFrameLocks noGrp="1"/>
          </p:cNvGraphicFramePr>
          <p:nvPr>
            <p:extLst>
              <p:ext uri="{D42A27DB-BD31-4B8C-83A1-F6EECF244321}">
                <p14:modId xmlns:p14="http://schemas.microsoft.com/office/powerpoint/2010/main" val="2425856904"/>
              </p:ext>
            </p:extLst>
          </p:nvPr>
        </p:nvGraphicFramePr>
        <p:xfrm>
          <a:off x="762000" y="990600"/>
          <a:ext cx="7772400" cy="3187129"/>
        </p:xfrm>
        <a:graphic>
          <a:graphicData uri="http://schemas.openxmlformats.org/drawingml/2006/table">
            <a:tbl>
              <a:tblPr firstRow="1" firstCol="1" bandRow="1" bandCol="1"/>
              <a:tblGrid>
                <a:gridCol w="7772400">
                  <a:extLst>
                    <a:ext uri="{9D8B030D-6E8A-4147-A177-3AD203B41FA5}">
                      <a16:colId xmlns:a16="http://schemas.microsoft.com/office/drawing/2014/main" val="3151959459"/>
                    </a:ext>
                  </a:extLst>
                </a:gridCol>
              </a:tblGrid>
              <a:tr h="609600">
                <a:tc>
                  <a:txBody>
                    <a:bodyPr/>
                    <a:lstStyle/>
                    <a:p>
                      <a:pPr marL="0" marR="0" indent="114300">
                        <a:lnSpc>
                          <a:spcPct val="107000"/>
                        </a:lnSpc>
                        <a:spcBef>
                          <a:spcPts val="1200"/>
                        </a:spcBef>
                        <a:spcAft>
                          <a:spcPts val="0"/>
                        </a:spcAft>
                        <a:tabLst/>
                      </a:pPr>
                      <a:r>
                        <a:rPr lang="en-US" sz="2400" b="1" dirty="0">
                          <a:solidFill>
                            <a:srgbClr val="FFFFFF"/>
                          </a:solidFill>
                          <a:effectLst/>
                          <a:latin typeface="Garamond" panose="02020404030301010803" pitchFamily="18" charset="0"/>
                          <a:ea typeface="Times New Roman" panose="02020603050405020304" pitchFamily="18" charset="0"/>
                          <a:cs typeface="Times New Roman" panose="02020603050405020304" pitchFamily="18" charset="0"/>
                        </a:rPr>
                        <a:t>Next Steps – Disparities Calculator </a:t>
                      </a:r>
                      <a:endParaRPr lang="en-US"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2487556296"/>
                  </a:ext>
                </a:extLst>
              </a:tr>
              <a:tr h="1882675">
                <a:tc>
                  <a:txBody>
                    <a:bodyPr/>
                    <a:lstStyle/>
                    <a:p>
                      <a:pPr marL="342900" marR="0" lvl="0" indent="-166688" algn="l" defTabSz="914400" rtl="0" eaLnBrk="1" fontAlgn="auto" latinLnBrk="0" hangingPunct="1">
                        <a:lnSpc>
                          <a:spcPct val="107000"/>
                        </a:lnSpc>
                        <a:spcBef>
                          <a:spcPts val="300"/>
                        </a:spcBef>
                        <a:spcAft>
                          <a:spcPts val="300"/>
                        </a:spcAft>
                        <a:buClrTx/>
                        <a:buSzTx/>
                        <a:buFont typeface="Symbol" pitchFamily="2" charset="2"/>
                        <a:buChar char=""/>
                        <a:tabLst/>
                        <a:defRPr/>
                      </a:pPr>
                      <a:r>
                        <a:rPr lang="en-US" sz="2000" dirty="0">
                          <a:solidFill>
                            <a:srgbClr val="FFFFFF"/>
                          </a:solidFill>
                          <a:effectLst/>
                          <a:latin typeface="Garamond" panose="02020404030301010803" pitchFamily="18" charset="0"/>
                          <a:ea typeface="Times New Roman" panose="02020603050405020304" pitchFamily="18" charset="0"/>
                          <a:cs typeface="Times New Roman" panose="02020603050405020304" pitchFamily="18" charset="0"/>
                        </a:rPr>
                        <a:t>Familiarize with Disparity Calculator and access corresponding Guide</a:t>
                      </a:r>
                    </a:p>
                    <a:p>
                      <a:pPr marL="342900" marR="0" lvl="0" indent="-166688" algn="l" defTabSz="914400" rtl="0" eaLnBrk="1" fontAlgn="auto" latinLnBrk="0" hangingPunct="1">
                        <a:lnSpc>
                          <a:spcPct val="107000"/>
                        </a:lnSpc>
                        <a:spcBef>
                          <a:spcPts val="300"/>
                        </a:spcBef>
                        <a:spcAft>
                          <a:spcPts val="300"/>
                        </a:spcAft>
                        <a:buClrTx/>
                        <a:buSzTx/>
                        <a:buFont typeface="Symbol" pitchFamily="2" charset="2"/>
                        <a:buChar char=""/>
                        <a:tabLst/>
                        <a:defRPr/>
                      </a:pPr>
                      <a:r>
                        <a:rPr lang="en-US" sz="2000" dirty="0">
                          <a:solidFill>
                            <a:srgbClr val="FFFFFF"/>
                          </a:solidFill>
                          <a:effectLst/>
                          <a:latin typeface="Garamond" panose="02020404030301010803" pitchFamily="18" charset="0"/>
                          <a:ea typeface="Times New Roman" panose="02020603050405020304" pitchFamily="18" charset="0"/>
                          <a:cs typeface="Times New Roman" panose="02020603050405020304" pitchFamily="18" charset="0"/>
                        </a:rPr>
                        <a:t>Use Disparity Calculator to identify agency-specific subpopulation</a:t>
                      </a:r>
                    </a:p>
                    <a:p>
                      <a:pPr marL="342900" marR="0" lvl="0" indent="-166688" algn="l" defTabSz="914400" rtl="0" eaLnBrk="1" fontAlgn="auto" latinLnBrk="0" hangingPunct="1">
                        <a:lnSpc>
                          <a:spcPct val="107000"/>
                        </a:lnSpc>
                        <a:spcBef>
                          <a:spcPts val="300"/>
                        </a:spcBef>
                        <a:spcAft>
                          <a:spcPts val="300"/>
                        </a:spcAft>
                        <a:buClrTx/>
                        <a:buSzTx/>
                        <a:buFont typeface="Symbol" pitchFamily="2" charset="2"/>
                        <a:buChar char=""/>
                        <a:tabLst/>
                        <a:defRPr/>
                      </a:pPr>
                      <a:r>
                        <a:rPr lang="en-US" sz="2000" dirty="0">
                          <a:solidFill>
                            <a:srgbClr val="FFFFFF"/>
                          </a:solidFill>
                          <a:effectLst/>
                          <a:latin typeface="Garamond" panose="02020404030301010803" pitchFamily="18" charset="0"/>
                          <a:ea typeface="Times New Roman" panose="02020603050405020304" pitchFamily="18" charset="0"/>
                          <a:cs typeface="Times New Roman" panose="02020603050405020304" pitchFamily="18" charset="0"/>
                        </a:rPr>
                        <a:t>Write an agency-specific aim statement to charter your commitment to reduce disparities for your selected subpopulation</a:t>
                      </a:r>
                    </a:p>
                    <a:p>
                      <a:pPr marL="342900" marR="0" lvl="0" indent="-166688" algn="l" defTabSz="914400" rtl="0" eaLnBrk="1" fontAlgn="auto" latinLnBrk="0" hangingPunct="1">
                        <a:lnSpc>
                          <a:spcPct val="107000"/>
                        </a:lnSpc>
                        <a:spcBef>
                          <a:spcPts val="300"/>
                        </a:spcBef>
                        <a:spcAft>
                          <a:spcPts val="300"/>
                        </a:spcAft>
                        <a:buClrTx/>
                        <a:buSzTx/>
                        <a:buFont typeface="Symbol" pitchFamily="2" charset="2"/>
                        <a:buChar char=""/>
                        <a:tabLst/>
                        <a:defRPr/>
                      </a:pPr>
                      <a:r>
                        <a:rPr lang="en-US" sz="2000" dirty="0">
                          <a:solidFill>
                            <a:srgbClr val="FFFFFF"/>
                          </a:solidFill>
                          <a:effectLst/>
                          <a:latin typeface="Garamond" panose="02020404030301010803" pitchFamily="18" charset="0"/>
                          <a:ea typeface="Times New Roman" panose="02020603050405020304" pitchFamily="18" charset="0"/>
                          <a:cs typeface="Times New Roman" panose="02020603050405020304" pitchFamily="18" charset="0"/>
                        </a:rPr>
                        <a:t>Continue to track progress over time using this Calculator to ensure that disparities are closing</a:t>
                      </a:r>
                    </a:p>
                    <a:p>
                      <a:pPr marL="342900" marR="0" lvl="0" indent="-166688">
                        <a:lnSpc>
                          <a:spcPct val="107000"/>
                        </a:lnSpc>
                        <a:spcBef>
                          <a:spcPts val="300"/>
                        </a:spcBef>
                        <a:spcAft>
                          <a:spcPts val="300"/>
                        </a:spcAft>
                        <a:buFont typeface="Symbol" pitchFamily="2" charset="2"/>
                        <a:buChar char=""/>
                        <a:tabLst/>
                      </a:pPr>
                      <a:endParaRPr lang="en-US" sz="2000" dirty="0">
                        <a:solidFill>
                          <a:srgbClr val="FFFFFF"/>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205104928"/>
                  </a:ext>
                </a:extLst>
              </a:tr>
            </a:tbl>
          </a:graphicData>
        </a:graphic>
      </p:graphicFrame>
    </p:spTree>
    <p:custDataLst>
      <p:tags r:id="rId1"/>
    </p:custDataLst>
    <p:extLst>
      <p:ext uri="{BB962C8B-B14F-4D97-AF65-F5344CB8AC3E}">
        <p14:creationId xmlns:p14="http://schemas.microsoft.com/office/powerpoint/2010/main" val="2352849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8B7BA2-6B04-4C4A-A1BD-1EC0FEEF59BD}"/>
              </a:ext>
            </a:extLst>
          </p:cNvPr>
          <p:cNvSpPr/>
          <p:nvPr/>
        </p:nvSpPr>
        <p:spPr>
          <a:xfrm>
            <a:off x="3429000" y="3578424"/>
            <a:ext cx="5638800" cy="1569660"/>
          </a:xfrm>
          <a:prstGeom prst="rect">
            <a:avLst/>
          </a:prstGeom>
        </p:spPr>
        <p:txBody>
          <a:bodyPr wrap="square">
            <a:spAutoFit/>
          </a:bodyPr>
          <a:lstStyle/>
          <a:p>
            <a:pPr lvl="0" indent="9525">
              <a:tabLst>
                <a:tab pos="1257300" algn="l"/>
              </a:tabLst>
            </a:pPr>
            <a:r>
              <a:rPr lang="en-US" altLang="en-US" sz="2400" dirty="0">
                <a:solidFill>
                  <a:srgbClr val="000000"/>
                </a:solidFill>
                <a:latin typeface="Garamond" panose="02020404030301010803" pitchFamily="18" charset="0"/>
                <a:ea typeface="Times New Roman" panose="02020603050405020304" pitchFamily="18" charset="0"/>
              </a:rPr>
              <a:t>Disparity Calculator</a:t>
            </a:r>
          </a:p>
          <a:p>
            <a:pPr lvl="0" indent="9525">
              <a:tabLst>
                <a:tab pos="1257300" algn="l"/>
              </a:tabLst>
            </a:pPr>
            <a:r>
              <a:rPr lang="en-US" altLang="en-US" sz="2400" dirty="0">
                <a:solidFill>
                  <a:srgbClr val="000000"/>
                </a:solidFill>
                <a:latin typeface="Garamond" panose="02020404030301010803" pitchFamily="18" charset="0"/>
                <a:ea typeface="Times New Roman" panose="02020603050405020304" pitchFamily="18" charset="0"/>
              </a:rPr>
              <a:t>Disparity Calculator Guide</a:t>
            </a:r>
          </a:p>
          <a:p>
            <a:pPr lvl="0" indent="9525">
              <a:tabLst>
                <a:tab pos="1257300" algn="l"/>
              </a:tabLst>
            </a:pPr>
            <a:r>
              <a:rPr lang="en-US" altLang="en-US" sz="2400" dirty="0">
                <a:solidFill>
                  <a:srgbClr val="000000"/>
                </a:solidFill>
                <a:latin typeface="Garamond" panose="02020404030301010803" pitchFamily="18" charset="0"/>
                <a:ea typeface="Times New Roman" panose="02020603050405020304" pitchFamily="18" charset="0"/>
              </a:rPr>
              <a:t>Disparity Calculator FAQ</a:t>
            </a:r>
          </a:p>
          <a:p>
            <a:pPr lvl="0" indent="9525">
              <a:tabLst>
                <a:tab pos="1257300" algn="l"/>
              </a:tabLst>
            </a:pPr>
            <a:r>
              <a:rPr lang="en-US" altLang="en-US" sz="2400" dirty="0">
                <a:solidFill>
                  <a:srgbClr val="000000"/>
                </a:solidFill>
                <a:latin typeface="Garamond" panose="02020404030301010803" pitchFamily="18" charset="0"/>
                <a:ea typeface="Times New Roman" panose="02020603050405020304" pitchFamily="18" charset="0"/>
              </a:rPr>
              <a:t>CAREWare Tips</a:t>
            </a:r>
          </a:p>
        </p:txBody>
      </p:sp>
      <p:grpSp>
        <p:nvGrpSpPr>
          <p:cNvPr id="8" name="Group 7">
            <a:extLst>
              <a:ext uri="{FF2B5EF4-FFF2-40B4-BE49-F238E27FC236}">
                <a16:creationId xmlns:a16="http://schemas.microsoft.com/office/drawing/2014/main" id="{027A1A11-6EA5-8F43-9627-11BC0D38998A}"/>
              </a:ext>
            </a:extLst>
          </p:cNvPr>
          <p:cNvGrpSpPr/>
          <p:nvPr/>
        </p:nvGrpSpPr>
        <p:grpSpPr>
          <a:xfrm>
            <a:off x="685800" y="3429000"/>
            <a:ext cx="2837829" cy="782638"/>
            <a:chOff x="685800" y="1981200"/>
            <a:chExt cx="2837829" cy="782638"/>
          </a:xfrm>
        </p:grpSpPr>
        <p:pic>
          <p:nvPicPr>
            <p:cNvPr id="1025" name="Picture 11">
              <a:extLst>
                <a:ext uri="{FF2B5EF4-FFF2-40B4-BE49-F238E27FC236}">
                  <a16:creationId xmlns:a16="http://schemas.microsoft.com/office/drawing/2014/main" id="{D7FCC2D3-B7B0-4242-96E1-9D676AD250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81200"/>
              <a:ext cx="767170" cy="7826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4C8F688-11CB-D847-9D37-46E42FA9B0CE}"/>
                </a:ext>
              </a:extLst>
            </p:cNvPr>
            <p:cNvSpPr/>
            <p:nvPr/>
          </p:nvSpPr>
          <p:spPr>
            <a:xfrm>
              <a:off x="1460500" y="2133600"/>
              <a:ext cx="2063129" cy="461665"/>
            </a:xfrm>
            <a:prstGeom prst="rect">
              <a:avLst/>
            </a:prstGeom>
          </p:spPr>
          <p:txBody>
            <a:bodyPr wrap="none">
              <a:spAutoFit/>
            </a:bodyPr>
            <a:lstStyle/>
            <a:p>
              <a:r>
                <a:rPr lang="en-US" altLang="en-US" sz="2400" dirty="0">
                  <a:solidFill>
                    <a:srgbClr val="000000"/>
                  </a:solidFill>
                  <a:latin typeface="Garamond" panose="02020404030301010803" pitchFamily="18" charset="0"/>
                  <a:ea typeface="Times New Roman" panose="02020603050405020304" pitchFamily="18" charset="0"/>
                </a:rPr>
                <a:t>Learn  More  | </a:t>
              </a:r>
              <a:endParaRPr lang="en-US" sz="2400" dirty="0"/>
            </a:p>
          </p:txBody>
        </p:sp>
      </p:grpSp>
      <p:sp>
        <p:nvSpPr>
          <p:cNvPr id="9" name="Content Placeholder 2">
            <a:extLst>
              <a:ext uri="{FF2B5EF4-FFF2-40B4-BE49-F238E27FC236}">
                <a16:creationId xmlns:a16="http://schemas.microsoft.com/office/drawing/2014/main" id="{F18BBC3E-A9AD-8A4C-B180-14A8808E23A7}"/>
              </a:ext>
            </a:extLst>
          </p:cNvPr>
          <p:cNvSpPr txBox="1">
            <a:spLocks/>
          </p:cNvSpPr>
          <p:nvPr/>
        </p:nvSpPr>
        <p:spPr bwMode="auto">
          <a:xfrm>
            <a:off x="663429" y="5334000"/>
            <a:ext cx="83820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Char char="•"/>
              <a:defRPr sz="24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Clr>
                <a:srgbClr val="FF0000"/>
              </a:buClr>
              <a:buSzPct val="85000"/>
              <a:buFont typeface="Wingdings" panose="05000000000000000000" pitchFamily="2" charset="2"/>
              <a:buChar char="§"/>
              <a:defRPr sz="22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FF0000"/>
              </a:buClr>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FF0000"/>
              </a:buClr>
              <a:buSzPct val="65000"/>
              <a:buFont typeface="Wingdings" panose="05000000000000000000" pitchFamily="2" charset="2"/>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FF0000"/>
              </a:buClr>
              <a:buSzPct val="50000"/>
              <a:buChar char="•"/>
              <a:defRPr>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rgbClr val="FF0000"/>
              </a:buClr>
              <a:buSzPct val="50000"/>
              <a:buChar char="•"/>
              <a:defRPr>
                <a:solidFill>
                  <a:schemeClr val="tx1"/>
                </a:solidFill>
                <a:latin typeface="+mn-lt"/>
              </a:defRPr>
            </a:lvl6pPr>
            <a:lvl7pPr marL="2971800" indent="-228600" algn="l" rtl="0" fontAlgn="base">
              <a:spcBef>
                <a:spcPct val="20000"/>
              </a:spcBef>
              <a:spcAft>
                <a:spcPct val="0"/>
              </a:spcAft>
              <a:buClr>
                <a:srgbClr val="FF0000"/>
              </a:buClr>
              <a:buSzPct val="50000"/>
              <a:buChar char="•"/>
              <a:defRPr>
                <a:solidFill>
                  <a:schemeClr val="tx1"/>
                </a:solidFill>
                <a:latin typeface="+mn-lt"/>
              </a:defRPr>
            </a:lvl7pPr>
            <a:lvl8pPr marL="3429000" indent="-228600" algn="l" rtl="0" fontAlgn="base">
              <a:spcBef>
                <a:spcPct val="20000"/>
              </a:spcBef>
              <a:spcAft>
                <a:spcPct val="0"/>
              </a:spcAft>
              <a:buClr>
                <a:srgbClr val="FF0000"/>
              </a:buClr>
              <a:buSzPct val="50000"/>
              <a:buChar char="•"/>
              <a:defRPr>
                <a:solidFill>
                  <a:schemeClr val="tx1"/>
                </a:solidFill>
                <a:latin typeface="+mn-lt"/>
              </a:defRPr>
            </a:lvl8pPr>
            <a:lvl9pPr marL="3886200" indent="-228600" algn="l" rtl="0" fontAlgn="base">
              <a:spcBef>
                <a:spcPct val="20000"/>
              </a:spcBef>
              <a:spcAft>
                <a:spcPct val="0"/>
              </a:spcAft>
              <a:buClr>
                <a:srgbClr val="FF0000"/>
              </a:buClr>
              <a:buSzPct val="50000"/>
              <a:buChar char="•"/>
              <a:defRPr>
                <a:solidFill>
                  <a:schemeClr val="tx1"/>
                </a:solidFill>
                <a:latin typeface="+mn-lt"/>
              </a:defRPr>
            </a:lvl9pPr>
          </a:lstStyle>
          <a:p>
            <a:pPr marL="0" indent="0">
              <a:buFontTx/>
              <a:buNone/>
            </a:pPr>
            <a:r>
              <a:rPr lang="en-US" u="sng" kern="0" dirty="0">
                <a:hlinkClick r:id="rId3"/>
              </a:rPr>
              <a:t>https://cqii.glasscubes.com/share/s/iduf4sgdk0rrfn7j9h13gdq407</a:t>
            </a:r>
            <a:r>
              <a:rPr lang="en-US" u="sng" kern="0" dirty="0"/>
              <a:t> </a:t>
            </a:r>
          </a:p>
        </p:txBody>
      </p:sp>
      <p:grpSp>
        <p:nvGrpSpPr>
          <p:cNvPr id="10" name="Group 9" descr="Badge saying &quot;Improve HIV care. Ask me how!&quot; with the CQII logo. " title="Badge">
            <a:extLst>
              <a:ext uri="{FF2B5EF4-FFF2-40B4-BE49-F238E27FC236}">
                <a16:creationId xmlns:a16="http://schemas.microsoft.com/office/drawing/2014/main" id="{0819C5B0-D444-5243-B46D-3A6FA6BFFF84}"/>
              </a:ext>
            </a:extLst>
          </p:cNvPr>
          <p:cNvGrpSpPr/>
          <p:nvPr/>
        </p:nvGrpSpPr>
        <p:grpSpPr>
          <a:xfrm>
            <a:off x="6858000" y="685800"/>
            <a:ext cx="1772313" cy="1762160"/>
            <a:chOff x="2667001" y="582632"/>
            <a:chExt cx="3322602" cy="3303568"/>
          </a:xfrm>
        </p:grpSpPr>
        <p:pic>
          <p:nvPicPr>
            <p:cNvPr id="11" name="Picture 10">
              <a:extLst>
                <a:ext uri="{FF2B5EF4-FFF2-40B4-BE49-F238E27FC236}">
                  <a16:creationId xmlns:a16="http://schemas.microsoft.com/office/drawing/2014/main" id="{2C38A0E9-D9F8-3342-BB5F-8C6125CE824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67001" y="582632"/>
              <a:ext cx="3322602" cy="3303568"/>
            </a:xfrm>
            <a:prstGeom prst="rect">
              <a:avLst/>
            </a:prstGeom>
          </p:spPr>
        </p:pic>
        <p:grpSp>
          <p:nvGrpSpPr>
            <p:cNvPr id="12" name="Group 11">
              <a:extLst>
                <a:ext uri="{FF2B5EF4-FFF2-40B4-BE49-F238E27FC236}">
                  <a16:creationId xmlns:a16="http://schemas.microsoft.com/office/drawing/2014/main" id="{605BA457-20AA-B240-9043-D215C7D86CCD}"/>
                </a:ext>
              </a:extLst>
            </p:cNvPr>
            <p:cNvGrpSpPr/>
            <p:nvPr/>
          </p:nvGrpSpPr>
          <p:grpSpPr>
            <a:xfrm>
              <a:off x="3679623" y="1399142"/>
              <a:ext cx="1244475" cy="1585740"/>
              <a:chOff x="3679623" y="1399142"/>
              <a:chExt cx="1244475" cy="1585740"/>
            </a:xfrm>
          </p:grpSpPr>
          <p:pic>
            <p:nvPicPr>
              <p:cNvPr id="13" name="Picture 12">
                <a:extLst>
                  <a:ext uri="{FF2B5EF4-FFF2-40B4-BE49-F238E27FC236}">
                    <a16:creationId xmlns:a16="http://schemas.microsoft.com/office/drawing/2014/main" id="{D5A8056B-63E2-A248-A84E-CD2F523200B9}"/>
                  </a:ext>
                </a:extLst>
              </p:cNvPr>
              <p:cNvPicPr>
                <a:picLocks noChangeAspect="1"/>
              </p:cNvPicPr>
              <p:nvPr/>
            </p:nvPicPr>
            <p:blipFill>
              <a:blip r:embed="rId5"/>
              <a:stretch>
                <a:fillRect/>
              </a:stretch>
            </p:blipFill>
            <p:spPr>
              <a:xfrm>
                <a:off x="3679623" y="1530541"/>
                <a:ext cx="1244475" cy="1343025"/>
              </a:xfrm>
              <a:prstGeom prst="rect">
                <a:avLst/>
              </a:prstGeom>
            </p:spPr>
          </p:pic>
          <p:sp>
            <p:nvSpPr>
              <p:cNvPr id="14" name="Rectangle 13">
                <a:extLst>
                  <a:ext uri="{FF2B5EF4-FFF2-40B4-BE49-F238E27FC236}">
                    <a16:creationId xmlns:a16="http://schemas.microsoft.com/office/drawing/2014/main" id="{68ADB347-B149-594B-8256-4E1652D1C547}"/>
                  </a:ext>
                </a:extLst>
              </p:cNvPr>
              <p:cNvSpPr/>
              <p:nvPr/>
            </p:nvSpPr>
            <p:spPr bwMode="auto">
              <a:xfrm>
                <a:off x="4285561" y="1399142"/>
                <a:ext cx="438839" cy="163761"/>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1949434E-4D94-1A41-9257-73C8A19ED4EC}"/>
                  </a:ext>
                </a:extLst>
              </p:cNvPr>
              <p:cNvSpPr/>
              <p:nvPr/>
            </p:nvSpPr>
            <p:spPr bwMode="auto">
              <a:xfrm flipV="1">
                <a:off x="3886200" y="2873566"/>
                <a:ext cx="806986" cy="111316"/>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grpSp>
      </p:grpSp>
    </p:spTree>
    <p:extLst>
      <p:ext uri="{BB962C8B-B14F-4D97-AF65-F5344CB8AC3E}">
        <p14:creationId xmlns:p14="http://schemas.microsoft.com/office/powerpoint/2010/main" val="3309624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838200" y="2727325"/>
            <a:ext cx="7848600" cy="1447800"/>
          </a:xfrm>
          <a:prstGeom prst="rect">
            <a:avLst/>
          </a:prstGeom>
          <a:solidFill>
            <a:schemeClr val="bg1">
              <a:lumMod val="65000"/>
            </a:schemeClr>
          </a:solidFill>
          <a:ln w="9525">
            <a:noFill/>
            <a:miter lim="800000"/>
            <a:headEnd/>
            <a:tailEnd/>
          </a:ln>
        </p:spPr>
        <p:txBody>
          <a:bodyPr anchor="ctr"/>
          <a:lstStyle/>
          <a:p>
            <a:pPr algn="ctr">
              <a:defRPr/>
            </a:pPr>
            <a:endParaRPr lang="en-US" sz="4400" dirty="0">
              <a:latin typeface="+mj-lt"/>
              <a:ea typeface="+mj-ea"/>
              <a:cs typeface="+mj-cs"/>
            </a:endParaRPr>
          </a:p>
        </p:txBody>
      </p:sp>
      <p:sp>
        <p:nvSpPr>
          <p:cNvPr id="6147" name="Title 1"/>
          <p:cNvSpPr txBox="1">
            <a:spLocks/>
          </p:cNvSpPr>
          <p:nvPr/>
        </p:nvSpPr>
        <p:spPr bwMode="auto">
          <a:xfrm>
            <a:off x="304800" y="2608263"/>
            <a:ext cx="8610600" cy="11430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000" b="1" dirty="0">
                <a:solidFill>
                  <a:schemeClr val="bg1"/>
                </a:solidFill>
                <a:latin typeface="Garamond" panose="02020404030301010803" pitchFamily="18" charset="0"/>
              </a:rPr>
              <a:t>Aim Statements</a:t>
            </a:r>
          </a:p>
        </p:txBody>
      </p:sp>
    </p:spTree>
    <p:extLst>
      <p:ext uri="{BB962C8B-B14F-4D97-AF65-F5344CB8AC3E}">
        <p14:creationId xmlns:p14="http://schemas.microsoft.com/office/powerpoint/2010/main" val="1993694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014CB-9FFA-4F9F-B992-8B538307CD66}"/>
              </a:ext>
            </a:extLst>
          </p:cNvPr>
          <p:cNvSpPr>
            <a:spLocks noGrp="1"/>
          </p:cNvSpPr>
          <p:nvPr>
            <p:ph type="title"/>
          </p:nvPr>
        </p:nvSpPr>
        <p:spPr/>
        <p:txBody>
          <a:bodyPr/>
          <a:lstStyle/>
          <a:p>
            <a:r>
              <a:rPr lang="en-US" dirty="0"/>
              <a:t>What is an Aim Statement?</a:t>
            </a:r>
          </a:p>
        </p:txBody>
      </p:sp>
      <p:sp>
        <p:nvSpPr>
          <p:cNvPr id="3" name="Content Placeholder 2">
            <a:extLst>
              <a:ext uri="{FF2B5EF4-FFF2-40B4-BE49-F238E27FC236}">
                <a16:creationId xmlns:a16="http://schemas.microsoft.com/office/drawing/2014/main" id="{D0FC38A8-1373-4517-B693-BC6B9A669554}"/>
              </a:ext>
            </a:extLst>
          </p:cNvPr>
          <p:cNvSpPr>
            <a:spLocks noGrp="1"/>
          </p:cNvSpPr>
          <p:nvPr>
            <p:ph idx="1"/>
          </p:nvPr>
        </p:nvSpPr>
        <p:spPr>
          <a:xfrm>
            <a:off x="685800" y="1447800"/>
            <a:ext cx="4267200" cy="4191000"/>
          </a:xfrm>
        </p:spPr>
        <p:txBody>
          <a:bodyPr/>
          <a:lstStyle/>
          <a:p>
            <a:r>
              <a:rPr lang="en-US" dirty="0"/>
              <a:t>Serves as a local blueprint</a:t>
            </a:r>
          </a:p>
          <a:p>
            <a:r>
              <a:rPr lang="en-US" dirty="0"/>
              <a:t>Clarifies and focuses the team’s direction and scope of work</a:t>
            </a:r>
          </a:p>
          <a:p>
            <a:r>
              <a:rPr lang="en-US" dirty="0"/>
              <a:t>Creates a standard document for communication what the improvement work is, what I intends to accomplish ,when it is likely to be completed, and who is responsible for its completion</a:t>
            </a:r>
          </a:p>
        </p:txBody>
      </p:sp>
      <p:pic>
        <p:nvPicPr>
          <p:cNvPr id="4" name="Picture 3">
            <a:extLst>
              <a:ext uri="{FF2B5EF4-FFF2-40B4-BE49-F238E27FC236}">
                <a16:creationId xmlns:a16="http://schemas.microsoft.com/office/drawing/2014/main" id="{0E2BFFD9-6057-4F0B-B9AF-B954481B485F}"/>
              </a:ext>
            </a:extLst>
          </p:cNvPr>
          <p:cNvPicPr>
            <a:picLocks noChangeAspect="1"/>
          </p:cNvPicPr>
          <p:nvPr/>
        </p:nvPicPr>
        <p:blipFill>
          <a:blip r:embed="rId2"/>
          <a:stretch>
            <a:fillRect/>
          </a:stretch>
        </p:blipFill>
        <p:spPr>
          <a:xfrm>
            <a:off x="5369733" y="2209800"/>
            <a:ext cx="3161871" cy="2105279"/>
          </a:xfrm>
          <a:prstGeom prst="rect">
            <a:avLst/>
          </a:prstGeom>
        </p:spPr>
      </p:pic>
    </p:spTree>
    <p:extLst>
      <p:ext uri="{BB962C8B-B14F-4D97-AF65-F5344CB8AC3E}">
        <p14:creationId xmlns:p14="http://schemas.microsoft.com/office/powerpoint/2010/main" val="427153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65092-1E3A-41CA-A00F-5DD5B1D7FD4A}"/>
              </a:ext>
            </a:extLst>
          </p:cNvPr>
          <p:cNvSpPr>
            <a:spLocks noGrp="1"/>
          </p:cNvSpPr>
          <p:nvPr>
            <p:ph type="title"/>
          </p:nvPr>
        </p:nvSpPr>
        <p:spPr>
          <a:xfrm>
            <a:off x="712365" y="457200"/>
            <a:ext cx="7772400" cy="762000"/>
          </a:xfrm>
        </p:spPr>
        <p:txBody>
          <a:bodyPr/>
          <a:lstStyle/>
          <a:p>
            <a:r>
              <a:rPr lang="en-US" dirty="0"/>
              <a:t>Anatomy of an Aim Statement</a:t>
            </a:r>
          </a:p>
        </p:txBody>
      </p:sp>
      <p:sp>
        <p:nvSpPr>
          <p:cNvPr id="3" name="Content Placeholder 2">
            <a:extLst>
              <a:ext uri="{FF2B5EF4-FFF2-40B4-BE49-F238E27FC236}">
                <a16:creationId xmlns:a16="http://schemas.microsoft.com/office/drawing/2014/main" id="{0FE57E87-5985-4CF3-BD1F-BAFC3F38DD9A}"/>
              </a:ext>
            </a:extLst>
          </p:cNvPr>
          <p:cNvSpPr>
            <a:spLocks noGrp="1"/>
          </p:cNvSpPr>
          <p:nvPr>
            <p:ph idx="1"/>
          </p:nvPr>
        </p:nvSpPr>
        <p:spPr>
          <a:xfrm>
            <a:off x="731240" y="1371600"/>
            <a:ext cx="7955560" cy="4191000"/>
          </a:xfrm>
        </p:spPr>
        <p:txBody>
          <a:bodyPr/>
          <a:lstStyle/>
          <a:p>
            <a:pPr marL="0" indent="0">
              <a:buNone/>
            </a:pPr>
            <a:r>
              <a:rPr lang="en-US" dirty="0"/>
              <a:t>An aim statement typically includes</a:t>
            </a:r>
          </a:p>
          <a:p>
            <a:r>
              <a:rPr lang="en-US" dirty="0"/>
              <a:t>Problem Statement</a:t>
            </a:r>
          </a:p>
          <a:p>
            <a:pPr lvl="1"/>
            <a:r>
              <a:rPr lang="en-US" dirty="0"/>
              <a:t>Use concrete terms—terms that clearly describe the problem to be addressed</a:t>
            </a:r>
            <a:endParaRPr lang="en-US" sz="2800" dirty="0"/>
          </a:p>
          <a:p>
            <a:pPr lvl="1"/>
            <a:r>
              <a:rPr lang="en-US" dirty="0"/>
              <a:t>Include quantifiable numbers that indicate the current level of performance </a:t>
            </a:r>
          </a:p>
          <a:p>
            <a:r>
              <a:rPr lang="en-US" dirty="0"/>
              <a:t>Improvement Goal</a:t>
            </a:r>
          </a:p>
          <a:p>
            <a:pPr lvl="1"/>
            <a:r>
              <a:rPr lang="en-US" dirty="0"/>
              <a:t>Effective teams work with clearly defined SMART goals (specific, measurable, assignable, realistic, time-related)</a:t>
            </a:r>
          </a:p>
          <a:p>
            <a:pPr lvl="1"/>
            <a:r>
              <a:rPr lang="en-US" dirty="0"/>
              <a:t>Set the goals and then continue making changes until the level is reached at which the effort expended is too great for the gain</a:t>
            </a:r>
          </a:p>
        </p:txBody>
      </p:sp>
    </p:spTree>
    <p:extLst>
      <p:ext uri="{BB962C8B-B14F-4D97-AF65-F5344CB8AC3E}">
        <p14:creationId xmlns:p14="http://schemas.microsoft.com/office/powerpoint/2010/main" val="2730219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p:txBody>
          <a:bodyPr/>
          <a:lstStyle/>
          <a:p>
            <a:pPr eaLnBrk="1" hangingPunct="1"/>
            <a:r>
              <a:rPr lang="en-US" altLang="en-US" dirty="0">
                <a:ea typeface="ＭＳ Ｐゴシック" panose="020B0600070205080204" pitchFamily="34" charset="-128"/>
              </a:rPr>
              <a:t>Community Partner Aim Statement</a:t>
            </a:r>
          </a:p>
        </p:txBody>
      </p:sp>
      <p:sp>
        <p:nvSpPr>
          <p:cNvPr id="4" name="Rectangle 3">
            <a:extLst>
              <a:ext uri="{FF2B5EF4-FFF2-40B4-BE49-F238E27FC236}">
                <a16:creationId xmlns:a16="http://schemas.microsoft.com/office/drawing/2014/main" id="{6BD44500-3ED7-4924-AA97-C97822EA2B81}"/>
              </a:ext>
            </a:extLst>
          </p:cNvPr>
          <p:cNvSpPr/>
          <p:nvPr/>
        </p:nvSpPr>
        <p:spPr>
          <a:xfrm>
            <a:off x="457200" y="1439882"/>
            <a:ext cx="5181600" cy="3970318"/>
          </a:xfrm>
          <a:prstGeom prst="rect">
            <a:avLst/>
          </a:prstGeom>
        </p:spPr>
        <p:txBody>
          <a:bodyPr wrap="square">
            <a:spAutoFit/>
          </a:bodyPr>
          <a:lstStyle/>
          <a:p>
            <a:pPr marL="285750" indent="-285750">
              <a:spcBef>
                <a:spcPts val="0"/>
              </a:spcBef>
              <a:spcAft>
                <a:spcPts val="0"/>
              </a:spcAft>
              <a:buFont typeface="Arial" panose="020B0604020202020204" pitchFamily="34" charset="0"/>
              <a:buChar char="•"/>
            </a:pPr>
            <a:r>
              <a:rPr lang="en-US" dirty="0">
                <a:latin typeface="Garamond" panose="02020404030301010803" pitchFamily="18" charset="0"/>
                <a:ea typeface="Times New Roman" panose="02020603050405020304" pitchFamily="18" charset="0"/>
              </a:rPr>
              <a:t>The </a:t>
            </a:r>
            <a:r>
              <a:rPr lang="en-US" dirty="0">
                <a:latin typeface="Garamond" panose="02020404030301010803" pitchFamily="18" charset="0"/>
              </a:rPr>
              <a:t>Aim Statement describes the current status and what your agency intends to accomplish at the end of the Collaborative; each participant is asked to complete one</a:t>
            </a:r>
          </a:p>
          <a:p>
            <a:pPr marL="285750" indent="-285750">
              <a:spcBef>
                <a:spcPts val="0"/>
              </a:spcBef>
              <a:spcAft>
                <a:spcPts val="0"/>
              </a:spcAft>
              <a:buFont typeface="Arial" panose="020B0604020202020204" pitchFamily="34" charset="0"/>
              <a:buChar char="•"/>
            </a:pPr>
            <a:r>
              <a:rPr lang="en-US" dirty="0">
                <a:latin typeface="Garamond" panose="02020404030301010803" pitchFamily="18" charset="0"/>
                <a:ea typeface="Times New Roman" panose="02020603050405020304" pitchFamily="18" charset="0"/>
              </a:rPr>
              <a:t>A template and completed sample are provided: </a:t>
            </a:r>
          </a:p>
          <a:p>
            <a:pPr marL="742950" lvl="1" indent="-285750">
              <a:spcBef>
                <a:spcPts val="0"/>
              </a:spcBef>
              <a:spcAft>
                <a:spcPts val="0"/>
              </a:spcAft>
              <a:buFont typeface="Arial" panose="020B0604020202020204" pitchFamily="34" charset="0"/>
              <a:buChar char="•"/>
            </a:pPr>
            <a:r>
              <a:rPr lang="en-US" u="sng" dirty="0">
                <a:latin typeface="Garamond" panose="02020404030301010803" pitchFamily="18" charset="0"/>
                <a:ea typeface="Times New Roman" panose="02020603050405020304" pitchFamily="18" charset="0"/>
              </a:rPr>
              <a:t>Problem Statement</a:t>
            </a:r>
            <a:r>
              <a:rPr lang="en-US" dirty="0">
                <a:latin typeface="Garamond" panose="02020404030301010803" pitchFamily="18" charset="0"/>
                <a:ea typeface="Times New Roman" panose="02020603050405020304" pitchFamily="18" charset="0"/>
              </a:rPr>
              <a:t>: Briefly describe why your agency  improvement efforts are worth pursuing, include qualitative and quantitative data, benchmarking findings, etc. Be as concrete as possible.</a:t>
            </a:r>
          </a:p>
          <a:p>
            <a:pPr marL="742950" lvl="1" indent="-285750">
              <a:spcBef>
                <a:spcPts val="0"/>
              </a:spcBef>
              <a:spcAft>
                <a:spcPts val="0"/>
              </a:spcAft>
              <a:buFont typeface="Arial" panose="020B0604020202020204" pitchFamily="34" charset="0"/>
              <a:buChar char="•"/>
            </a:pPr>
            <a:r>
              <a:rPr lang="en-US" u="sng" dirty="0">
                <a:latin typeface="Garamond" panose="02020404030301010803" pitchFamily="18" charset="0"/>
                <a:ea typeface="Times New Roman" panose="02020603050405020304" pitchFamily="18" charset="0"/>
              </a:rPr>
              <a:t>Goal Statement</a:t>
            </a:r>
            <a:r>
              <a:rPr lang="en-US" dirty="0">
                <a:latin typeface="Garamond" panose="02020404030301010803" pitchFamily="18" charset="0"/>
                <a:ea typeface="Times New Roman" panose="02020603050405020304" pitchFamily="18" charset="0"/>
              </a:rPr>
              <a:t>: Identify 2-3 concrete SMART objectives for your improvement work. What? When? How much will it improve? For whom will it improve?</a:t>
            </a:r>
          </a:p>
        </p:txBody>
      </p:sp>
      <p:pic>
        <p:nvPicPr>
          <p:cNvPr id="2" name="Picture 1">
            <a:extLst>
              <a:ext uri="{FF2B5EF4-FFF2-40B4-BE49-F238E27FC236}">
                <a16:creationId xmlns:a16="http://schemas.microsoft.com/office/drawing/2014/main" id="{A35D7E8C-5EB3-463A-BFC6-22290572E901}"/>
              </a:ext>
            </a:extLst>
          </p:cNvPr>
          <p:cNvPicPr>
            <a:picLocks noChangeAspect="1"/>
          </p:cNvPicPr>
          <p:nvPr/>
        </p:nvPicPr>
        <p:blipFill>
          <a:blip r:embed="rId4"/>
          <a:stretch>
            <a:fillRect/>
          </a:stretch>
        </p:blipFill>
        <p:spPr>
          <a:xfrm>
            <a:off x="5886450" y="1439882"/>
            <a:ext cx="3064943" cy="3952875"/>
          </a:xfrm>
          <a:prstGeom prst="rect">
            <a:avLst/>
          </a:prstGeom>
        </p:spPr>
      </p:pic>
    </p:spTree>
    <p:custDataLst>
      <p:tags r:id="rId1"/>
    </p:custDataLst>
    <p:extLst>
      <p:ext uri="{BB962C8B-B14F-4D97-AF65-F5344CB8AC3E}">
        <p14:creationId xmlns:p14="http://schemas.microsoft.com/office/powerpoint/2010/main" val="2781973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3D5A-3880-42C9-B564-5B83FD585D7A}"/>
              </a:ext>
            </a:extLst>
          </p:cNvPr>
          <p:cNvSpPr>
            <a:spLocks noGrp="1"/>
          </p:cNvSpPr>
          <p:nvPr>
            <p:ph type="title"/>
          </p:nvPr>
        </p:nvSpPr>
        <p:spPr/>
        <p:txBody>
          <a:bodyPr/>
          <a:lstStyle/>
          <a:p>
            <a:r>
              <a:rPr lang="en-US" dirty="0"/>
              <a:t>Community Partner Aim Statement</a:t>
            </a:r>
          </a:p>
        </p:txBody>
      </p:sp>
      <p:sp>
        <p:nvSpPr>
          <p:cNvPr id="3" name="Content Placeholder 2">
            <a:extLst>
              <a:ext uri="{FF2B5EF4-FFF2-40B4-BE49-F238E27FC236}">
                <a16:creationId xmlns:a16="http://schemas.microsoft.com/office/drawing/2014/main" id="{382F8ED8-CF80-47FA-9242-895DF601E6DC}"/>
              </a:ext>
            </a:extLst>
          </p:cNvPr>
          <p:cNvSpPr>
            <a:spLocks noGrp="1"/>
          </p:cNvSpPr>
          <p:nvPr>
            <p:ph idx="1"/>
          </p:nvPr>
        </p:nvSpPr>
        <p:spPr>
          <a:xfrm>
            <a:off x="228600" y="1371600"/>
            <a:ext cx="8839200" cy="4191000"/>
          </a:xfrm>
        </p:spPr>
        <p:txBody>
          <a:bodyPr/>
          <a:lstStyle/>
          <a:p>
            <a:r>
              <a:rPr lang="en-US" dirty="0"/>
              <a:t>Tips for an agency level aim statement</a:t>
            </a:r>
          </a:p>
          <a:p>
            <a:pPr lvl="1"/>
            <a:r>
              <a:rPr lang="en-US" sz="2000" dirty="0"/>
              <a:t>Take into consideration agency data and regional improvement goals</a:t>
            </a:r>
          </a:p>
          <a:p>
            <a:pPr lvl="1"/>
            <a:r>
              <a:rPr lang="en-US" sz="2000" dirty="0"/>
              <a:t>Allow for flexibility</a:t>
            </a:r>
          </a:p>
          <a:p>
            <a:pPr lvl="1"/>
            <a:r>
              <a:rPr lang="en-US" sz="2000" dirty="0"/>
              <a:t>Make sure that your goals are realistic for your current system. For those agencies surpassing national benchmarks, a higher local goal may be set</a:t>
            </a:r>
          </a:p>
          <a:p>
            <a:pPr lvl="1"/>
            <a:r>
              <a:rPr lang="en-US" sz="2000" dirty="0"/>
              <a:t>Be relevant to HIV care and services provided by your agency</a:t>
            </a:r>
          </a:p>
          <a:p>
            <a:pPr lvl="1"/>
            <a:r>
              <a:rPr lang="en-US" sz="2000" dirty="0"/>
              <a:t>Focus on the subpopulation of choice of your agency for this Collaborative</a:t>
            </a:r>
          </a:p>
          <a:p>
            <a:pPr lvl="1"/>
            <a:endParaRPr lang="en-US" dirty="0"/>
          </a:p>
          <a:p>
            <a:pPr lvl="1"/>
            <a:endParaRPr lang="en-US" dirty="0"/>
          </a:p>
          <a:p>
            <a:pPr lvl="1"/>
            <a:endParaRPr lang="en-US" dirty="0"/>
          </a:p>
        </p:txBody>
      </p:sp>
      <p:pic>
        <p:nvPicPr>
          <p:cNvPr id="4" name="Picture 1" descr="This photo shows a small cartoon person checking things off a list, like the list of steps to select a method of involvement." title="Checklist">
            <a:extLst>
              <a:ext uri="{FF2B5EF4-FFF2-40B4-BE49-F238E27FC236}">
                <a16:creationId xmlns:a16="http://schemas.microsoft.com/office/drawing/2014/main" id="{8798100A-EF25-4AF2-A226-FC9C58AB182A}"/>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791200" y="4088404"/>
            <a:ext cx="2743200" cy="18198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5151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1C56B-6F26-4547-98A9-E8EBE0AE9788}"/>
              </a:ext>
            </a:extLst>
          </p:cNvPr>
          <p:cNvSpPr>
            <a:spLocks noGrp="1"/>
          </p:cNvSpPr>
          <p:nvPr>
            <p:ph type="title"/>
          </p:nvPr>
        </p:nvSpPr>
        <p:spPr/>
        <p:txBody>
          <a:bodyPr/>
          <a:lstStyle/>
          <a:p>
            <a:r>
              <a:rPr lang="en-US" dirty="0"/>
              <a:t>Community Partner Aim Statement – Examples </a:t>
            </a:r>
          </a:p>
        </p:txBody>
      </p:sp>
      <p:sp>
        <p:nvSpPr>
          <p:cNvPr id="3" name="Content Placeholder 2">
            <a:extLst>
              <a:ext uri="{FF2B5EF4-FFF2-40B4-BE49-F238E27FC236}">
                <a16:creationId xmlns:a16="http://schemas.microsoft.com/office/drawing/2014/main" id="{AC05C9A5-D4B0-4149-AE52-9B608BABE4B6}"/>
              </a:ext>
            </a:extLst>
          </p:cNvPr>
          <p:cNvSpPr>
            <a:spLocks noGrp="1"/>
          </p:cNvSpPr>
          <p:nvPr>
            <p:ph idx="1"/>
          </p:nvPr>
        </p:nvSpPr>
        <p:spPr>
          <a:xfrm>
            <a:off x="762000" y="1524000"/>
            <a:ext cx="7772400" cy="4191000"/>
          </a:xfrm>
        </p:spPr>
        <p:txBody>
          <a:bodyPr/>
          <a:lstStyle/>
          <a:p>
            <a:r>
              <a:rPr lang="en-US" sz="2000" dirty="0"/>
              <a:t>[Community Partner] Team will improve its HIV care for our patients living with HIV. We will focus on improving viral suppression within our identified disparity subpopulation. This will be evidenced by:</a:t>
            </a:r>
          </a:p>
          <a:p>
            <a:pPr lvl="1"/>
            <a:r>
              <a:rPr lang="en-US" sz="1600" dirty="0"/>
              <a:t>By Dec 2019, the identified disparity subpopulation will have the same average viral suppression rate as the entire HIV caseload; no measurable disparities will be detected for this subpopulation</a:t>
            </a:r>
          </a:p>
          <a:p>
            <a:pPr lvl="1"/>
            <a:r>
              <a:rPr lang="en-US" sz="1600" dirty="0"/>
              <a:t>At least 95% of patients in the identified disparity subpopulation who are out of care in the past 6 months will have an outreach contact by May 2019</a:t>
            </a:r>
          </a:p>
          <a:p>
            <a:pPr lvl="1"/>
            <a:r>
              <a:rPr lang="en-US" sz="1600" dirty="0"/>
              <a:t>At least 85% of all patients living with HIV served by the agency will be virally suppressed by Dec 2019 compared to the baseline of 74% in Sept 2018</a:t>
            </a:r>
          </a:p>
          <a:p>
            <a:pPr lvl="1"/>
            <a:r>
              <a:rPr lang="en-US" sz="1600" dirty="0"/>
              <a:t>At least 80% of all patients served by the agency who are ART adherent but remain not virally suppressed will be genotype or phenotype tested for drug resistance by Dec 2019</a:t>
            </a:r>
          </a:p>
        </p:txBody>
      </p:sp>
    </p:spTree>
    <p:extLst>
      <p:ext uri="{BB962C8B-B14F-4D97-AF65-F5344CB8AC3E}">
        <p14:creationId xmlns:p14="http://schemas.microsoft.com/office/powerpoint/2010/main" val="2245451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1C56B-6F26-4547-98A9-E8EBE0AE9788}"/>
              </a:ext>
            </a:extLst>
          </p:cNvPr>
          <p:cNvSpPr>
            <a:spLocks noGrp="1"/>
          </p:cNvSpPr>
          <p:nvPr>
            <p:ph type="title"/>
          </p:nvPr>
        </p:nvSpPr>
        <p:spPr/>
        <p:txBody>
          <a:bodyPr/>
          <a:lstStyle/>
          <a:p>
            <a:r>
              <a:rPr lang="en-US" dirty="0"/>
              <a:t>Community Partner Aim Statement – Examples </a:t>
            </a:r>
          </a:p>
        </p:txBody>
      </p:sp>
      <p:sp>
        <p:nvSpPr>
          <p:cNvPr id="3" name="Content Placeholder 2">
            <a:extLst>
              <a:ext uri="{FF2B5EF4-FFF2-40B4-BE49-F238E27FC236}">
                <a16:creationId xmlns:a16="http://schemas.microsoft.com/office/drawing/2014/main" id="{AC05C9A5-D4B0-4149-AE52-9B608BABE4B6}"/>
              </a:ext>
            </a:extLst>
          </p:cNvPr>
          <p:cNvSpPr>
            <a:spLocks noGrp="1"/>
          </p:cNvSpPr>
          <p:nvPr>
            <p:ph idx="1"/>
          </p:nvPr>
        </p:nvSpPr>
        <p:spPr>
          <a:xfrm>
            <a:off x="762000" y="1524000"/>
            <a:ext cx="7772400" cy="4191000"/>
          </a:xfrm>
        </p:spPr>
        <p:txBody>
          <a:bodyPr/>
          <a:lstStyle/>
          <a:p>
            <a:r>
              <a:rPr lang="en-US" sz="2000" dirty="0"/>
              <a:t>[Community Partner] Team will improve its HIV care for our patients living with HIV. We will focus initially on antiretroviral therapy for the identified disparity subpopulation to ultimately improve the agency viral suppression rate from currently 65% to 77% by Oct 2019:</a:t>
            </a:r>
          </a:p>
          <a:p>
            <a:pPr lvl="1"/>
            <a:r>
              <a:rPr lang="en-US" sz="1600" dirty="0"/>
              <a:t>At least 95% of eligible disparity subpopulation patients have an active ART prescription by Jan 2019</a:t>
            </a:r>
          </a:p>
          <a:p>
            <a:pPr lvl="1"/>
            <a:r>
              <a:rPr lang="en-US" sz="1600" dirty="0"/>
              <a:t>Follow-up with 100% of disparity subpopulation patients who have not filled ART prescriptions by Apr 2019</a:t>
            </a:r>
          </a:p>
          <a:p>
            <a:pPr lvl="1"/>
            <a:r>
              <a:rPr lang="en-US" sz="1600" dirty="0"/>
              <a:t>At least 85% of disparity subpopulation patients are provided with consistent messaging on the importance of ART adherence</a:t>
            </a:r>
          </a:p>
          <a:p>
            <a:pPr lvl="1"/>
            <a:r>
              <a:rPr lang="en-US" sz="1600" dirty="0"/>
              <a:t>At least 90% of opioid-dependent disparity subpopulation patients receiving methadone maintenance treatment receive Directly Administered Anti-Retroviral Therapy (DAART) simultaneously</a:t>
            </a:r>
          </a:p>
        </p:txBody>
      </p:sp>
    </p:spTree>
    <p:extLst>
      <p:ext uri="{BB962C8B-B14F-4D97-AF65-F5344CB8AC3E}">
        <p14:creationId xmlns:p14="http://schemas.microsoft.com/office/powerpoint/2010/main" val="1343749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31" y="2362200"/>
            <a:ext cx="8991600" cy="762000"/>
          </a:xfrm>
        </p:spPr>
        <p:txBody>
          <a:bodyPr/>
          <a:lstStyle/>
          <a:p>
            <a:pPr marL="0" indent="0" algn="ctr">
              <a:buNone/>
            </a:pPr>
            <a:r>
              <a:rPr lang="en-US" sz="4400" i="1" dirty="0"/>
              <a:t>Disparities affect us all. </a:t>
            </a:r>
            <a:br>
              <a:rPr lang="en-US" sz="4400" i="1" dirty="0"/>
            </a:br>
            <a:r>
              <a:rPr lang="en-US" sz="4400" i="1" dirty="0"/>
              <a:t>Health equity benefits everyone.</a:t>
            </a:r>
          </a:p>
        </p:txBody>
      </p:sp>
    </p:spTree>
    <p:extLst>
      <p:ext uri="{BB962C8B-B14F-4D97-AF65-F5344CB8AC3E}">
        <p14:creationId xmlns:p14="http://schemas.microsoft.com/office/powerpoint/2010/main" val="4145001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p:txBody>
          <a:bodyPr/>
          <a:lstStyle/>
          <a:p>
            <a:pPr eaLnBrk="1" hangingPunct="1"/>
            <a:r>
              <a:rPr lang="en-US" altLang="en-US" dirty="0">
                <a:ea typeface="ＭＳ Ｐゴシック" panose="020B0600070205080204" pitchFamily="34" charset="-128"/>
              </a:rPr>
              <a:t>Regional Group Aim Statement</a:t>
            </a:r>
          </a:p>
        </p:txBody>
      </p:sp>
      <p:sp>
        <p:nvSpPr>
          <p:cNvPr id="4" name="Rectangle 3">
            <a:extLst>
              <a:ext uri="{FF2B5EF4-FFF2-40B4-BE49-F238E27FC236}">
                <a16:creationId xmlns:a16="http://schemas.microsoft.com/office/drawing/2014/main" id="{6BD44500-3ED7-4924-AA97-C97822EA2B81}"/>
              </a:ext>
            </a:extLst>
          </p:cNvPr>
          <p:cNvSpPr/>
          <p:nvPr/>
        </p:nvSpPr>
        <p:spPr>
          <a:xfrm>
            <a:off x="457200" y="1295400"/>
            <a:ext cx="5410200" cy="4524315"/>
          </a:xfrm>
          <a:prstGeom prst="rect">
            <a:avLst/>
          </a:prstGeom>
        </p:spPr>
        <p:txBody>
          <a:bodyPr wrap="square">
            <a:spAutoFit/>
          </a:bodyPr>
          <a:lstStyle/>
          <a:p>
            <a:pPr marL="285750" indent="-285750">
              <a:spcBef>
                <a:spcPts val="0"/>
              </a:spcBef>
              <a:spcAft>
                <a:spcPts val="0"/>
              </a:spcAft>
              <a:buFont typeface="Arial" panose="020B0604020202020204" pitchFamily="34" charset="0"/>
              <a:buChar char="•"/>
            </a:pPr>
            <a:r>
              <a:rPr lang="en-US" dirty="0">
                <a:latin typeface="+mj-lt"/>
                <a:ea typeface="Times New Roman" panose="02020603050405020304" pitchFamily="18" charset="0"/>
              </a:rPr>
              <a:t>Each Regional Group describes in their Aim Statement what each Regional Group intends to accomplish with a focus on cross-Part alignment, regional coordination of QI activities, and harmonization of improvement efforts</a:t>
            </a:r>
          </a:p>
          <a:p>
            <a:pPr marL="285750" indent="-285750">
              <a:spcBef>
                <a:spcPts val="0"/>
              </a:spcBef>
              <a:spcAft>
                <a:spcPts val="0"/>
              </a:spcAft>
              <a:buFont typeface="Arial" panose="020B0604020202020204" pitchFamily="34" charset="0"/>
              <a:buChar char="•"/>
            </a:pPr>
            <a:r>
              <a:rPr lang="en-US" dirty="0">
                <a:latin typeface="+mj-lt"/>
                <a:ea typeface="Times New Roman" panose="02020603050405020304" pitchFamily="18" charset="0"/>
              </a:rPr>
              <a:t>The development process involves Community Partners and is driven by the Response Team</a:t>
            </a:r>
          </a:p>
          <a:p>
            <a:pPr marL="285750" indent="-285750">
              <a:spcBef>
                <a:spcPts val="0"/>
              </a:spcBef>
              <a:spcAft>
                <a:spcPts val="0"/>
              </a:spcAft>
              <a:buFont typeface="Arial" panose="020B0604020202020204" pitchFamily="34" charset="0"/>
              <a:buChar char="•"/>
            </a:pPr>
            <a:r>
              <a:rPr lang="en-US" dirty="0">
                <a:latin typeface="+mj-lt"/>
                <a:ea typeface="Times New Roman" panose="02020603050405020304" pitchFamily="18" charset="0"/>
              </a:rPr>
              <a:t>Regional Group Aim Statement is finalized after LS1 and submitted to Regional Group Coach for review and input</a:t>
            </a:r>
          </a:p>
          <a:p>
            <a:pPr marL="285750" indent="-285750">
              <a:spcBef>
                <a:spcPts val="0"/>
              </a:spcBef>
              <a:spcAft>
                <a:spcPts val="0"/>
              </a:spcAft>
              <a:buFont typeface="Arial" panose="020B0604020202020204" pitchFamily="34" charset="0"/>
              <a:buChar char="•"/>
            </a:pPr>
            <a:r>
              <a:rPr lang="en-US" dirty="0">
                <a:latin typeface="+mj-lt"/>
                <a:ea typeface="Times New Roman" panose="02020603050405020304" pitchFamily="18" charset="0"/>
              </a:rPr>
              <a:t>Key components should include:</a:t>
            </a:r>
          </a:p>
          <a:p>
            <a:pPr marL="742950" lvl="1" indent="-285750">
              <a:spcBef>
                <a:spcPts val="0"/>
              </a:spcBef>
              <a:spcAft>
                <a:spcPts val="0"/>
              </a:spcAft>
              <a:buFont typeface="Arial" panose="020B0604020202020204" pitchFamily="34" charset="0"/>
              <a:buChar char="•"/>
            </a:pPr>
            <a:r>
              <a:rPr lang="en-US" u="sng" dirty="0">
                <a:latin typeface="+mj-lt"/>
                <a:ea typeface="Times New Roman" panose="02020603050405020304" pitchFamily="18" charset="0"/>
              </a:rPr>
              <a:t>Problem Statement</a:t>
            </a:r>
            <a:r>
              <a:rPr lang="en-US" dirty="0">
                <a:latin typeface="+mj-lt"/>
                <a:ea typeface="Times New Roman" panose="02020603050405020304" pitchFamily="18" charset="0"/>
              </a:rPr>
              <a:t>: A brief description of why the regional improvement work is necessary</a:t>
            </a:r>
          </a:p>
          <a:p>
            <a:pPr marL="742950" lvl="1" indent="-285750">
              <a:spcBef>
                <a:spcPts val="0"/>
              </a:spcBef>
              <a:spcAft>
                <a:spcPts val="0"/>
              </a:spcAft>
              <a:buFont typeface="Arial" panose="020B0604020202020204" pitchFamily="34" charset="0"/>
              <a:buChar char="•"/>
            </a:pPr>
            <a:r>
              <a:rPr lang="en-US" u="sng" dirty="0">
                <a:latin typeface="+mj-lt"/>
                <a:ea typeface="Times New Roman" panose="02020603050405020304" pitchFamily="18" charset="0"/>
              </a:rPr>
              <a:t>Goal Statement</a:t>
            </a:r>
            <a:r>
              <a:rPr lang="en-US" dirty="0">
                <a:latin typeface="+mj-lt"/>
                <a:ea typeface="Times New Roman" panose="02020603050405020304" pitchFamily="18" charset="0"/>
              </a:rPr>
              <a:t>: A set of 2 to 3 concrete SMART objectives that address what is being targeted and who this improvement effects</a:t>
            </a:r>
          </a:p>
        </p:txBody>
      </p:sp>
      <p:pic>
        <p:nvPicPr>
          <p:cNvPr id="3" name="Picture 2">
            <a:extLst>
              <a:ext uri="{FF2B5EF4-FFF2-40B4-BE49-F238E27FC236}">
                <a16:creationId xmlns:a16="http://schemas.microsoft.com/office/drawing/2014/main" id="{74E9AEC8-567E-4410-AB94-E4ABD18F30F7}"/>
              </a:ext>
            </a:extLst>
          </p:cNvPr>
          <p:cNvPicPr>
            <a:picLocks noChangeAspect="1"/>
          </p:cNvPicPr>
          <p:nvPr/>
        </p:nvPicPr>
        <p:blipFill>
          <a:blip r:embed="rId4"/>
          <a:stretch>
            <a:fillRect/>
          </a:stretch>
        </p:blipFill>
        <p:spPr>
          <a:xfrm>
            <a:off x="5943600" y="1304925"/>
            <a:ext cx="2890576" cy="3619850"/>
          </a:xfrm>
          <a:prstGeom prst="rect">
            <a:avLst/>
          </a:prstGeom>
        </p:spPr>
      </p:pic>
    </p:spTree>
    <p:custDataLst>
      <p:tags r:id="rId1"/>
    </p:custDataLst>
    <p:extLst>
      <p:ext uri="{BB962C8B-B14F-4D97-AF65-F5344CB8AC3E}">
        <p14:creationId xmlns:p14="http://schemas.microsoft.com/office/powerpoint/2010/main" val="1857460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1C56B-6F26-4547-98A9-E8EBE0AE9788}"/>
              </a:ext>
            </a:extLst>
          </p:cNvPr>
          <p:cNvSpPr>
            <a:spLocks noGrp="1"/>
          </p:cNvSpPr>
          <p:nvPr>
            <p:ph type="title"/>
          </p:nvPr>
        </p:nvSpPr>
        <p:spPr/>
        <p:txBody>
          <a:bodyPr/>
          <a:lstStyle/>
          <a:p>
            <a:r>
              <a:rPr lang="en-US" dirty="0"/>
              <a:t>Regional Group Aim Statement – Examples </a:t>
            </a:r>
          </a:p>
        </p:txBody>
      </p:sp>
      <p:sp>
        <p:nvSpPr>
          <p:cNvPr id="3" name="Content Placeholder 2">
            <a:extLst>
              <a:ext uri="{FF2B5EF4-FFF2-40B4-BE49-F238E27FC236}">
                <a16:creationId xmlns:a16="http://schemas.microsoft.com/office/drawing/2014/main" id="{AC05C9A5-D4B0-4149-AE52-9B608BABE4B6}"/>
              </a:ext>
            </a:extLst>
          </p:cNvPr>
          <p:cNvSpPr>
            <a:spLocks noGrp="1"/>
          </p:cNvSpPr>
          <p:nvPr>
            <p:ph idx="1"/>
          </p:nvPr>
        </p:nvSpPr>
        <p:spPr>
          <a:xfrm>
            <a:off x="762000" y="1524000"/>
            <a:ext cx="7772400" cy="4191000"/>
          </a:xfrm>
        </p:spPr>
        <p:txBody>
          <a:bodyPr/>
          <a:lstStyle/>
          <a:p>
            <a:r>
              <a:rPr lang="en-US" sz="2000" dirty="0"/>
              <a:t>[Regional Group] Team will improve the collaboration across all Ryan White HIV/AIDS Program-funded recipients across the region. We will focus on establishing a consistent and routine communication flow to share and exchange among all participating agencies:</a:t>
            </a:r>
          </a:p>
          <a:p>
            <a:pPr lvl="1"/>
            <a:r>
              <a:rPr lang="en-US" sz="1600" dirty="0"/>
              <a:t>By Nov 2018, a detailed written communication plan is in place to share local disparity improvement efforts by local agencies At least 85% of disparity subpopulation patients are provided with consistent messaging on the importance of ART adherence</a:t>
            </a:r>
          </a:p>
          <a:p>
            <a:pPr lvl="1"/>
            <a:r>
              <a:rPr lang="en-US" sz="1600" dirty="0"/>
              <a:t>90% of regional agencies share their improvement updates with the Regional Group and are distributed back to all agencies by May 2019</a:t>
            </a:r>
          </a:p>
          <a:p>
            <a:pPr lvl="1"/>
            <a:r>
              <a:rPr lang="en-US" sz="1600" dirty="0"/>
              <a:t>At least 50% of all regional agencies reach their individually identified improvement goals by Dec 2019</a:t>
            </a:r>
          </a:p>
          <a:p>
            <a:pPr lvl="1"/>
            <a:r>
              <a:rPr lang="en-US" sz="1600" dirty="0"/>
              <a:t>By Dec 2019, the average regional viral suppression rate across all agencies increase from the current 73% to 80%</a:t>
            </a:r>
          </a:p>
        </p:txBody>
      </p:sp>
    </p:spTree>
    <p:extLst>
      <p:ext uri="{BB962C8B-B14F-4D97-AF65-F5344CB8AC3E}">
        <p14:creationId xmlns:p14="http://schemas.microsoft.com/office/powerpoint/2010/main" val="2504038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1C56B-6F26-4547-98A9-E8EBE0AE9788}"/>
              </a:ext>
            </a:extLst>
          </p:cNvPr>
          <p:cNvSpPr>
            <a:spLocks noGrp="1"/>
          </p:cNvSpPr>
          <p:nvPr>
            <p:ph type="title"/>
          </p:nvPr>
        </p:nvSpPr>
        <p:spPr/>
        <p:txBody>
          <a:bodyPr/>
          <a:lstStyle/>
          <a:p>
            <a:r>
              <a:rPr lang="en-US" dirty="0"/>
              <a:t>Regional Group Aim Statement – Examples </a:t>
            </a:r>
          </a:p>
        </p:txBody>
      </p:sp>
      <p:sp>
        <p:nvSpPr>
          <p:cNvPr id="3" name="Content Placeholder 2">
            <a:extLst>
              <a:ext uri="{FF2B5EF4-FFF2-40B4-BE49-F238E27FC236}">
                <a16:creationId xmlns:a16="http://schemas.microsoft.com/office/drawing/2014/main" id="{AC05C9A5-D4B0-4149-AE52-9B608BABE4B6}"/>
              </a:ext>
            </a:extLst>
          </p:cNvPr>
          <p:cNvSpPr>
            <a:spLocks noGrp="1"/>
          </p:cNvSpPr>
          <p:nvPr>
            <p:ph idx="1"/>
          </p:nvPr>
        </p:nvSpPr>
        <p:spPr>
          <a:xfrm>
            <a:off x="762000" y="1524000"/>
            <a:ext cx="7772400" cy="4191000"/>
          </a:xfrm>
        </p:spPr>
        <p:txBody>
          <a:bodyPr/>
          <a:lstStyle/>
          <a:p>
            <a:r>
              <a:rPr lang="en-US" sz="2000" dirty="0"/>
              <a:t>[Regional Group] Team will improve the regional viral suppression rate within our community by 10% point across all agencies from the onset of the Collaborative. </a:t>
            </a:r>
          </a:p>
          <a:p>
            <a:pPr lvl="1"/>
            <a:r>
              <a:rPr lang="en-US" sz="1600" dirty="0"/>
              <a:t>By Oct 2018, 100% of regional agencies have identified a disparity subpopulation and improvement plans are in place</a:t>
            </a:r>
          </a:p>
          <a:p>
            <a:pPr lvl="1"/>
            <a:r>
              <a:rPr lang="en-US" sz="1600" dirty="0"/>
              <a:t>100% of agencies report their viral suppression data on time and written feedback is provided to low performers by the Regional Response Team</a:t>
            </a:r>
          </a:p>
          <a:p>
            <a:pPr lvl="1"/>
            <a:r>
              <a:rPr lang="en-US" sz="1600" dirty="0"/>
              <a:t>90% of agencies with technical assistance needs receive a site visit by Regional Response Team members</a:t>
            </a:r>
          </a:p>
        </p:txBody>
      </p:sp>
    </p:spTree>
    <p:extLst>
      <p:ext uri="{BB962C8B-B14F-4D97-AF65-F5344CB8AC3E}">
        <p14:creationId xmlns:p14="http://schemas.microsoft.com/office/powerpoint/2010/main" val="4051416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7AB1A8B7-D737-0A40-A5A6-0F6429AAF7B0}"/>
              </a:ext>
            </a:extLst>
          </p:cNvPr>
          <p:cNvGraphicFramePr>
            <a:graphicFrameLocks noGrp="1"/>
          </p:cNvGraphicFramePr>
          <p:nvPr>
            <p:extLst/>
          </p:nvPr>
        </p:nvGraphicFramePr>
        <p:xfrm>
          <a:off x="762000" y="990600"/>
          <a:ext cx="7772400" cy="2860993"/>
        </p:xfrm>
        <a:graphic>
          <a:graphicData uri="http://schemas.openxmlformats.org/drawingml/2006/table">
            <a:tbl>
              <a:tblPr firstRow="1" firstCol="1" bandRow="1" bandCol="1"/>
              <a:tblGrid>
                <a:gridCol w="7772400">
                  <a:extLst>
                    <a:ext uri="{9D8B030D-6E8A-4147-A177-3AD203B41FA5}">
                      <a16:colId xmlns:a16="http://schemas.microsoft.com/office/drawing/2014/main" val="3151959459"/>
                    </a:ext>
                  </a:extLst>
                </a:gridCol>
              </a:tblGrid>
              <a:tr h="609600">
                <a:tc>
                  <a:txBody>
                    <a:bodyPr/>
                    <a:lstStyle/>
                    <a:p>
                      <a:pPr marL="0" marR="0" indent="114300">
                        <a:lnSpc>
                          <a:spcPct val="107000"/>
                        </a:lnSpc>
                        <a:spcBef>
                          <a:spcPts val="1200"/>
                        </a:spcBef>
                        <a:spcAft>
                          <a:spcPts val="0"/>
                        </a:spcAft>
                        <a:tabLst/>
                      </a:pPr>
                      <a:r>
                        <a:rPr lang="en-US" sz="2400" b="1" dirty="0">
                          <a:solidFill>
                            <a:srgbClr val="FFFFFF"/>
                          </a:solidFill>
                          <a:effectLst/>
                          <a:latin typeface="Garamond" panose="02020404030301010803" pitchFamily="18" charset="0"/>
                          <a:ea typeface="Times New Roman" panose="02020603050405020304" pitchFamily="18" charset="0"/>
                          <a:cs typeface="Times New Roman" panose="02020603050405020304" pitchFamily="18" charset="0"/>
                        </a:rPr>
                        <a:t>Next Steps – Aim Statement</a:t>
                      </a:r>
                      <a:endParaRPr lang="en-US"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2487556296"/>
                  </a:ext>
                </a:extLst>
              </a:tr>
              <a:tr h="1882675">
                <a:tc>
                  <a:txBody>
                    <a:bodyPr/>
                    <a:lstStyle/>
                    <a:p>
                      <a:pPr marL="342900" marR="0" lvl="0" indent="-166688" algn="l" defTabSz="914400" rtl="0" eaLnBrk="1" fontAlgn="auto" latinLnBrk="0" hangingPunct="1">
                        <a:lnSpc>
                          <a:spcPct val="107000"/>
                        </a:lnSpc>
                        <a:spcBef>
                          <a:spcPts val="300"/>
                        </a:spcBef>
                        <a:spcAft>
                          <a:spcPts val="300"/>
                        </a:spcAft>
                        <a:buClrTx/>
                        <a:buSzTx/>
                        <a:buFont typeface="Symbol" pitchFamily="2" charset="2"/>
                        <a:buChar char=""/>
                        <a:tabLst/>
                        <a:defRPr/>
                      </a:pPr>
                      <a:r>
                        <a:rPr lang="en-US" sz="2000" dirty="0">
                          <a:solidFill>
                            <a:srgbClr val="FFFFFF"/>
                          </a:solidFill>
                          <a:effectLst/>
                          <a:latin typeface="Garamond" panose="02020404030301010803" pitchFamily="18" charset="0"/>
                          <a:ea typeface="Times New Roman" panose="02020603050405020304" pitchFamily="18" charset="0"/>
                          <a:cs typeface="Times New Roman" panose="02020603050405020304" pitchFamily="18" charset="0"/>
                        </a:rPr>
                        <a:t>Familiarize yourself with the reporting templates and samples for the Community Partner and Regional Group Aim Statement</a:t>
                      </a:r>
                    </a:p>
                    <a:p>
                      <a:pPr marL="342900" marR="0" lvl="0" indent="-166688" algn="l" defTabSz="914400" rtl="0" eaLnBrk="1" fontAlgn="auto" latinLnBrk="0" hangingPunct="1">
                        <a:lnSpc>
                          <a:spcPct val="107000"/>
                        </a:lnSpc>
                        <a:spcBef>
                          <a:spcPts val="300"/>
                        </a:spcBef>
                        <a:spcAft>
                          <a:spcPts val="300"/>
                        </a:spcAft>
                        <a:buClrTx/>
                        <a:buSzTx/>
                        <a:buFont typeface="Symbol" pitchFamily="2" charset="2"/>
                        <a:buChar char=""/>
                        <a:tabLst/>
                        <a:defRPr/>
                      </a:pPr>
                      <a:r>
                        <a:rPr lang="en-US" sz="2000" dirty="0">
                          <a:solidFill>
                            <a:srgbClr val="FFFFFF"/>
                          </a:solidFill>
                          <a:effectLst/>
                          <a:latin typeface="Garamond" panose="02020404030301010803" pitchFamily="18" charset="0"/>
                          <a:ea typeface="Times New Roman" panose="02020603050405020304" pitchFamily="18" charset="0"/>
                          <a:cs typeface="Times New Roman" panose="02020603050405020304" pitchFamily="18" charset="0"/>
                        </a:rPr>
                        <a:t>Draft Community Partner Aim Statement after selecting the subpopulation </a:t>
                      </a:r>
                    </a:p>
                    <a:p>
                      <a:pPr marL="342900" marR="0" lvl="0" indent="-166688" algn="l" defTabSz="914400" rtl="0" eaLnBrk="1" fontAlgn="auto" latinLnBrk="0" hangingPunct="1">
                        <a:lnSpc>
                          <a:spcPct val="107000"/>
                        </a:lnSpc>
                        <a:spcBef>
                          <a:spcPts val="300"/>
                        </a:spcBef>
                        <a:spcAft>
                          <a:spcPts val="300"/>
                        </a:spcAft>
                        <a:buClrTx/>
                        <a:buSzTx/>
                        <a:buFont typeface="Symbol" pitchFamily="2" charset="2"/>
                        <a:buChar char=""/>
                        <a:tabLst/>
                        <a:defRPr/>
                      </a:pPr>
                      <a:r>
                        <a:rPr lang="en-US" sz="2000" dirty="0">
                          <a:solidFill>
                            <a:srgbClr val="FFFFFF"/>
                          </a:solidFill>
                          <a:effectLst/>
                          <a:latin typeface="Garamond" panose="02020404030301010803" pitchFamily="18" charset="0"/>
                          <a:ea typeface="Times New Roman" panose="02020603050405020304" pitchFamily="18" charset="0"/>
                          <a:cs typeface="Times New Roman" panose="02020603050405020304" pitchFamily="18" charset="0"/>
                        </a:rPr>
                        <a:t>Draft the Regional Group Aim Statement with other local participants</a:t>
                      </a:r>
                    </a:p>
                    <a:p>
                      <a:pPr marL="342900" marR="0" lvl="0" indent="-166688" algn="l" defTabSz="914400" rtl="0" eaLnBrk="1" fontAlgn="auto" latinLnBrk="0" hangingPunct="1">
                        <a:lnSpc>
                          <a:spcPct val="107000"/>
                        </a:lnSpc>
                        <a:spcBef>
                          <a:spcPts val="300"/>
                        </a:spcBef>
                        <a:spcAft>
                          <a:spcPts val="300"/>
                        </a:spcAft>
                        <a:buClrTx/>
                        <a:buSzTx/>
                        <a:buFont typeface="Symbol" pitchFamily="2" charset="2"/>
                        <a:buChar char=""/>
                        <a:tabLst/>
                        <a:defRPr/>
                      </a:pPr>
                      <a:r>
                        <a:rPr lang="en-US" sz="2000" dirty="0">
                          <a:solidFill>
                            <a:srgbClr val="FFFFFF"/>
                          </a:solidFill>
                          <a:effectLst/>
                          <a:latin typeface="Garamond" panose="02020404030301010803" pitchFamily="18" charset="0"/>
                          <a:ea typeface="Times New Roman" panose="02020603050405020304" pitchFamily="18" charset="0"/>
                          <a:cs typeface="Times New Roman" panose="02020603050405020304" pitchFamily="18" charset="0"/>
                        </a:rPr>
                        <a:t>Share on Glasscubes for review by Regional Group Coach</a:t>
                      </a:r>
                    </a:p>
                    <a:p>
                      <a:pPr marL="342900" marR="0" lvl="0" indent="-166688">
                        <a:lnSpc>
                          <a:spcPct val="107000"/>
                        </a:lnSpc>
                        <a:spcBef>
                          <a:spcPts val="300"/>
                        </a:spcBef>
                        <a:spcAft>
                          <a:spcPts val="300"/>
                        </a:spcAft>
                        <a:buFont typeface="Symbol" pitchFamily="2" charset="2"/>
                        <a:buChar char=""/>
                        <a:tabLst/>
                      </a:pPr>
                      <a:endParaRPr lang="en-US" sz="2000" dirty="0">
                        <a:solidFill>
                          <a:srgbClr val="FFFFFF"/>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205104928"/>
                  </a:ext>
                </a:extLst>
              </a:tr>
            </a:tbl>
          </a:graphicData>
        </a:graphic>
      </p:graphicFrame>
    </p:spTree>
    <p:custDataLst>
      <p:tags r:id="rId1"/>
    </p:custDataLst>
    <p:extLst>
      <p:ext uri="{BB962C8B-B14F-4D97-AF65-F5344CB8AC3E}">
        <p14:creationId xmlns:p14="http://schemas.microsoft.com/office/powerpoint/2010/main" val="411026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8B7BA2-6B04-4C4A-A1BD-1EC0FEEF59BD}"/>
              </a:ext>
            </a:extLst>
          </p:cNvPr>
          <p:cNvSpPr/>
          <p:nvPr/>
        </p:nvSpPr>
        <p:spPr>
          <a:xfrm>
            <a:off x="3388605" y="2283024"/>
            <a:ext cx="5638800" cy="3046988"/>
          </a:xfrm>
          <a:prstGeom prst="rect">
            <a:avLst/>
          </a:prstGeom>
        </p:spPr>
        <p:txBody>
          <a:bodyPr wrap="square">
            <a:spAutoFit/>
          </a:bodyPr>
          <a:lstStyle/>
          <a:p>
            <a:pPr lvl="0" indent="9525">
              <a:tabLst>
                <a:tab pos="1257300" algn="l"/>
              </a:tabLst>
            </a:pPr>
            <a:r>
              <a:rPr lang="en-US" altLang="en-US" sz="2400" dirty="0">
                <a:solidFill>
                  <a:srgbClr val="000000"/>
                </a:solidFill>
                <a:latin typeface="Garamond" panose="02020404030301010803" pitchFamily="18" charset="0"/>
                <a:ea typeface="Times New Roman" panose="02020603050405020304" pitchFamily="18" charset="0"/>
              </a:rPr>
              <a:t>Collaborative Toolkit</a:t>
            </a:r>
          </a:p>
          <a:p>
            <a:pPr lvl="0" indent="9525">
              <a:tabLst>
                <a:tab pos="1257300" algn="l"/>
              </a:tabLst>
            </a:pPr>
            <a:r>
              <a:rPr lang="en-US" altLang="en-US" sz="2400" dirty="0">
                <a:solidFill>
                  <a:srgbClr val="000000"/>
                </a:solidFill>
                <a:latin typeface="Garamond" panose="02020404030301010803" pitchFamily="18" charset="0"/>
                <a:ea typeface="Times New Roman" panose="02020603050405020304" pitchFamily="18" charset="0"/>
              </a:rPr>
              <a:t>Community Partner Aim Statement Template and Sample</a:t>
            </a:r>
          </a:p>
          <a:p>
            <a:pPr indent="9525">
              <a:tabLst>
                <a:tab pos="1257300" algn="l"/>
              </a:tabLst>
            </a:pPr>
            <a:r>
              <a:rPr lang="en-US" altLang="en-US" sz="2400" dirty="0">
                <a:solidFill>
                  <a:srgbClr val="000000"/>
                </a:solidFill>
                <a:latin typeface="Garamond" panose="02020404030301010803" pitchFamily="18" charset="0"/>
                <a:ea typeface="Times New Roman" panose="02020603050405020304" pitchFamily="18" charset="0"/>
              </a:rPr>
              <a:t>Regional Group Aim Statement Template and Sample</a:t>
            </a:r>
          </a:p>
          <a:p>
            <a:pPr lvl="0" indent="9525">
              <a:tabLst>
                <a:tab pos="1257300" algn="l"/>
              </a:tabLst>
            </a:pPr>
            <a:r>
              <a:rPr lang="en-US" altLang="en-US" sz="2400" dirty="0">
                <a:solidFill>
                  <a:srgbClr val="000000"/>
                </a:solidFill>
                <a:latin typeface="Garamond" panose="02020404030301010803" pitchFamily="18" charset="0"/>
                <a:ea typeface="Times New Roman" panose="02020603050405020304" pitchFamily="18" charset="0"/>
              </a:rPr>
              <a:t>NQC Cross-Part Guide</a:t>
            </a:r>
          </a:p>
          <a:p>
            <a:pPr lvl="0" indent="9525">
              <a:tabLst>
                <a:tab pos="1257300" algn="l"/>
              </a:tabLst>
            </a:pPr>
            <a:r>
              <a:rPr lang="en-US" altLang="en-US" sz="2400" dirty="0">
                <a:solidFill>
                  <a:srgbClr val="000000"/>
                </a:solidFill>
                <a:latin typeface="Garamond" panose="02020404030301010803" pitchFamily="18" charset="0"/>
                <a:ea typeface="Times New Roman" panose="02020603050405020304" pitchFamily="18" charset="0"/>
              </a:rPr>
              <a:t>HIVQUAL Workbook</a:t>
            </a:r>
          </a:p>
          <a:p>
            <a:pPr lvl="0" indent="9525">
              <a:tabLst>
                <a:tab pos="1257300" algn="l"/>
              </a:tabLst>
            </a:pPr>
            <a:r>
              <a:rPr lang="en-US" altLang="en-US" sz="2400" dirty="0">
                <a:solidFill>
                  <a:srgbClr val="000000"/>
                </a:solidFill>
                <a:latin typeface="Garamond" panose="02020404030301010803" pitchFamily="18" charset="0"/>
                <a:ea typeface="Times New Roman" panose="02020603050405020304" pitchFamily="18" charset="0"/>
              </a:rPr>
              <a:t>Office Hours</a:t>
            </a:r>
          </a:p>
        </p:txBody>
      </p:sp>
      <p:grpSp>
        <p:nvGrpSpPr>
          <p:cNvPr id="8" name="Group 7">
            <a:extLst>
              <a:ext uri="{FF2B5EF4-FFF2-40B4-BE49-F238E27FC236}">
                <a16:creationId xmlns:a16="http://schemas.microsoft.com/office/drawing/2014/main" id="{027A1A11-6EA5-8F43-9627-11BC0D38998A}"/>
              </a:ext>
            </a:extLst>
          </p:cNvPr>
          <p:cNvGrpSpPr/>
          <p:nvPr/>
        </p:nvGrpSpPr>
        <p:grpSpPr>
          <a:xfrm>
            <a:off x="645405" y="2133600"/>
            <a:ext cx="2837829" cy="782638"/>
            <a:chOff x="685800" y="1981200"/>
            <a:chExt cx="2837829" cy="782638"/>
          </a:xfrm>
        </p:grpSpPr>
        <p:pic>
          <p:nvPicPr>
            <p:cNvPr id="1025" name="Picture 11">
              <a:extLst>
                <a:ext uri="{FF2B5EF4-FFF2-40B4-BE49-F238E27FC236}">
                  <a16:creationId xmlns:a16="http://schemas.microsoft.com/office/drawing/2014/main" id="{D7FCC2D3-B7B0-4242-96E1-9D676AD250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81200"/>
              <a:ext cx="767170" cy="7826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4C8F688-11CB-D847-9D37-46E42FA9B0CE}"/>
                </a:ext>
              </a:extLst>
            </p:cNvPr>
            <p:cNvSpPr/>
            <p:nvPr/>
          </p:nvSpPr>
          <p:spPr>
            <a:xfrm>
              <a:off x="1460500" y="2133600"/>
              <a:ext cx="2063129" cy="461665"/>
            </a:xfrm>
            <a:prstGeom prst="rect">
              <a:avLst/>
            </a:prstGeom>
          </p:spPr>
          <p:txBody>
            <a:bodyPr wrap="none">
              <a:spAutoFit/>
            </a:bodyPr>
            <a:lstStyle/>
            <a:p>
              <a:r>
                <a:rPr lang="en-US" altLang="en-US" sz="2400" dirty="0">
                  <a:solidFill>
                    <a:srgbClr val="000000"/>
                  </a:solidFill>
                  <a:latin typeface="Garamond" panose="02020404030301010803" pitchFamily="18" charset="0"/>
                  <a:ea typeface="Times New Roman" panose="02020603050405020304" pitchFamily="18" charset="0"/>
                </a:rPr>
                <a:t>Learn  More  | </a:t>
              </a:r>
              <a:endParaRPr lang="en-US" sz="2400" dirty="0"/>
            </a:p>
          </p:txBody>
        </p:sp>
      </p:grpSp>
      <p:grpSp>
        <p:nvGrpSpPr>
          <p:cNvPr id="6" name="Group 5" descr="Badge saying &quot;Improve HIV care. Ask me how!&quot; with the CQII logo. " title="Badge">
            <a:extLst>
              <a:ext uri="{FF2B5EF4-FFF2-40B4-BE49-F238E27FC236}">
                <a16:creationId xmlns:a16="http://schemas.microsoft.com/office/drawing/2014/main" id="{D8222E5A-33C5-2943-B77D-4B80AB493EE7}"/>
              </a:ext>
            </a:extLst>
          </p:cNvPr>
          <p:cNvGrpSpPr/>
          <p:nvPr/>
        </p:nvGrpSpPr>
        <p:grpSpPr>
          <a:xfrm>
            <a:off x="6858000" y="685800"/>
            <a:ext cx="1772313" cy="1762160"/>
            <a:chOff x="2667001" y="582632"/>
            <a:chExt cx="3322602" cy="3303568"/>
          </a:xfrm>
        </p:grpSpPr>
        <p:pic>
          <p:nvPicPr>
            <p:cNvPr id="9" name="Picture 8">
              <a:extLst>
                <a:ext uri="{FF2B5EF4-FFF2-40B4-BE49-F238E27FC236}">
                  <a16:creationId xmlns:a16="http://schemas.microsoft.com/office/drawing/2014/main" id="{672E0B63-628B-3F4C-94B7-8E59094575A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67001" y="582632"/>
              <a:ext cx="3322602" cy="3303568"/>
            </a:xfrm>
            <a:prstGeom prst="rect">
              <a:avLst/>
            </a:prstGeom>
          </p:spPr>
        </p:pic>
        <p:grpSp>
          <p:nvGrpSpPr>
            <p:cNvPr id="10" name="Group 9">
              <a:extLst>
                <a:ext uri="{FF2B5EF4-FFF2-40B4-BE49-F238E27FC236}">
                  <a16:creationId xmlns:a16="http://schemas.microsoft.com/office/drawing/2014/main" id="{C1BD8DF9-35D0-3342-B632-CCDEEDBB7098}"/>
                </a:ext>
              </a:extLst>
            </p:cNvPr>
            <p:cNvGrpSpPr/>
            <p:nvPr/>
          </p:nvGrpSpPr>
          <p:grpSpPr>
            <a:xfrm>
              <a:off x="3679623" y="1399142"/>
              <a:ext cx="1244475" cy="1585740"/>
              <a:chOff x="3679623" y="1399142"/>
              <a:chExt cx="1244475" cy="1585740"/>
            </a:xfrm>
          </p:grpSpPr>
          <p:pic>
            <p:nvPicPr>
              <p:cNvPr id="11" name="Picture 10">
                <a:extLst>
                  <a:ext uri="{FF2B5EF4-FFF2-40B4-BE49-F238E27FC236}">
                    <a16:creationId xmlns:a16="http://schemas.microsoft.com/office/drawing/2014/main" id="{0251566B-5E81-094F-8B94-E7282E8A50E4}"/>
                  </a:ext>
                </a:extLst>
              </p:cNvPr>
              <p:cNvPicPr>
                <a:picLocks noChangeAspect="1"/>
              </p:cNvPicPr>
              <p:nvPr/>
            </p:nvPicPr>
            <p:blipFill>
              <a:blip r:embed="rId4"/>
              <a:stretch>
                <a:fillRect/>
              </a:stretch>
            </p:blipFill>
            <p:spPr>
              <a:xfrm>
                <a:off x="3679623" y="1530541"/>
                <a:ext cx="1244475" cy="1343025"/>
              </a:xfrm>
              <a:prstGeom prst="rect">
                <a:avLst/>
              </a:prstGeom>
            </p:spPr>
          </p:pic>
          <p:sp>
            <p:nvSpPr>
              <p:cNvPr id="12" name="Rectangle 11">
                <a:extLst>
                  <a:ext uri="{FF2B5EF4-FFF2-40B4-BE49-F238E27FC236}">
                    <a16:creationId xmlns:a16="http://schemas.microsoft.com/office/drawing/2014/main" id="{61C13975-7DA6-0049-9737-09BEB27E1E3A}"/>
                  </a:ext>
                </a:extLst>
              </p:cNvPr>
              <p:cNvSpPr/>
              <p:nvPr/>
            </p:nvSpPr>
            <p:spPr bwMode="auto">
              <a:xfrm>
                <a:off x="4285561" y="1399142"/>
                <a:ext cx="438839" cy="163761"/>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A370B6FA-7712-2B4C-962F-6561F0FC38D6}"/>
                  </a:ext>
                </a:extLst>
              </p:cNvPr>
              <p:cNvSpPr/>
              <p:nvPr/>
            </p:nvSpPr>
            <p:spPr bwMode="auto">
              <a:xfrm flipV="1">
                <a:off x="3886200" y="2873566"/>
                <a:ext cx="806986" cy="111316"/>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grpSp>
      </p:grpSp>
      <p:sp>
        <p:nvSpPr>
          <p:cNvPr id="15" name="Content Placeholder 2">
            <a:extLst>
              <a:ext uri="{FF2B5EF4-FFF2-40B4-BE49-F238E27FC236}">
                <a16:creationId xmlns:a16="http://schemas.microsoft.com/office/drawing/2014/main" id="{EFCC7940-DDD5-46F9-9809-F4EBD3D17AA9}"/>
              </a:ext>
            </a:extLst>
          </p:cNvPr>
          <p:cNvSpPr txBox="1">
            <a:spLocks/>
          </p:cNvSpPr>
          <p:nvPr/>
        </p:nvSpPr>
        <p:spPr bwMode="auto">
          <a:xfrm>
            <a:off x="533400" y="5333521"/>
            <a:ext cx="83820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Char char="•"/>
              <a:defRPr sz="24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Clr>
                <a:srgbClr val="FF0000"/>
              </a:buClr>
              <a:buSzPct val="85000"/>
              <a:buFont typeface="Wingdings" panose="05000000000000000000" pitchFamily="2" charset="2"/>
              <a:buChar char="§"/>
              <a:defRPr sz="22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FF0000"/>
              </a:buClr>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FF0000"/>
              </a:buClr>
              <a:buSzPct val="65000"/>
              <a:buFont typeface="Wingdings" panose="05000000000000000000" pitchFamily="2" charset="2"/>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FF0000"/>
              </a:buClr>
              <a:buSzPct val="50000"/>
              <a:buChar char="•"/>
              <a:defRPr>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rgbClr val="FF0000"/>
              </a:buClr>
              <a:buSzPct val="50000"/>
              <a:buChar char="•"/>
              <a:defRPr>
                <a:solidFill>
                  <a:schemeClr val="tx1"/>
                </a:solidFill>
                <a:latin typeface="+mn-lt"/>
              </a:defRPr>
            </a:lvl6pPr>
            <a:lvl7pPr marL="2971800" indent="-228600" algn="l" rtl="0" fontAlgn="base">
              <a:spcBef>
                <a:spcPct val="20000"/>
              </a:spcBef>
              <a:spcAft>
                <a:spcPct val="0"/>
              </a:spcAft>
              <a:buClr>
                <a:srgbClr val="FF0000"/>
              </a:buClr>
              <a:buSzPct val="50000"/>
              <a:buChar char="•"/>
              <a:defRPr>
                <a:solidFill>
                  <a:schemeClr val="tx1"/>
                </a:solidFill>
                <a:latin typeface="+mn-lt"/>
              </a:defRPr>
            </a:lvl7pPr>
            <a:lvl8pPr marL="3429000" indent="-228600" algn="l" rtl="0" fontAlgn="base">
              <a:spcBef>
                <a:spcPct val="20000"/>
              </a:spcBef>
              <a:spcAft>
                <a:spcPct val="0"/>
              </a:spcAft>
              <a:buClr>
                <a:srgbClr val="FF0000"/>
              </a:buClr>
              <a:buSzPct val="50000"/>
              <a:buChar char="•"/>
              <a:defRPr>
                <a:solidFill>
                  <a:schemeClr val="tx1"/>
                </a:solidFill>
                <a:latin typeface="+mn-lt"/>
              </a:defRPr>
            </a:lvl8pPr>
            <a:lvl9pPr marL="3886200" indent="-228600" algn="l" rtl="0" fontAlgn="base">
              <a:spcBef>
                <a:spcPct val="20000"/>
              </a:spcBef>
              <a:spcAft>
                <a:spcPct val="0"/>
              </a:spcAft>
              <a:buClr>
                <a:srgbClr val="FF0000"/>
              </a:buClr>
              <a:buSzPct val="50000"/>
              <a:buChar char="•"/>
              <a:defRPr>
                <a:solidFill>
                  <a:schemeClr val="tx1"/>
                </a:solidFill>
                <a:latin typeface="+mn-lt"/>
              </a:defRPr>
            </a:lvl9pPr>
          </a:lstStyle>
          <a:p>
            <a:pPr marL="0" indent="0">
              <a:buFontTx/>
              <a:buNone/>
            </a:pPr>
            <a:r>
              <a:rPr lang="en-US" u="sng" kern="0" dirty="0">
                <a:hlinkClick r:id="rId5"/>
              </a:rPr>
              <a:t>https://cqii.glasscubes.com/share/s/iduf4sgdk0rrfn7j9h13gdq407</a:t>
            </a:r>
            <a:r>
              <a:rPr lang="en-US" u="sng" kern="0" dirty="0"/>
              <a:t> </a:t>
            </a:r>
          </a:p>
        </p:txBody>
      </p:sp>
    </p:spTree>
    <p:extLst>
      <p:ext uri="{BB962C8B-B14F-4D97-AF65-F5344CB8AC3E}">
        <p14:creationId xmlns:p14="http://schemas.microsoft.com/office/powerpoint/2010/main" val="2095187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838200" y="2727325"/>
            <a:ext cx="7848600" cy="1447800"/>
          </a:xfrm>
          <a:prstGeom prst="rect">
            <a:avLst/>
          </a:prstGeom>
          <a:solidFill>
            <a:schemeClr val="bg1">
              <a:lumMod val="65000"/>
            </a:schemeClr>
          </a:solidFill>
          <a:ln w="9525">
            <a:noFill/>
            <a:miter lim="800000"/>
            <a:headEnd/>
            <a:tailEnd/>
          </a:ln>
        </p:spPr>
        <p:txBody>
          <a:bodyPr anchor="ctr"/>
          <a:lstStyle/>
          <a:p>
            <a:pPr algn="ctr">
              <a:defRPr/>
            </a:pPr>
            <a:endParaRPr lang="en-US" sz="4400" dirty="0">
              <a:latin typeface="+mj-lt"/>
              <a:ea typeface="+mj-ea"/>
              <a:cs typeface="+mj-cs"/>
            </a:endParaRPr>
          </a:p>
        </p:txBody>
      </p:sp>
      <p:sp>
        <p:nvSpPr>
          <p:cNvPr id="6147" name="Title 1"/>
          <p:cNvSpPr txBox="1">
            <a:spLocks/>
          </p:cNvSpPr>
          <p:nvPr/>
        </p:nvSpPr>
        <p:spPr bwMode="auto">
          <a:xfrm>
            <a:off x="304800" y="2608263"/>
            <a:ext cx="8610600" cy="11430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000" b="1" dirty="0">
                <a:solidFill>
                  <a:schemeClr val="bg1"/>
                </a:solidFill>
                <a:latin typeface="Garamond" panose="02020404030301010803" pitchFamily="18" charset="0"/>
              </a:rPr>
              <a:t>Reporting Expectations</a:t>
            </a:r>
          </a:p>
        </p:txBody>
      </p:sp>
    </p:spTree>
    <p:extLst>
      <p:ext uri="{BB962C8B-B14F-4D97-AF65-F5344CB8AC3E}">
        <p14:creationId xmlns:p14="http://schemas.microsoft.com/office/powerpoint/2010/main" val="1808997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68DEE-AD4C-4303-B01E-A0B1F361B936}"/>
              </a:ext>
            </a:extLst>
          </p:cNvPr>
          <p:cNvSpPr>
            <a:spLocks noGrp="1"/>
          </p:cNvSpPr>
          <p:nvPr>
            <p:ph type="title"/>
          </p:nvPr>
        </p:nvSpPr>
        <p:spPr>
          <a:xfrm>
            <a:off x="533400" y="533400"/>
            <a:ext cx="8077200" cy="762000"/>
          </a:xfrm>
        </p:spPr>
        <p:txBody>
          <a:bodyPr/>
          <a:lstStyle/>
          <a:p>
            <a:r>
              <a:rPr lang="en-US" dirty="0"/>
              <a:t>Performance Measurement Overview</a:t>
            </a:r>
          </a:p>
        </p:txBody>
      </p:sp>
      <p:sp>
        <p:nvSpPr>
          <p:cNvPr id="5" name="Rectangle 4">
            <a:extLst>
              <a:ext uri="{FF2B5EF4-FFF2-40B4-BE49-F238E27FC236}">
                <a16:creationId xmlns:a16="http://schemas.microsoft.com/office/drawing/2014/main" id="{668757D7-DE3E-4770-A94A-BA5644448753}"/>
              </a:ext>
            </a:extLst>
          </p:cNvPr>
          <p:cNvSpPr txBox="1">
            <a:spLocks noChangeArrowheads="1"/>
          </p:cNvSpPr>
          <p:nvPr/>
        </p:nvSpPr>
        <p:spPr bwMode="auto">
          <a:xfrm>
            <a:off x="304800" y="1752600"/>
            <a:ext cx="4114800" cy="3618230"/>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lr>
                <a:srgbClr val="FF0000"/>
              </a:buClr>
              <a:buChar char="•"/>
              <a:defRPr sz="28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Clr>
                <a:srgbClr val="FF0000"/>
              </a:buClr>
              <a:buSzPct val="85000"/>
              <a:buFont typeface="Wingdings" panose="05000000000000000000" pitchFamily="2" charset="2"/>
              <a:buChar char="§"/>
              <a:defRPr sz="24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FF0000"/>
              </a:buClr>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FF0000"/>
              </a:buClr>
              <a:buSzPct val="65000"/>
              <a:buFont typeface="Wingdings" panose="05000000000000000000" pitchFamily="2" charset="2"/>
              <a:buChar char="§"/>
              <a:defRPr sz="18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FF0000"/>
              </a:buClr>
              <a:buSzPct val="50000"/>
              <a:buChar char="•"/>
              <a:defRPr sz="1800">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rgbClr val="FF0000"/>
              </a:buClr>
              <a:buSzPct val="50000"/>
              <a:buChar char="•"/>
              <a:defRPr sz="1800">
                <a:solidFill>
                  <a:schemeClr val="tx1"/>
                </a:solidFill>
                <a:latin typeface="+mn-lt"/>
              </a:defRPr>
            </a:lvl6pPr>
            <a:lvl7pPr marL="2971800" indent="-228600" algn="l" rtl="0" fontAlgn="base">
              <a:spcBef>
                <a:spcPct val="20000"/>
              </a:spcBef>
              <a:spcAft>
                <a:spcPct val="0"/>
              </a:spcAft>
              <a:buClr>
                <a:srgbClr val="FF0000"/>
              </a:buClr>
              <a:buSzPct val="50000"/>
              <a:buChar char="•"/>
              <a:defRPr sz="1800">
                <a:solidFill>
                  <a:schemeClr val="tx1"/>
                </a:solidFill>
                <a:latin typeface="+mn-lt"/>
              </a:defRPr>
            </a:lvl7pPr>
            <a:lvl8pPr marL="3429000" indent="-228600" algn="l" rtl="0" fontAlgn="base">
              <a:spcBef>
                <a:spcPct val="20000"/>
              </a:spcBef>
              <a:spcAft>
                <a:spcPct val="0"/>
              </a:spcAft>
              <a:buClr>
                <a:srgbClr val="FF0000"/>
              </a:buClr>
              <a:buSzPct val="50000"/>
              <a:buChar char="•"/>
              <a:defRPr sz="1800">
                <a:solidFill>
                  <a:schemeClr val="tx1"/>
                </a:solidFill>
                <a:latin typeface="+mn-lt"/>
              </a:defRPr>
            </a:lvl8pPr>
            <a:lvl9pPr marL="3886200" indent="-228600" algn="l" rtl="0" fontAlgn="base">
              <a:spcBef>
                <a:spcPct val="20000"/>
              </a:spcBef>
              <a:spcAft>
                <a:spcPct val="0"/>
              </a:spcAft>
              <a:buClr>
                <a:srgbClr val="FF0000"/>
              </a:buClr>
              <a:buSzPct val="50000"/>
              <a:buChar char="•"/>
              <a:defRPr sz="1800">
                <a:solidFill>
                  <a:schemeClr val="tx1"/>
                </a:solidFill>
                <a:latin typeface="+mn-lt"/>
              </a:defRPr>
            </a:lvl9pPr>
          </a:lstStyle>
          <a:p>
            <a:pPr>
              <a:lnSpc>
                <a:spcPct val="80000"/>
              </a:lnSpc>
            </a:pPr>
            <a:r>
              <a:rPr lang="en-US" altLang="en-US" sz="2000" dirty="0"/>
              <a:t>Submission of viral suppression data every other month </a:t>
            </a:r>
            <a:r>
              <a:rPr lang="en-US" altLang="en-US" sz="2000" kern="0" dirty="0">
                <a:cs typeface="ＭＳ Ｐゴシック" charset="-128"/>
              </a:rPr>
              <a:t>for entire HIV caseload and for identified subpopulation</a:t>
            </a:r>
          </a:p>
          <a:p>
            <a:pPr>
              <a:lnSpc>
                <a:spcPct val="80000"/>
              </a:lnSpc>
            </a:pPr>
            <a:r>
              <a:rPr lang="en-US" altLang="en-US" sz="2000" dirty="0"/>
              <a:t>Adoption of HAB Viral Suppression Measure definition (National Quality Forum #: 2082)</a:t>
            </a:r>
          </a:p>
          <a:p>
            <a:pPr>
              <a:lnSpc>
                <a:spcPct val="80000"/>
              </a:lnSpc>
            </a:pPr>
            <a:r>
              <a:rPr lang="en-US" altLang="en-US" sz="2000" dirty="0"/>
              <a:t>The submission is done using our online database</a:t>
            </a:r>
          </a:p>
          <a:p>
            <a:pPr>
              <a:lnSpc>
                <a:spcPct val="80000"/>
              </a:lnSpc>
            </a:pPr>
            <a:r>
              <a:rPr lang="en-US" altLang="en-US" sz="2000" dirty="0"/>
              <a:t>To ensure consistencies across a region, each Regional Group develops a written Regional Performance Data Management Plan</a:t>
            </a:r>
            <a:endParaRPr lang="en-US" altLang="en-US" sz="2000" kern="0" dirty="0"/>
          </a:p>
        </p:txBody>
      </p:sp>
      <p:pic>
        <p:nvPicPr>
          <p:cNvPr id="4" name="Picture 3">
            <a:extLst>
              <a:ext uri="{FF2B5EF4-FFF2-40B4-BE49-F238E27FC236}">
                <a16:creationId xmlns:a16="http://schemas.microsoft.com/office/drawing/2014/main" id="{E066FC73-1901-46DD-AAE2-5CCB8CB5CCB7}"/>
              </a:ext>
            </a:extLst>
          </p:cNvPr>
          <p:cNvPicPr/>
          <p:nvPr/>
        </p:nvPicPr>
        <p:blipFill rotWithShape="1">
          <a:blip r:embed="rId3"/>
          <a:srcRect l="6387" t="20413" r="2675"/>
          <a:stretch/>
        </p:blipFill>
        <p:spPr bwMode="auto">
          <a:xfrm>
            <a:off x="4527064" y="2362200"/>
            <a:ext cx="4540736" cy="1978660"/>
          </a:xfrm>
          <a:prstGeom prst="rect">
            <a:avLst/>
          </a:prstGeom>
          <a:ln>
            <a:noFill/>
          </a:ln>
          <a:extLst>
            <a:ext uri="{53640926-AAD7-44d8-BBD7-CCE9431645EC}">
              <a14:shadowObscured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spTree>
    <p:extLst>
      <p:ext uri="{BB962C8B-B14F-4D97-AF65-F5344CB8AC3E}">
        <p14:creationId xmlns:p14="http://schemas.microsoft.com/office/powerpoint/2010/main" val="457982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68DEE-AD4C-4303-B01E-A0B1F361B936}"/>
              </a:ext>
            </a:extLst>
          </p:cNvPr>
          <p:cNvSpPr>
            <a:spLocks noGrp="1"/>
          </p:cNvSpPr>
          <p:nvPr>
            <p:ph type="title"/>
          </p:nvPr>
        </p:nvSpPr>
        <p:spPr>
          <a:xfrm>
            <a:off x="533400" y="533400"/>
            <a:ext cx="8077200" cy="762000"/>
          </a:xfrm>
        </p:spPr>
        <p:txBody>
          <a:bodyPr/>
          <a:lstStyle/>
          <a:p>
            <a:r>
              <a:rPr lang="en-US" dirty="0"/>
              <a:t>Performance Measurement Steps</a:t>
            </a:r>
          </a:p>
        </p:txBody>
      </p:sp>
      <p:graphicFrame>
        <p:nvGraphicFramePr>
          <p:cNvPr id="4" name="Diagram 3">
            <a:extLst>
              <a:ext uri="{FF2B5EF4-FFF2-40B4-BE49-F238E27FC236}">
                <a16:creationId xmlns:a16="http://schemas.microsoft.com/office/drawing/2014/main" id="{0A0DC7EF-6C58-4418-9BE0-E1EA0A26B6DC}"/>
              </a:ext>
            </a:extLst>
          </p:cNvPr>
          <p:cNvGraphicFramePr/>
          <p:nvPr>
            <p:extLst>
              <p:ext uri="{D42A27DB-BD31-4B8C-83A1-F6EECF244321}">
                <p14:modId xmlns:p14="http://schemas.microsoft.com/office/powerpoint/2010/main" val="824406922"/>
              </p:ext>
            </p:extLst>
          </p:nvPr>
        </p:nvGraphicFramePr>
        <p:xfrm>
          <a:off x="1569244" y="1600200"/>
          <a:ext cx="6005512" cy="3676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6005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68DEE-AD4C-4303-B01E-A0B1F361B936}"/>
              </a:ext>
            </a:extLst>
          </p:cNvPr>
          <p:cNvSpPr>
            <a:spLocks noGrp="1"/>
          </p:cNvSpPr>
          <p:nvPr>
            <p:ph type="title"/>
          </p:nvPr>
        </p:nvSpPr>
        <p:spPr>
          <a:xfrm>
            <a:off x="533400" y="533400"/>
            <a:ext cx="8077200" cy="762000"/>
          </a:xfrm>
        </p:spPr>
        <p:txBody>
          <a:bodyPr/>
          <a:lstStyle/>
          <a:p>
            <a:r>
              <a:rPr lang="en-US" dirty="0"/>
              <a:t>Performance Measurement Details</a:t>
            </a:r>
          </a:p>
        </p:txBody>
      </p:sp>
      <p:sp>
        <p:nvSpPr>
          <p:cNvPr id="3" name="Rectangle 2">
            <a:extLst>
              <a:ext uri="{FF2B5EF4-FFF2-40B4-BE49-F238E27FC236}">
                <a16:creationId xmlns:a16="http://schemas.microsoft.com/office/drawing/2014/main" id="{B9E57C42-8497-4C65-A40E-00E1F2B9B287}"/>
              </a:ext>
            </a:extLst>
          </p:cNvPr>
          <p:cNvSpPr/>
          <p:nvPr/>
        </p:nvSpPr>
        <p:spPr>
          <a:xfrm>
            <a:off x="533400" y="1447800"/>
            <a:ext cx="8153400" cy="3693319"/>
          </a:xfrm>
          <a:prstGeom prst="rect">
            <a:avLst/>
          </a:prstGeom>
        </p:spPr>
        <p:txBody>
          <a:bodyPr wrap="square">
            <a:spAutoFit/>
          </a:bodyPr>
          <a:lstStyle/>
          <a:p>
            <a:pPr marL="0" marR="0">
              <a:spcBef>
                <a:spcPts val="0"/>
              </a:spcBef>
              <a:spcAft>
                <a:spcPts val="0"/>
              </a:spcAft>
            </a:pPr>
            <a:r>
              <a:rPr lang="en-US" dirty="0">
                <a:latin typeface="Garamond" panose="02020404030301010803" pitchFamily="18" charset="0"/>
                <a:ea typeface="Times New Roman" panose="02020603050405020304" pitchFamily="18" charset="0"/>
              </a:rPr>
              <a:t>Every other month, each Community Partner is asked to report viral suppression data for </a:t>
            </a:r>
            <a:endParaRPr lang="en-US"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LcParenR"/>
            </a:pPr>
            <a:r>
              <a:rPr lang="en-US" dirty="0">
                <a:latin typeface="Garamond" panose="02020404030301010803" pitchFamily="18" charset="0"/>
                <a:ea typeface="Times New Roman" panose="02020603050405020304" pitchFamily="18" charset="0"/>
              </a:rPr>
              <a:t>all HIV patients receiving HIV outpatient ambulatory health services (</a:t>
            </a:r>
            <a:r>
              <a:rPr lang="en-US" b="1" dirty="0">
                <a:latin typeface="Garamond" panose="02020404030301010803" pitchFamily="18" charset="0"/>
                <a:ea typeface="Times New Roman" panose="02020603050405020304" pitchFamily="18" charset="0"/>
              </a:rPr>
              <a:t>entire HIV caseload</a:t>
            </a:r>
            <a:r>
              <a:rPr lang="en-US" dirty="0">
                <a:latin typeface="Garamond" panose="02020404030301010803" pitchFamily="18" charset="0"/>
                <a:ea typeface="Times New Roman" panose="02020603050405020304" pitchFamily="18" charset="0"/>
              </a:rPr>
              <a:t>)</a:t>
            </a:r>
          </a:p>
          <a:p>
            <a:pPr marL="800100" lvl="1" indent="-342900">
              <a:spcBef>
                <a:spcPts val="0"/>
              </a:spcBef>
              <a:spcAft>
                <a:spcPts val="0"/>
              </a:spcAft>
              <a:buFont typeface="Arial" panose="020B0604020202020204" pitchFamily="34" charset="0"/>
              <a:buChar char="•"/>
            </a:pPr>
            <a:r>
              <a:rPr lang="en-US" dirty="0">
                <a:latin typeface="Garamond" panose="02020404030301010803" pitchFamily="18" charset="0"/>
                <a:ea typeface="Times New Roman" panose="02020603050405020304" pitchFamily="18" charset="0"/>
              </a:rPr>
              <a:t>Each Regional Group will need to decide on the criteria for defining people living with HIV receiving HIV outpatient ambulatory health services (for instance, RWHAP eligible scope versus all clients)</a:t>
            </a:r>
            <a:endParaRPr lang="en-US"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LcParenR"/>
            </a:pPr>
            <a:r>
              <a:rPr lang="en-US" dirty="0">
                <a:latin typeface="Garamond" panose="02020404030301010803" pitchFamily="18" charset="0"/>
                <a:ea typeface="Times New Roman" panose="02020603050405020304" pitchFamily="18" charset="0"/>
              </a:rPr>
              <a:t>all HIV patients identified in the participant-selected disparity group (</a:t>
            </a:r>
            <a:r>
              <a:rPr lang="en-US" b="1" dirty="0">
                <a:latin typeface="Garamond" panose="02020404030301010803" pitchFamily="18" charset="0"/>
                <a:ea typeface="Times New Roman" panose="02020603050405020304" pitchFamily="18" charset="0"/>
              </a:rPr>
              <a:t>identified HIV subpopulation</a:t>
            </a:r>
            <a:r>
              <a:rPr lang="en-US" dirty="0">
                <a:latin typeface="Garamond" panose="02020404030301010803" pitchFamily="18"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dirty="0">
                <a:latin typeface="Garamond" panose="02020404030301010803"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dirty="0">
                <a:latin typeface="Garamond" panose="02020404030301010803" pitchFamily="18" charset="0"/>
                <a:ea typeface="Times New Roman" panose="02020603050405020304" pitchFamily="18" charset="0"/>
              </a:rPr>
              <a:t>The following data points are required to be submitted using the online data reporting database at each data submission deadline:</a:t>
            </a:r>
            <a:endParaRPr lang="en-US"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Garamond" panose="02020404030301010803" pitchFamily="18" charset="0"/>
                <a:ea typeface="Times New Roman" panose="02020603050405020304" pitchFamily="18" charset="0"/>
              </a:rPr>
              <a:t>Numerator and denominator for entire HIV caseload</a:t>
            </a:r>
            <a:endParaRPr lang="en-US"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latin typeface="Garamond" panose="02020404030301010803" pitchFamily="18" charset="0"/>
                <a:ea typeface="Times New Roman" panose="02020603050405020304" pitchFamily="18" charset="0"/>
              </a:rPr>
              <a:t>Numerator and denominator for identified HIV subpopulation</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29824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68DEE-AD4C-4303-B01E-A0B1F361B936}"/>
              </a:ext>
            </a:extLst>
          </p:cNvPr>
          <p:cNvSpPr>
            <a:spLocks noGrp="1"/>
          </p:cNvSpPr>
          <p:nvPr>
            <p:ph type="title"/>
          </p:nvPr>
        </p:nvSpPr>
        <p:spPr>
          <a:xfrm>
            <a:off x="533400" y="533400"/>
            <a:ext cx="8077200" cy="762000"/>
          </a:xfrm>
        </p:spPr>
        <p:txBody>
          <a:bodyPr/>
          <a:lstStyle/>
          <a:p>
            <a:r>
              <a:rPr lang="en-US" dirty="0"/>
              <a:t>Unduplication of Local Data Submissions</a:t>
            </a:r>
          </a:p>
        </p:txBody>
      </p:sp>
      <p:sp>
        <p:nvSpPr>
          <p:cNvPr id="3" name="Rectangle 2">
            <a:extLst>
              <a:ext uri="{FF2B5EF4-FFF2-40B4-BE49-F238E27FC236}">
                <a16:creationId xmlns:a16="http://schemas.microsoft.com/office/drawing/2014/main" id="{B9E57C42-8497-4C65-A40E-00E1F2B9B287}"/>
              </a:ext>
            </a:extLst>
          </p:cNvPr>
          <p:cNvSpPr/>
          <p:nvPr/>
        </p:nvSpPr>
        <p:spPr>
          <a:xfrm>
            <a:off x="381000" y="1340584"/>
            <a:ext cx="8534400" cy="1631216"/>
          </a:xfrm>
          <a:prstGeom prst="rect">
            <a:avLst/>
          </a:prstGeom>
        </p:spPr>
        <p:txBody>
          <a:bodyPr wrap="square">
            <a:spAutoFit/>
          </a:bodyPr>
          <a:lstStyle/>
          <a:p>
            <a:pPr marL="285750" indent="-285750">
              <a:spcBef>
                <a:spcPts val="0"/>
              </a:spcBef>
              <a:spcAft>
                <a:spcPts val="0"/>
              </a:spcAft>
              <a:buFont typeface="Arial" panose="020B0604020202020204" pitchFamily="34" charset="0"/>
              <a:buChar char="•"/>
            </a:pPr>
            <a:r>
              <a:rPr lang="en-US" sz="2000" dirty="0">
                <a:latin typeface="Garamond" panose="02020404030301010803" pitchFamily="18" charset="0"/>
                <a:ea typeface="Times New Roman" panose="02020603050405020304" pitchFamily="18" charset="0"/>
              </a:rPr>
              <a:t>Community Partners </a:t>
            </a:r>
            <a:r>
              <a:rPr lang="en-US" sz="2000" dirty="0" err="1">
                <a:latin typeface="Garamond" panose="02020404030301010803" pitchFamily="18" charset="0"/>
                <a:ea typeface="Times New Roman" panose="02020603050405020304" pitchFamily="18" charset="0"/>
              </a:rPr>
              <a:t>unduplicate</a:t>
            </a:r>
            <a:r>
              <a:rPr lang="en-US" sz="2000" dirty="0">
                <a:latin typeface="Garamond" panose="02020404030301010803" pitchFamily="18" charset="0"/>
                <a:ea typeface="Times New Roman" panose="02020603050405020304" pitchFamily="18" charset="0"/>
              </a:rPr>
              <a:t> their patient data when reporting their data</a:t>
            </a:r>
          </a:p>
          <a:p>
            <a:pPr marL="285750" marR="0" indent="-285750">
              <a:spcBef>
                <a:spcPts val="0"/>
              </a:spcBef>
              <a:spcAft>
                <a:spcPts val="0"/>
              </a:spcAft>
              <a:buFont typeface="Arial" panose="020B0604020202020204" pitchFamily="34" charset="0"/>
              <a:buChar char="•"/>
            </a:pPr>
            <a:r>
              <a:rPr lang="en-US" sz="2000" dirty="0">
                <a:latin typeface="Garamond" panose="02020404030301010803" pitchFamily="18" charset="0"/>
                <a:ea typeface="Times New Roman" panose="02020603050405020304" pitchFamily="18" charset="0"/>
              </a:rPr>
              <a:t>All local submissions by Community Partners need to be unduplicated; individual patient data are not unduplicated across agencies</a:t>
            </a:r>
          </a:p>
          <a:p>
            <a:pPr marL="285750" marR="0" indent="-285750">
              <a:spcBef>
                <a:spcPts val="0"/>
              </a:spcBef>
              <a:spcAft>
                <a:spcPts val="0"/>
              </a:spcAft>
              <a:buFont typeface="Arial" panose="020B0604020202020204" pitchFamily="34" charset="0"/>
              <a:buChar char="•"/>
            </a:pPr>
            <a:r>
              <a:rPr lang="en-US" sz="2000" dirty="0">
                <a:latin typeface="Garamond" panose="02020404030301010803" pitchFamily="18" charset="0"/>
                <a:ea typeface="Times New Roman" panose="02020603050405020304" pitchFamily="18" charset="0"/>
              </a:rPr>
              <a:t>The Regional Performance Data Management Plan by the Response Team outlines the unduplication process of facilities (who report data to whom)</a:t>
            </a:r>
          </a:p>
        </p:txBody>
      </p:sp>
      <p:pic>
        <p:nvPicPr>
          <p:cNvPr id="6" name="Picture 5">
            <a:extLst>
              <a:ext uri="{FF2B5EF4-FFF2-40B4-BE49-F238E27FC236}">
                <a16:creationId xmlns:a16="http://schemas.microsoft.com/office/drawing/2014/main" id="{A53AF03B-9A41-453C-96EE-C43C4C05E8AB}"/>
              </a:ext>
            </a:extLst>
          </p:cNvPr>
          <p:cNvPicPr>
            <a:picLocks noChangeAspect="1"/>
          </p:cNvPicPr>
          <p:nvPr/>
        </p:nvPicPr>
        <p:blipFill rotWithShape="1">
          <a:blip r:embed="rId3"/>
          <a:srcRect r="27796"/>
          <a:stretch/>
        </p:blipFill>
        <p:spPr>
          <a:xfrm>
            <a:off x="1066800" y="3125926"/>
            <a:ext cx="7341122" cy="2817674"/>
          </a:xfrm>
          <a:prstGeom prst="rect">
            <a:avLst/>
          </a:prstGeom>
        </p:spPr>
      </p:pic>
    </p:spTree>
    <p:extLst>
      <p:ext uri="{BB962C8B-B14F-4D97-AF65-F5344CB8AC3E}">
        <p14:creationId xmlns:p14="http://schemas.microsoft.com/office/powerpoint/2010/main" val="3674632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ea typeface="ＭＳ Ｐゴシック" panose="020B0600070205080204" pitchFamily="34" charset="-128"/>
              </a:rPr>
              <a:t>Agenda</a:t>
            </a:r>
          </a:p>
        </p:txBody>
      </p:sp>
      <p:sp>
        <p:nvSpPr>
          <p:cNvPr id="8195" name="Content Placeholder 2"/>
          <p:cNvSpPr>
            <a:spLocks noGrp="1"/>
          </p:cNvSpPr>
          <p:nvPr>
            <p:ph idx="1"/>
          </p:nvPr>
        </p:nvSpPr>
        <p:spPr>
          <a:xfrm>
            <a:off x="3048000" y="1600200"/>
            <a:ext cx="6019800" cy="4191000"/>
          </a:xfrm>
        </p:spPr>
        <p:txBody>
          <a:bodyPr/>
          <a:lstStyle/>
          <a:p>
            <a:pPr>
              <a:buClr>
                <a:srgbClr val="FF0000"/>
              </a:buClr>
              <a:buFont typeface="Wingdings" panose="05000000000000000000" pitchFamily="2" charset="2"/>
              <a:buChar char="Ø"/>
            </a:pPr>
            <a:r>
              <a:rPr lang="en-US" altLang="en-US" sz="2400" dirty="0">
                <a:ea typeface="ＭＳ Ｐゴシック" panose="020B0600070205080204" pitchFamily="34" charset="-128"/>
              </a:rPr>
              <a:t>Welcome (5min)</a:t>
            </a:r>
          </a:p>
          <a:p>
            <a:pPr>
              <a:buClr>
                <a:srgbClr val="FF0000"/>
              </a:buClr>
              <a:buFont typeface="Wingdings" panose="05000000000000000000" pitchFamily="2" charset="2"/>
              <a:buChar char="Ø"/>
            </a:pPr>
            <a:r>
              <a:rPr lang="en-US" altLang="en-US" dirty="0">
                <a:ea typeface="ＭＳ Ｐゴシック" panose="020B0600070205080204" pitchFamily="34" charset="-128"/>
              </a:rPr>
              <a:t>Disparities Calculator Overview (10min)</a:t>
            </a:r>
            <a:endParaRPr lang="en-US" altLang="en-US" sz="2400" dirty="0">
              <a:ea typeface="ＭＳ Ｐゴシック" panose="020B0600070205080204" pitchFamily="34" charset="-128"/>
            </a:endParaRPr>
          </a:p>
          <a:p>
            <a:pPr>
              <a:buClr>
                <a:srgbClr val="FF0000"/>
              </a:buClr>
              <a:buFont typeface="Wingdings" panose="05000000000000000000" pitchFamily="2" charset="2"/>
              <a:buChar char="Ø"/>
            </a:pPr>
            <a:r>
              <a:rPr lang="en-US" altLang="en-US" sz="2400" dirty="0">
                <a:ea typeface="ＭＳ Ｐゴシック" panose="020B0600070205080204" pitchFamily="34" charset="-128"/>
              </a:rPr>
              <a:t>Writing Aim Statements (15min)</a:t>
            </a:r>
          </a:p>
          <a:p>
            <a:pPr>
              <a:buClr>
                <a:srgbClr val="FF0000"/>
              </a:buClr>
              <a:buFont typeface="Wingdings" panose="05000000000000000000" pitchFamily="2" charset="2"/>
              <a:buChar char="Ø"/>
            </a:pPr>
            <a:r>
              <a:rPr lang="en-US" altLang="en-US" sz="2400" dirty="0">
                <a:ea typeface="ＭＳ Ｐゴシック" panose="020B0600070205080204" pitchFamily="34" charset="-128"/>
              </a:rPr>
              <a:t>Data Expectations (15min)</a:t>
            </a:r>
          </a:p>
          <a:p>
            <a:pPr>
              <a:buFont typeface="Wingdings" panose="05000000000000000000" pitchFamily="2" charset="2"/>
              <a:buChar char="Ø"/>
            </a:pPr>
            <a:r>
              <a:rPr lang="en-US" altLang="en-US" dirty="0" err="1">
                <a:ea typeface="ＭＳ Ｐゴシック" panose="020B0600070205080204" pitchFamily="34" charset="-128"/>
              </a:rPr>
              <a:t>Glasscubes</a:t>
            </a:r>
            <a:r>
              <a:rPr lang="en-US" altLang="en-US" dirty="0">
                <a:ea typeface="ＭＳ Ｐゴシック" panose="020B0600070205080204" pitchFamily="34" charset="-128"/>
              </a:rPr>
              <a:t> (5min)</a:t>
            </a:r>
          </a:p>
          <a:p>
            <a:pPr>
              <a:buClr>
                <a:srgbClr val="FF0000"/>
              </a:buClr>
              <a:buFont typeface="Wingdings" panose="05000000000000000000" pitchFamily="2" charset="2"/>
              <a:buChar char="Ø"/>
            </a:pPr>
            <a:r>
              <a:rPr lang="en-US" altLang="en-US" sz="2400" dirty="0">
                <a:ea typeface="ＭＳ Ｐゴシック" panose="020B0600070205080204" pitchFamily="34" charset="-128"/>
              </a:rPr>
              <a:t>Q&amp;A Session (10min)</a:t>
            </a:r>
          </a:p>
        </p:txBody>
      </p:sp>
      <p:pic>
        <p:nvPicPr>
          <p:cNvPr id="4" name="Picture 9" descr="This picture shows a checklist to emphasize the agenda" title="Check lis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1981200"/>
            <a:ext cx="2522084" cy="251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5057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68DEE-AD4C-4303-B01E-A0B1F361B936}"/>
              </a:ext>
            </a:extLst>
          </p:cNvPr>
          <p:cNvSpPr>
            <a:spLocks noGrp="1"/>
          </p:cNvSpPr>
          <p:nvPr>
            <p:ph type="title"/>
          </p:nvPr>
        </p:nvSpPr>
        <p:spPr>
          <a:xfrm>
            <a:off x="533400" y="533400"/>
            <a:ext cx="8077200" cy="762000"/>
          </a:xfrm>
        </p:spPr>
        <p:txBody>
          <a:bodyPr/>
          <a:lstStyle/>
          <a:p>
            <a:r>
              <a:rPr lang="en-US" dirty="0"/>
              <a:t>Viral Suppression Data Reporting Timeline</a:t>
            </a:r>
          </a:p>
        </p:txBody>
      </p:sp>
      <p:sp>
        <p:nvSpPr>
          <p:cNvPr id="3" name="Rectangle 2">
            <a:extLst>
              <a:ext uri="{FF2B5EF4-FFF2-40B4-BE49-F238E27FC236}">
                <a16:creationId xmlns:a16="http://schemas.microsoft.com/office/drawing/2014/main" id="{B9E57C42-8497-4C65-A40E-00E1F2B9B287}"/>
              </a:ext>
            </a:extLst>
          </p:cNvPr>
          <p:cNvSpPr/>
          <p:nvPr/>
        </p:nvSpPr>
        <p:spPr>
          <a:xfrm>
            <a:off x="533400" y="1371600"/>
            <a:ext cx="8153400" cy="646331"/>
          </a:xfrm>
          <a:prstGeom prst="rect">
            <a:avLst/>
          </a:prstGeom>
        </p:spPr>
        <p:txBody>
          <a:bodyPr wrap="square">
            <a:spAutoFit/>
          </a:bodyPr>
          <a:lstStyle/>
          <a:p>
            <a:pPr marL="0" marR="0">
              <a:spcBef>
                <a:spcPts val="0"/>
              </a:spcBef>
              <a:spcAft>
                <a:spcPts val="0"/>
              </a:spcAft>
            </a:pPr>
            <a:r>
              <a:rPr lang="en-US" dirty="0">
                <a:latin typeface="Garamond" panose="02020404030301010803" pitchFamily="18" charset="0"/>
                <a:ea typeface="Times New Roman" panose="02020603050405020304" pitchFamily="18" charset="0"/>
              </a:rPr>
              <a:t>The submission deadlines are on the third Friday of each reporting month for submitting the viral suppression data using a rolling 12-month measurement period:</a:t>
            </a:r>
          </a:p>
        </p:txBody>
      </p:sp>
      <p:pic>
        <p:nvPicPr>
          <p:cNvPr id="4" name="Picture 3">
            <a:extLst>
              <a:ext uri="{FF2B5EF4-FFF2-40B4-BE49-F238E27FC236}">
                <a16:creationId xmlns:a16="http://schemas.microsoft.com/office/drawing/2014/main" id="{925DAA86-C3FB-7F42-BE90-75D00CAE0FEB}"/>
              </a:ext>
            </a:extLst>
          </p:cNvPr>
          <p:cNvPicPr>
            <a:picLocks noChangeAspect="1"/>
          </p:cNvPicPr>
          <p:nvPr/>
        </p:nvPicPr>
        <p:blipFill rotWithShape="1">
          <a:blip r:embed="rId3"/>
          <a:srcRect r="25000"/>
          <a:stretch/>
        </p:blipFill>
        <p:spPr>
          <a:xfrm>
            <a:off x="1143000" y="2209800"/>
            <a:ext cx="6858000" cy="3067170"/>
          </a:xfrm>
          <a:prstGeom prst="rect">
            <a:avLst/>
          </a:prstGeom>
        </p:spPr>
      </p:pic>
    </p:spTree>
    <p:extLst>
      <p:ext uri="{BB962C8B-B14F-4D97-AF65-F5344CB8AC3E}">
        <p14:creationId xmlns:p14="http://schemas.microsoft.com/office/powerpoint/2010/main" val="194425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68DEE-AD4C-4303-B01E-A0B1F361B936}"/>
              </a:ext>
            </a:extLst>
          </p:cNvPr>
          <p:cNvSpPr>
            <a:spLocks noGrp="1"/>
          </p:cNvSpPr>
          <p:nvPr>
            <p:ph type="title"/>
          </p:nvPr>
        </p:nvSpPr>
        <p:spPr>
          <a:xfrm>
            <a:off x="533400" y="533400"/>
            <a:ext cx="8077200" cy="762000"/>
          </a:xfrm>
        </p:spPr>
        <p:txBody>
          <a:bodyPr/>
          <a:lstStyle/>
          <a:p>
            <a:r>
              <a:rPr lang="en-US" dirty="0"/>
              <a:t>Online Reporting Database</a:t>
            </a:r>
          </a:p>
        </p:txBody>
      </p:sp>
      <p:sp>
        <p:nvSpPr>
          <p:cNvPr id="3" name="Rectangle 2">
            <a:extLst>
              <a:ext uri="{FF2B5EF4-FFF2-40B4-BE49-F238E27FC236}">
                <a16:creationId xmlns:a16="http://schemas.microsoft.com/office/drawing/2014/main" id="{B9E57C42-8497-4C65-A40E-00E1F2B9B287}"/>
              </a:ext>
            </a:extLst>
          </p:cNvPr>
          <p:cNvSpPr/>
          <p:nvPr/>
        </p:nvSpPr>
        <p:spPr>
          <a:xfrm>
            <a:off x="533400" y="1304925"/>
            <a:ext cx="8382000" cy="3477875"/>
          </a:xfrm>
          <a:prstGeom prst="rect">
            <a:avLst/>
          </a:prstGeom>
        </p:spPr>
        <p:txBody>
          <a:bodyPr wrap="square">
            <a:spAutoFit/>
          </a:bodyPr>
          <a:lstStyle/>
          <a:p>
            <a:pPr marL="285750" marR="0" indent="-285750">
              <a:spcBef>
                <a:spcPts val="0"/>
              </a:spcBef>
              <a:spcAft>
                <a:spcPts val="0"/>
              </a:spcAft>
              <a:buFont typeface="Arial" panose="020B0604020202020204" pitchFamily="34" charset="0"/>
              <a:buChar char="•"/>
            </a:pPr>
            <a:r>
              <a:rPr lang="en-US" sz="2000" dirty="0">
                <a:latin typeface="Garamond" panose="02020404030301010803" pitchFamily="18" charset="0"/>
                <a:ea typeface="Times New Roman" panose="02020603050405020304" pitchFamily="18" charset="0"/>
              </a:rPr>
              <a:t>Features of the end+disparities Database: </a:t>
            </a:r>
          </a:p>
          <a:p>
            <a:pPr marL="742950" lvl="1" indent="-285750">
              <a:spcBef>
                <a:spcPts val="0"/>
              </a:spcBef>
              <a:spcAft>
                <a:spcPts val="0"/>
              </a:spcAft>
              <a:buFont typeface="Arial" panose="020B0604020202020204" pitchFamily="34" charset="0"/>
              <a:buChar char="•"/>
            </a:pPr>
            <a:r>
              <a:rPr lang="en-US" sz="2000" dirty="0">
                <a:latin typeface="Garamond" panose="02020404030301010803" pitchFamily="18" charset="0"/>
                <a:ea typeface="Times New Roman" panose="02020603050405020304" pitchFamily="18" charset="0"/>
              </a:rPr>
              <a:t>Easy to use online application; previously utilized by in+care Campaign</a:t>
            </a:r>
          </a:p>
          <a:p>
            <a:pPr marL="742950" lvl="1" indent="-285750">
              <a:spcBef>
                <a:spcPts val="0"/>
              </a:spcBef>
              <a:spcAft>
                <a:spcPts val="0"/>
              </a:spcAft>
              <a:buFont typeface="Arial" panose="020B0604020202020204" pitchFamily="34" charset="0"/>
              <a:buChar char="•"/>
            </a:pPr>
            <a:r>
              <a:rPr lang="en-US" sz="2000" dirty="0">
                <a:latin typeface="Garamond" panose="02020404030301010803" pitchFamily="18" charset="0"/>
                <a:ea typeface="Times New Roman" panose="02020603050405020304" pitchFamily="18" charset="0"/>
              </a:rPr>
              <a:t>Immediately trends entered performance data over time</a:t>
            </a:r>
          </a:p>
          <a:p>
            <a:pPr marL="742950" lvl="1" indent="-285750">
              <a:spcBef>
                <a:spcPts val="0"/>
              </a:spcBef>
              <a:spcAft>
                <a:spcPts val="0"/>
              </a:spcAft>
              <a:buFont typeface="Arial" panose="020B0604020202020204" pitchFamily="34" charset="0"/>
              <a:buChar char="•"/>
            </a:pPr>
            <a:r>
              <a:rPr lang="en-US" sz="2000" dirty="0">
                <a:latin typeface="Garamond" panose="02020404030301010803" pitchFamily="18" charset="0"/>
                <a:ea typeface="Times New Roman" panose="02020603050405020304" pitchFamily="18" charset="0"/>
              </a:rPr>
              <a:t>Allows to group all Community Partners in a Regional Group to produce a single regional performance score</a:t>
            </a:r>
          </a:p>
          <a:p>
            <a:pPr marL="742950" lvl="1" indent="-285750">
              <a:spcBef>
                <a:spcPts val="0"/>
              </a:spcBef>
              <a:spcAft>
                <a:spcPts val="0"/>
              </a:spcAft>
              <a:buFont typeface="Arial" panose="020B0604020202020204" pitchFamily="34" charset="0"/>
              <a:buChar char="•"/>
            </a:pPr>
            <a:r>
              <a:rPr lang="en-US" sz="2000" dirty="0">
                <a:latin typeface="Garamond" panose="02020404030301010803" pitchFamily="18" charset="0"/>
                <a:ea typeface="Times New Roman" panose="02020603050405020304" pitchFamily="18" charset="0"/>
              </a:rPr>
              <a:t>Benchmarking function compares all submissions by Collaborative participants, top 10% and top 25% performers across all submissions, and stratification by Part, state, or facility type</a:t>
            </a:r>
          </a:p>
          <a:p>
            <a:pPr marL="285750" marR="0" indent="-285750">
              <a:spcBef>
                <a:spcPts val="0"/>
              </a:spcBef>
              <a:spcAft>
                <a:spcPts val="0"/>
              </a:spcAft>
              <a:buFont typeface="Arial" panose="020B0604020202020204" pitchFamily="34" charset="0"/>
              <a:buChar char="•"/>
            </a:pPr>
            <a:r>
              <a:rPr lang="en-US" sz="2000" dirty="0">
                <a:latin typeface="Garamond" panose="02020404030301010803" pitchFamily="18" charset="0"/>
                <a:ea typeface="Times New Roman" panose="02020603050405020304" pitchFamily="18" charset="0"/>
              </a:rPr>
              <a:t>Each agency sets up one account to avoid double entry and reporting</a:t>
            </a:r>
          </a:p>
          <a:p>
            <a:pPr marL="285750" marR="0" indent="-285750">
              <a:spcBef>
                <a:spcPts val="0"/>
              </a:spcBef>
              <a:spcAft>
                <a:spcPts val="0"/>
              </a:spcAft>
              <a:buFont typeface="Arial" panose="020B0604020202020204" pitchFamily="34" charset="0"/>
              <a:buChar char="•"/>
            </a:pPr>
            <a:r>
              <a:rPr lang="en-US" sz="2000" dirty="0">
                <a:latin typeface="Garamond" panose="02020404030301010803" pitchFamily="18" charset="0"/>
                <a:ea typeface="Times New Roman" panose="02020603050405020304" pitchFamily="18" charset="0"/>
              </a:rPr>
              <a:t>The Response Team Data Liaison and the assigned Regional Group Coach have access to look at individual local performance data and across a region</a:t>
            </a:r>
          </a:p>
        </p:txBody>
      </p:sp>
    </p:spTree>
    <p:extLst>
      <p:ext uri="{BB962C8B-B14F-4D97-AF65-F5344CB8AC3E}">
        <p14:creationId xmlns:p14="http://schemas.microsoft.com/office/powerpoint/2010/main" val="240424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68DEE-AD4C-4303-B01E-A0B1F361B936}"/>
              </a:ext>
            </a:extLst>
          </p:cNvPr>
          <p:cNvSpPr>
            <a:spLocks noGrp="1"/>
          </p:cNvSpPr>
          <p:nvPr>
            <p:ph type="title"/>
          </p:nvPr>
        </p:nvSpPr>
        <p:spPr>
          <a:xfrm>
            <a:off x="533400" y="533400"/>
            <a:ext cx="8077200" cy="762000"/>
          </a:xfrm>
        </p:spPr>
        <p:txBody>
          <a:bodyPr/>
          <a:lstStyle/>
          <a:p>
            <a:r>
              <a:rPr lang="en-US" dirty="0"/>
              <a:t>Online Database: Screenshots</a:t>
            </a:r>
          </a:p>
        </p:txBody>
      </p:sp>
      <p:pic>
        <p:nvPicPr>
          <p:cNvPr id="4" name="Picture 3">
            <a:extLst>
              <a:ext uri="{FF2B5EF4-FFF2-40B4-BE49-F238E27FC236}">
                <a16:creationId xmlns:a16="http://schemas.microsoft.com/office/drawing/2014/main" id="{2D9A8453-51B3-4DD1-8847-42E30412EAA1}"/>
              </a:ext>
            </a:extLst>
          </p:cNvPr>
          <p:cNvPicPr>
            <a:picLocks noChangeAspect="1"/>
          </p:cNvPicPr>
          <p:nvPr/>
        </p:nvPicPr>
        <p:blipFill>
          <a:blip r:embed="rId3"/>
          <a:stretch>
            <a:fillRect/>
          </a:stretch>
        </p:blipFill>
        <p:spPr>
          <a:xfrm>
            <a:off x="76200" y="1371600"/>
            <a:ext cx="4343400" cy="2518849"/>
          </a:xfrm>
          <a:prstGeom prst="rect">
            <a:avLst/>
          </a:prstGeom>
          <a:ln>
            <a:solidFill>
              <a:schemeClr val="tx1"/>
            </a:solidFill>
          </a:ln>
        </p:spPr>
      </p:pic>
      <p:pic>
        <p:nvPicPr>
          <p:cNvPr id="5" name="Picture 4">
            <a:extLst>
              <a:ext uri="{FF2B5EF4-FFF2-40B4-BE49-F238E27FC236}">
                <a16:creationId xmlns:a16="http://schemas.microsoft.com/office/drawing/2014/main" id="{6AFF8E3E-B7BC-49BB-A4E3-B0B9BD0EF8C2}"/>
              </a:ext>
            </a:extLst>
          </p:cNvPr>
          <p:cNvPicPr>
            <a:picLocks noChangeAspect="1"/>
          </p:cNvPicPr>
          <p:nvPr/>
        </p:nvPicPr>
        <p:blipFill>
          <a:blip r:embed="rId4"/>
          <a:stretch>
            <a:fillRect/>
          </a:stretch>
        </p:blipFill>
        <p:spPr>
          <a:xfrm>
            <a:off x="5181600" y="1295400"/>
            <a:ext cx="3872258" cy="3131392"/>
          </a:xfrm>
          <a:prstGeom prst="rect">
            <a:avLst/>
          </a:prstGeom>
          <a:ln>
            <a:solidFill>
              <a:schemeClr val="tx1"/>
            </a:solidFill>
          </a:ln>
        </p:spPr>
      </p:pic>
      <p:pic>
        <p:nvPicPr>
          <p:cNvPr id="6" name="Picture 5">
            <a:extLst>
              <a:ext uri="{FF2B5EF4-FFF2-40B4-BE49-F238E27FC236}">
                <a16:creationId xmlns:a16="http://schemas.microsoft.com/office/drawing/2014/main" id="{47212850-0875-0645-9305-603FF9C881DF}"/>
              </a:ext>
            </a:extLst>
          </p:cNvPr>
          <p:cNvPicPr>
            <a:picLocks noChangeAspect="1"/>
          </p:cNvPicPr>
          <p:nvPr/>
        </p:nvPicPr>
        <p:blipFill>
          <a:blip r:embed="rId5"/>
          <a:stretch>
            <a:fillRect/>
          </a:stretch>
        </p:blipFill>
        <p:spPr>
          <a:xfrm>
            <a:off x="2417743" y="3243274"/>
            <a:ext cx="3429000" cy="2671835"/>
          </a:xfrm>
          <a:prstGeom prst="rect">
            <a:avLst/>
          </a:prstGeom>
          <a:ln>
            <a:solidFill>
              <a:schemeClr val="tx1"/>
            </a:solidFill>
          </a:ln>
        </p:spPr>
      </p:pic>
    </p:spTree>
    <p:extLst>
      <p:ext uri="{BB962C8B-B14F-4D97-AF65-F5344CB8AC3E}">
        <p14:creationId xmlns:p14="http://schemas.microsoft.com/office/powerpoint/2010/main" val="463661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68DEE-AD4C-4303-B01E-A0B1F361B936}"/>
              </a:ext>
            </a:extLst>
          </p:cNvPr>
          <p:cNvSpPr>
            <a:spLocks noGrp="1"/>
          </p:cNvSpPr>
          <p:nvPr>
            <p:ph type="title"/>
          </p:nvPr>
        </p:nvSpPr>
        <p:spPr>
          <a:xfrm>
            <a:off x="533400" y="533400"/>
            <a:ext cx="8077200" cy="762000"/>
          </a:xfrm>
        </p:spPr>
        <p:txBody>
          <a:bodyPr/>
          <a:lstStyle/>
          <a:p>
            <a:r>
              <a:rPr lang="en-US" dirty="0"/>
              <a:t>QI Interventions</a:t>
            </a:r>
          </a:p>
        </p:txBody>
      </p:sp>
      <p:sp>
        <p:nvSpPr>
          <p:cNvPr id="5" name="Rectangle 4">
            <a:extLst>
              <a:ext uri="{FF2B5EF4-FFF2-40B4-BE49-F238E27FC236}">
                <a16:creationId xmlns:a16="http://schemas.microsoft.com/office/drawing/2014/main" id="{668757D7-DE3E-4770-A94A-BA5644448753}"/>
              </a:ext>
            </a:extLst>
          </p:cNvPr>
          <p:cNvSpPr txBox="1">
            <a:spLocks noChangeArrowheads="1"/>
          </p:cNvSpPr>
          <p:nvPr/>
        </p:nvSpPr>
        <p:spPr bwMode="auto">
          <a:xfrm>
            <a:off x="4191000" y="1600200"/>
            <a:ext cx="4419600" cy="3733800"/>
          </a:xfrm>
          <a:prstGeom prst="rect">
            <a:avLst/>
          </a:prstGeom>
          <a:solidFill>
            <a:srgbClr val="A1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lr>
                <a:srgbClr val="FF0000"/>
              </a:buClr>
              <a:buChar char="•"/>
              <a:defRPr sz="28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Clr>
                <a:srgbClr val="FF0000"/>
              </a:buClr>
              <a:buSzPct val="85000"/>
              <a:buFont typeface="Wingdings" panose="05000000000000000000" pitchFamily="2" charset="2"/>
              <a:buChar char="§"/>
              <a:defRPr sz="24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FF0000"/>
              </a:buClr>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FF0000"/>
              </a:buClr>
              <a:buSzPct val="65000"/>
              <a:buFont typeface="Wingdings" panose="05000000000000000000" pitchFamily="2" charset="2"/>
              <a:buChar char="§"/>
              <a:defRPr sz="18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FF0000"/>
              </a:buClr>
              <a:buSzPct val="50000"/>
              <a:buChar char="•"/>
              <a:defRPr sz="1800">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rgbClr val="FF0000"/>
              </a:buClr>
              <a:buSzPct val="50000"/>
              <a:buChar char="•"/>
              <a:defRPr sz="1800">
                <a:solidFill>
                  <a:schemeClr val="tx1"/>
                </a:solidFill>
                <a:latin typeface="+mn-lt"/>
              </a:defRPr>
            </a:lvl6pPr>
            <a:lvl7pPr marL="2971800" indent="-228600" algn="l" rtl="0" fontAlgn="base">
              <a:spcBef>
                <a:spcPct val="20000"/>
              </a:spcBef>
              <a:spcAft>
                <a:spcPct val="0"/>
              </a:spcAft>
              <a:buClr>
                <a:srgbClr val="FF0000"/>
              </a:buClr>
              <a:buSzPct val="50000"/>
              <a:buChar char="•"/>
              <a:defRPr sz="1800">
                <a:solidFill>
                  <a:schemeClr val="tx1"/>
                </a:solidFill>
                <a:latin typeface="+mn-lt"/>
              </a:defRPr>
            </a:lvl7pPr>
            <a:lvl8pPr marL="3429000" indent="-228600" algn="l" rtl="0" fontAlgn="base">
              <a:spcBef>
                <a:spcPct val="20000"/>
              </a:spcBef>
              <a:spcAft>
                <a:spcPct val="0"/>
              </a:spcAft>
              <a:buClr>
                <a:srgbClr val="FF0000"/>
              </a:buClr>
              <a:buSzPct val="50000"/>
              <a:buChar char="•"/>
              <a:defRPr sz="1800">
                <a:solidFill>
                  <a:schemeClr val="tx1"/>
                </a:solidFill>
                <a:latin typeface="+mn-lt"/>
              </a:defRPr>
            </a:lvl8pPr>
            <a:lvl9pPr marL="3886200" indent="-228600" algn="l" rtl="0" fontAlgn="base">
              <a:spcBef>
                <a:spcPct val="20000"/>
              </a:spcBef>
              <a:spcAft>
                <a:spcPct val="0"/>
              </a:spcAft>
              <a:buClr>
                <a:srgbClr val="FF0000"/>
              </a:buClr>
              <a:buSzPct val="50000"/>
              <a:buChar char="•"/>
              <a:defRPr sz="1800">
                <a:solidFill>
                  <a:schemeClr val="tx1"/>
                </a:solidFill>
                <a:latin typeface="+mn-lt"/>
              </a:defRPr>
            </a:lvl9pPr>
          </a:lstStyle>
          <a:p>
            <a:pPr marL="347663" indent="-171450">
              <a:lnSpc>
                <a:spcPct val="80000"/>
              </a:lnSpc>
              <a:spcBef>
                <a:spcPts val="600"/>
              </a:spcBef>
            </a:pPr>
            <a:endParaRPr lang="en-US" altLang="en-US" sz="700" kern="0" dirty="0"/>
          </a:p>
          <a:p>
            <a:pPr marL="519113">
              <a:lnSpc>
                <a:spcPct val="80000"/>
              </a:lnSpc>
              <a:spcBef>
                <a:spcPts val="600"/>
              </a:spcBef>
            </a:pPr>
            <a:r>
              <a:rPr lang="en-US" altLang="en-US" sz="2200" kern="0" dirty="0"/>
              <a:t>All participants are asked to report their improvement interventions on a quarterly basis, starting Sep 2018</a:t>
            </a:r>
          </a:p>
          <a:p>
            <a:pPr marL="519113">
              <a:lnSpc>
                <a:spcPct val="80000"/>
              </a:lnSpc>
              <a:spcBef>
                <a:spcPts val="600"/>
              </a:spcBef>
            </a:pPr>
            <a:r>
              <a:rPr lang="en-US" altLang="en-US" sz="2200" kern="0" dirty="0"/>
              <a:t>A reporting template is provided to chronicle the individual improvement journeys; only activities/findings related to that reporting period are reported</a:t>
            </a:r>
          </a:p>
          <a:p>
            <a:pPr marL="519113">
              <a:lnSpc>
                <a:spcPct val="80000"/>
              </a:lnSpc>
              <a:spcBef>
                <a:spcPts val="600"/>
              </a:spcBef>
            </a:pPr>
            <a:r>
              <a:rPr lang="en-US" altLang="en-US" sz="2200" kern="0" dirty="0"/>
              <a:t>Submitters are encouraged to share the information within their organizations and or educating the community</a:t>
            </a:r>
          </a:p>
        </p:txBody>
      </p:sp>
      <p:pic>
        <p:nvPicPr>
          <p:cNvPr id="3" name="Picture 2" descr="A screenshot of the reporting form that community partners will use to report their QI interventions " title="Community partner reporting form">
            <a:extLst>
              <a:ext uri="{FF2B5EF4-FFF2-40B4-BE49-F238E27FC236}">
                <a16:creationId xmlns:a16="http://schemas.microsoft.com/office/drawing/2014/main" id="{0FAF23A5-45B0-4A34-8E35-548E60102722}"/>
              </a:ext>
            </a:extLst>
          </p:cNvPr>
          <p:cNvPicPr>
            <a:picLocks noChangeAspect="1"/>
          </p:cNvPicPr>
          <p:nvPr/>
        </p:nvPicPr>
        <p:blipFill>
          <a:blip r:embed="rId3"/>
          <a:stretch>
            <a:fillRect/>
          </a:stretch>
        </p:blipFill>
        <p:spPr>
          <a:xfrm>
            <a:off x="457200" y="1305791"/>
            <a:ext cx="3369640" cy="4419600"/>
          </a:xfrm>
          <a:prstGeom prst="rect">
            <a:avLst/>
          </a:prstGeom>
        </p:spPr>
      </p:pic>
    </p:spTree>
    <p:extLst>
      <p:ext uri="{BB962C8B-B14F-4D97-AF65-F5344CB8AC3E}">
        <p14:creationId xmlns:p14="http://schemas.microsoft.com/office/powerpoint/2010/main" val="2599883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68DEE-AD4C-4303-B01E-A0B1F361B936}"/>
              </a:ext>
            </a:extLst>
          </p:cNvPr>
          <p:cNvSpPr>
            <a:spLocks noGrp="1"/>
          </p:cNvSpPr>
          <p:nvPr>
            <p:ph type="title"/>
          </p:nvPr>
        </p:nvSpPr>
        <p:spPr>
          <a:xfrm>
            <a:off x="533400" y="533400"/>
            <a:ext cx="8077200" cy="762000"/>
          </a:xfrm>
        </p:spPr>
        <p:txBody>
          <a:bodyPr/>
          <a:lstStyle/>
          <a:p>
            <a:r>
              <a:rPr lang="en-US" dirty="0"/>
              <a:t>QI Intervention Reporting Timeline</a:t>
            </a:r>
          </a:p>
        </p:txBody>
      </p:sp>
      <p:sp>
        <p:nvSpPr>
          <p:cNvPr id="3" name="Rectangle 2">
            <a:extLst>
              <a:ext uri="{FF2B5EF4-FFF2-40B4-BE49-F238E27FC236}">
                <a16:creationId xmlns:a16="http://schemas.microsoft.com/office/drawing/2014/main" id="{B9E57C42-8497-4C65-A40E-00E1F2B9B287}"/>
              </a:ext>
            </a:extLst>
          </p:cNvPr>
          <p:cNvSpPr/>
          <p:nvPr/>
        </p:nvSpPr>
        <p:spPr>
          <a:xfrm>
            <a:off x="533400" y="1447800"/>
            <a:ext cx="8153400" cy="1938992"/>
          </a:xfrm>
          <a:prstGeom prst="rect">
            <a:avLst/>
          </a:prstGeom>
        </p:spPr>
        <p:txBody>
          <a:bodyPr wrap="square">
            <a:spAutoFit/>
          </a:bodyPr>
          <a:lstStyle/>
          <a:p>
            <a:pPr marL="285750" marR="0" indent="-285750">
              <a:spcBef>
                <a:spcPts val="0"/>
              </a:spcBef>
              <a:spcAft>
                <a:spcPts val="0"/>
              </a:spcAft>
              <a:buFont typeface="Arial" panose="020B0604020202020204" pitchFamily="34" charset="0"/>
              <a:buChar char="•"/>
            </a:pPr>
            <a:r>
              <a:rPr lang="en-US" sz="2000" dirty="0">
                <a:latin typeface="Garamond" panose="02020404030301010803" pitchFamily="18" charset="0"/>
                <a:ea typeface="Times New Roman" panose="02020603050405020304" pitchFamily="18" charset="0"/>
              </a:rPr>
              <a:t>Individual Community Partners and Regional Groups report their improvement efforts to reduce HIV-related disparities on a quarterly basis</a:t>
            </a:r>
          </a:p>
          <a:p>
            <a:pPr marL="285750" marR="0" indent="-285750">
              <a:spcBef>
                <a:spcPts val="0"/>
              </a:spcBef>
              <a:spcAft>
                <a:spcPts val="0"/>
              </a:spcAft>
              <a:buFont typeface="Arial" panose="020B0604020202020204" pitchFamily="34" charset="0"/>
              <a:buChar char="•"/>
            </a:pPr>
            <a:r>
              <a:rPr lang="en-US" sz="2000" dirty="0">
                <a:latin typeface="Garamond" panose="02020404030301010803" pitchFamily="18" charset="0"/>
                <a:ea typeface="Times New Roman" panose="02020603050405020304" pitchFamily="18" charset="0"/>
              </a:rPr>
              <a:t>The completed reporting form is submitted by participants to the designated Glasscubes folder to ensure that their Regional Response Team members, assigned Regional Group Coach, and Regional Group participants have appropriate access, and to promote peer sharing and networking</a:t>
            </a:r>
          </a:p>
        </p:txBody>
      </p:sp>
      <p:pic>
        <p:nvPicPr>
          <p:cNvPr id="7" name="Picture 6">
            <a:extLst>
              <a:ext uri="{FF2B5EF4-FFF2-40B4-BE49-F238E27FC236}">
                <a16:creationId xmlns:a16="http://schemas.microsoft.com/office/drawing/2014/main" id="{BEBC9B59-4911-2A4F-B363-6FF7F22D5565}"/>
              </a:ext>
            </a:extLst>
          </p:cNvPr>
          <p:cNvPicPr>
            <a:picLocks noChangeAspect="1"/>
          </p:cNvPicPr>
          <p:nvPr/>
        </p:nvPicPr>
        <p:blipFill rotWithShape="1">
          <a:blip r:embed="rId3"/>
          <a:srcRect r="61667" b="10391"/>
          <a:stretch/>
        </p:blipFill>
        <p:spPr>
          <a:xfrm>
            <a:off x="2857500" y="3550138"/>
            <a:ext cx="3505200" cy="2241062"/>
          </a:xfrm>
          <a:prstGeom prst="rect">
            <a:avLst/>
          </a:prstGeom>
        </p:spPr>
      </p:pic>
    </p:spTree>
    <p:extLst>
      <p:ext uri="{BB962C8B-B14F-4D97-AF65-F5344CB8AC3E}">
        <p14:creationId xmlns:p14="http://schemas.microsoft.com/office/powerpoint/2010/main" val="2386054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7AB1A8B7-D737-0A40-A5A6-0F6429AAF7B0}"/>
              </a:ext>
            </a:extLst>
          </p:cNvPr>
          <p:cNvGraphicFramePr>
            <a:graphicFrameLocks noGrp="1"/>
          </p:cNvGraphicFramePr>
          <p:nvPr>
            <p:extLst>
              <p:ext uri="{D42A27DB-BD31-4B8C-83A1-F6EECF244321}">
                <p14:modId xmlns:p14="http://schemas.microsoft.com/office/powerpoint/2010/main" val="1798934603"/>
              </p:ext>
            </p:extLst>
          </p:nvPr>
        </p:nvGraphicFramePr>
        <p:xfrm>
          <a:off x="762000" y="990600"/>
          <a:ext cx="7772400" cy="2937193"/>
        </p:xfrm>
        <a:graphic>
          <a:graphicData uri="http://schemas.openxmlformats.org/drawingml/2006/table">
            <a:tbl>
              <a:tblPr firstRow="1" firstCol="1" bandRow="1" bandCol="1"/>
              <a:tblGrid>
                <a:gridCol w="7772400">
                  <a:extLst>
                    <a:ext uri="{9D8B030D-6E8A-4147-A177-3AD203B41FA5}">
                      <a16:colId xmlns:a16="http://schemas.microsoft.com/office/drawing/2014/main" val="3151959459"/>
                    </a:ext>
                  </a:extLst>
                </a:gridCol>
              </a:tblGrid>
              <a:tr h="609600">
                <a:tc>
                  <a:txBody>
                    <a:bodyPr/>
                    <a:lstStyle/>
                    <a:p>
                      <a:pPr marL="0" marR="0" indent="114300">
                        <a:lnSpc>
                          <a:spcPct val="107000"/>
                        </a:lnSpc>
                        <a:spcBef>
                          <a:spcPts val="1200"/>
                        </a:spcBef>
                        <a:spcAft>
                          <a:spcPts val="0"/>
                        </a:spcAft>
                        <a:tabLst/>
                      </a:pPr>
                      <a:r>
                        <a:rPr lang="en-US" sz="2400" b="1" dirty="0">
                          <a:solidFill>
                            <a:srgbClr val="FFFFFF"/>
                          </a:solidFill>
                          <a:effectLst/>
                          <a:latin typeface="Garamond" panose="02020404030301010803" pitchFamily="18" charset="0"/>
                          <a:ea typeface="Times New Roman" panose="02020603050405020304" pitchFamily="18" charset="0"/>
                          <a:cs typeface="Times New Roman" panose="02020603050405020304" pitchFamily="18" charset="0"/>
                        </a:rPr>
                        <a:t>Next Steps – Viral Suppression Reporting</a:t>
                      </a:r>
                      <a:endParaRPr lang="en-US"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2487556296"/>
                  </a:ext>
                </a:extLst>
              </a:tr>
              <a:tr h="1882675">
                <a:tc>
                  <a:txBody>
                    <a:bodyPr/>
                    <a:lstStyle/>
                    <a:p>
                      <a:pPr marL="342900" marR="0" lvl="0" indent="-166688" algn="l" defTabSz="914400" rtl="0" eaLnBrk="1" fontAlgn="auto" latinLnBrk="0" hangingPunct="1">
                        <a:lnSpc>
                          <a:spcPct val="107000"/>
                        </a:lnSpc>
                        <a:spcBef>
                          <a:spcPts val="300"/>
                        </a:spcBef>
                        <a:spcAft>
                          <a:spcPts val="300"/>
                        </a:spcAft>
                        <a:buClrTx/>
                        <a:buSzTx/>
                        <a:buFont typeface="Symbol" pitchFamily="2" charset="2"/>
                        <a:buChar char=""/>
                        <a:tabLst/>
                        <a:defRPr/>
                      </a:pPr>
                      <a:r>
                        <a:rPr lang="en-US" sz="2000" dirty="0">
                          <a:solidFill>
                            <a:srgbClr val="FFFFFF"/>
                          </a:solidFill>
                          <a:effectLst/>
                          <a:latin typeface="Garamond" panose="02020404030301010803" pitchFamily="18" charset="0"/>
                          <a:ea typeface="Times New Roman" panose="02020603050405020304" pitchFamily="18" charset="0"/>
                          <a:cs typeface="Times New Roman" panose="02020603050405020304" pitchFamily="18" charset="0"/>
                        </a:rPr>
                        <a:t>Familiarize with performance measurement expectations</a:t>
                      </a:r>
                    </a:p>
                    <a:p>
                      <a:pPr marL="342900" marR="0" lvl="0" indent="-166688" algn="l" defTabSz="914400" rtl="0" eaLnBrk="1" fontAlgn="auto" latinLnBrk="0" hangingPunct="1">
                        <a:lnSpc>
                          <a:spcPct val="107000"/>
                        </a:lnSpc>
                        <a:spcBef>
                          <a:spcPts val="300"/>
                        </a:spcBef>
                        <a:spcAft>
                          <a:spcPts val="300"/>
                        </a:spcAft>
                        <a:buClrTx/>
                        <a:buSzTx/>
                        <a:buFont typeface="Symbol" pitchFamily="2" charset="2"/>
                        <a:buChar char=""/>
                        <a:tabLst/>
                        <a:defRPr/>
                      </a:pPr>
                      <a:r>
                        <a:rPr lang="en-US" sz="2000" dirty="0">
                          <a:solidFill>
                            <a:srgbClr val="FFFFFF"/>
                          </a:solidFill>
                          <a:effectLst/>
                          <a:latin typeface="Garamond" panose="02020404030301010803" pitchFamily="18" charset="0"/>
                          <a:ea typeface="Times New Roman" panose="02020603050405020304" pitchFamily="18" charset="0"/>
                          <a:cs typeface="Times New Roman" panose="02020603050405020304" pitchFamily="18" charset="0"/>
                        </a:rPr>
                        <a:t>Develop a Regional Performance Data Management Plan</a:t>
                      </a:r>
                    </a:p>
                    <a:p>
                      <a:pPr marL="342900" marR="0" lvl="0" indent="-166688" algn="l" defTabSz="914400" rtl="0" eaLnBrk="1" fontAlgn="auto" latinLnBrk="0" hangingPunct="1">
                        <a:lnSpc>
                          <a:spcPct val="107000"/>
                        </a:lnSpc>
                        <a:spcBef>
                          <a:spcPts val="300"/>
                        </a:spcBef>
                        <a:spcAft>
                          <a:spcPts val="300"/>
                        </a:spcAft>
                        <a:buClrTx/>
                        <a:buSzTx/>
                        <a:buFont typeface="Symbol" pitchFamily="2" charset="2"/>
                        <a:buChar char=""/>
                        <a:tabLst/>
                        <a:defRPr/>
                      </a:pPr>
                      <a:r>
                        <a:rPr lang="en-US" sz="2000" dirty="0">
                          <a:solidFill>
                            <a:srgbClr val="FFFFFF"/>
                          </a:solidFill>
                          <a:effectLst/>
                          <a:latin typeface="Garamond" panose="02020404030301010803" pitchFamily="18" charset="0"/>
                          <a:ea typeface="Times New Roman" panose="02020603050405020304" pitchFamily="18" charset="0"/>
                          <a:cs typeface="Times New Roman" panose="02020603050405020304" pitchFamily="18" charset="0"/>
                        </a:rPr>
                        <a:t>Set up an account in the online end+disparities Database</a:t>
                      </a:r>
                    </a:p>
                    <a:p>
                      <a:pPr marL="342900" marR="0" lvl="0" indent="-166688" algn="l" defTabSz="914400" rtl="0" eaLnBrk="1" fontAlgn="auto" latinLnBrk="0" hangingPunct="1">
                        <a:lnSpc>
                          <a:spcPct val="107000"/>
                        </a:lnSpc>
                        <a:spcBef>
                          <a:spcPts val="300"/>
                        </a:spcBef>
                        <a:spcAft>
                          <a:spcPts val="300"/>
                        </a:spcAft>
                        <a:buClrTx/>
                        <a:buSzTx/>
                        <a:buFont typeface="Symbol" pitchFamily="2" charset="2"/>
                        <a:buChar char=""/>
                        <a:tabLst/>
                        <a:defRPr/>
                      </a:pPr>
                      <a:r>
                        <a:rPr lang="en-US" sz="2000" dirty="0">
                          <a:solidFill>
                            <a:srgbClr val="FFFFFF"/>
                          </a:solidFill>
                          <a:effectLst/>
                          <a:latin typeface="Garamond" panose="02020404030301010803" pitchFamily="18" charset="0"/>
                          <a:ea typeface="Times New Roman" panose="02020603050405020304" pitchFamily="18" charset="0"/>
                          <a:cs typeface="Times New Roman" panose="02020603050405020304" pitchFamily="18" charset="0"/>
                        </a:rPr>
                        <a:t>Mark the reporting deadlines in your calendar</a:t>
                      </a:r>
                    </a:p>
                    <a:p>
                      <a:pPr marL="342900" marR="0" lvl="0" indent="-166688" algn="l" defTabSz="914400" rtl="0" eaLnBrk="1" fontAlgn="auto" latinLnBrk="0" hangingPunct="1">
                        <a:lnSpc>
                          <a:spcPct val="107000"/>
                        </a:lnSpc>
                        <a:spcBef>
                          <a:spcPts val="300"/>
                        </a:spcBef>
                        <a:spcAft>
                          <a:spcPts val="300"/>
                        </a:spcAft>
                        <a:buClrTx/>
                        <a:buSzTx/>
                        <a:buFont typeface="Symbol" pitchFamily="2" charset="2"/>
                        <a:buChar char=""/>
                        <a:tabLst/>
                        <a:defRPr/>
                      </a:pPr>
                      <a:r>
                        <a:rPr lang="en-US" sz="2000" dirty="0">
                          <a:solidFill>
                            <a:srgbClr val="FFFFFF"/>
                          </a:solidFill>
                          <a:effectLst/>
                          <a:latin typeface="Garamond" panose="02020404030301010803" pitchFamily="18" charset="0"/>
                          <a:ea typeface="Times New Roman" panose="02020603050405020304" pitchFamily="18" charset="0"/>
                          <a:cs typeface="Times New Roman" panose="02020603050405020304" pitchFamily="18" charset="0"/>
                        </a:rPr>
                        <a:t>Report your data and generate benchmarking reports</a:t>
                      </a:r>
                    </a:p>
                    <a:p>
                      <a:pPr marL="342900" marR="0" lvl="0" indent="-166688">
                        <a:lnSpc>
                          <a:spcPct val="107000"/>
                        </a:lnSpc>
                        <a:spcBef>
                          <a:spcPts val="300"/>
                        </a:spcBef>
                        <a:spcAft>
                          <a:spcPts val="300"/>
                        </a:spcAft>
                        <a:buFont typeface="Symbol" pitchFamily="2" charset="2"/>
                        <a:buChar char=""/>
                        <a:tabLst/>
                      </a:pPr>
                      <a:endParaRPr lang="en-US" sz="2000" dirty="0">
                        <a:solidFill>
                          <a:srgbClr val="FFFFFF"/>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205104928"/>
                  </a:ext>
                </a:extLst>
              </a:tr>
            </a:tbl>
          </a:graphicData>
        </a:graphic>
      </p:graphicFrame>
    </p:spTree>
    <p:custDataLst>
      <p:tags r:id="rId1"/>
    </p:custDataLst>
    <p:extLst>
      <p:ext uri="{BB962C8B-B14F-4D97-AF65-F5344CB8AC3E}">
        <p14:creationId xmlns:p14="http://schemas.microsoft.com/office/powerpoint/2010/main" val="33896955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7AB1A8B7-D737-0A40-A5A6-0F6429AAF7B0}"/>
              </a:ext>
            </a:extLst>
          </p:cNvPr>
          <p:cNvGraphicFramePr>
            <a:graphicFrameLocks noGrp="1"/>
          </p:cNvGraphicFramePr>
          <p:nvPr>
            <p:extLst>
              <p:ext uri="{D42A27DB-BD31-4B8C-83A1-F6EECF244321}">
                <p14:modId xmlns:p14="http://schemas.microsoft.com/office/powerpoint/2010/main" val="1994120342"/>
              </p:ext>
            </p:extLst>
          </p:nvPr>
        </p:nvGraphicFramePr>
        <p:xfrm>
          <a:off x="762000" y="990600"/>
          <a:ext cx="7772400" cy="2534857"/>
        </p:xfrm>
        <a:graphic>
          <a:graphicData uri="http://schemas.openxmlformats.org/drawingml/2006/table">
            <a:tbl>
              <a:tblPr firstRow="1" firstCol="1" bandRow="1" bandCol="1"/>
              <a:tblGrid>
                <a:gridCol w="7772400">
                  <a:extLst>
                    <a:ext uri="{9D8B030D-6E8A-4147-A177-3AD203B41FA5}">
                      <a16:colId xmlns:a16="http://schemas.microsoft.com/office/drawing/2014/main" val="3151959459"/>
                    </a:ext>
                  </a:extLst>
                </a:gridCol>
              </a:tblGrid>
              <a:tr h="609600">
                <a:tc>
                  <a:txBody>
                    <a:bodyPr/>
                    <a:lstStyle/>
                    <a:p>
                      <a:pPr marL="0" marR="0" indent="114300">
                        <a:lnSpc>
                          <a:spcPct val="107000"/>
                        </a:lnSpc>
                        <a:spcBef>
                          <a:spcPts val="1200"/>
                        </a:spcBef>
                        <a:spcAft>
                          <a:spcPts val="0"/>
                        </a:spcAft>
                        <a:tabLst/>
                      </a:pPr>
                      <a:r>
                        <a:rPr lang="en-US" sz="2400" b="1" dirty="0">
                          <a:solidFill>
                            <a:srgbClr val="FFFFFF"/>
                          </a:solidFill>
                          <a:effectLst/>
                          <a:latin typeface="Garamond" panose="02020404030301010803" pitchFamily="18" charset="0"/>
                          <a:ea typeface="Times New Roman" panose="02020603050405020304" pitchFamily="18" charset="0"/>
                          <a:cs typeface="Times New Roman" panose="02020603050405020304" pitchFamily="18" charset="0"/>
                        </a:rPr>
                        <a:t>Next Steps – QI Intervention Reporting</a:t>
                      </a:r>
                      <a:endParaRPr lang="en-US"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2487556296"/>
                  </a:ext>
                </a:extLst>
              </a:tr>
              <a:tr h="1882675">
                <a:tc>
                  <a:txBody>
                    <a:bodyPr/>
                    <a:lstStyle/>
                    <a:p>
                      <a:pPr marL="342900" marR="0" lvl="0" indent="-166688" algn="l" defTabSz="914400" rtl="0" eaLnBrk="1" fontAlgn="auto" latinLnBrk="0" hangingPunct="1">
                        <a:lnSpc>
                          <a:spcPct val="107000"/>
                        </a:lnSpc>
                        <a:spcBef>
                          <a:spcPts val="300"/>
                        </a:spcBef>
                        <a:spcAft>
                          <a:spcPts val="300"/>
                        </a:spcAft>
                        <a:buClrTx/>
                        <a:buSzTx/>
                        <a:buFont typeface="Symbol" pitchFamily="2" charset="2"/>
                        <a:buChar char=""/>
                        <a:tabLst/>
                        <a:defRPr/>
                      </a:pPr>
                      <a:r>
                        <a:rPr lang="en-US" sz="2000" dirty="0">
                          <a:solidFill>
                            <a:srgbClr val="FFFFFF"/>
                          </a:solidFill>
                          <a:effectLst/>
                          <a:latin typeface="Garamond" panose="02020404030301010803" pitchFamily="18" charset="0"/>
                          <a:ea typeface="Times New Roman" panose="02020603050405020304" pitchFamily="18" charset="0"/>
                          <a:cs typeface="Times New Roman" panose="02020603050405020304" pitchFamily="18" charset="0"/>
                        </a:rPr>
                        <a:t>Familiarize yourself with reporting templates; review the samples</a:t>
                      </a:r>
                    </a:p>
                    <a:p>
                      <a:pPr marL="342900" marR="0" lvl="0" indent="-166688" algn="l" defTabSz="914400" rtl="0" eaLnBrk="1" fontAlgn="auto" latinLnBrk="0" hangingPunct="1">
                        <a:lnSpc>
                          <a:spcPct val="107000"/>
                        </a:lnSpc>
                        <a:spcBef>
                          <a:spcPts val="300"/>
                        </a:spcBef>
                        <a:spcAft>
                          <a:spcPts val="300"/>
                        </a:spcAft>
                        <a:buClrTx/>
                        <a:buSzTx/>
                        <a:buFont typeface="Symbol" pitchFamily="2" charset="2"/>
                        <a:buChar char=""/>
                        <a:tabLst/>
                        <a:defRPr/>
                      </a:pPr>
                      <a:r>
                        <a:rPr lang="en-US" sz="2000" dirty="0">
                          <a:solidFill>
                            <a:srgbClr val="FFFFFF"/>
                          </a:solidFill>
                          <a:effectLst/>
                          <a:latin typeface="Garamond" panose="02020404030301010803" pitchFamily="18" charset="0"/>
                          <a:ea typeface="Times New Roman" panose="02020603050405020304" pitchFamily="18" charset="0"/>
                          <a:cs typeface="Times New Roman" panose="02020603050405020304" pitchFamily="18" charset="0"/>
                        </a:rPr>
                        <a:t>Mark the reporting deadlines in your calendar</a:t>
                      </a:r>
                    </a:p>
                    <a:p>
                      <a:pPr marL="342900" marR="0" lvl="0" indent="-166688" algn="l" defTabSz="914400" rtl="0" eaLnBrk="1" fontAlgn="auto" latinLnBrk="0" hangingPunct="1">
                        <a:lnSpc>
                          <a:spcPct val="107000"/>
                        </a:lnSpc>
                        <a:spcBef>
                          <a:spcPts val="300"/>
                        </a:spcBef>
                        <a:spcAft>
                          <a:spcPts val="300"/>
                        </a:spcAft>
                        <a:buClrTx/>
                        <a:buSzTx/>
                        <a:buFont typeface="Symbol" pitchFamily="2" charset="2"/>
                        <a:buChar char=""/>
                        <a:tabLst/>
                        <a:defRPr/>
                      </a:pPr>
                      <a:r>
                        <a:rPr lang="en-US" sz="2000" dirty="0">
                          <a:solidFill>
                            <a:srgbClr val="FFFFFF"/>
                          </a:solidFill>
                          <a:effectLst/>
                          <a:latin typeface="Garamond" panose="02020404030301010803" pitchFamily="18" charset="0"/>
                          <a:ea typeface="Times New Roman" panose="02020603050405020304" pitchFamily="18" charset="0"/>
                          <a:cs typeface="Times New Roman" panose="02020603050405020304" pitchFamily="18" charset="0"/>
                        </a:rPr>
                        <a:t>Rather than waiting till the deadline, complete the form along the way</a:t>
                      </a:r>
                    </a:p>
                    <a:p>
                      <a:pPr marL="342900" marR="0" lvl="0" indent="-166688" algn="l" defTabSz="914400" rtl="0" eaLnBrk="1" fontAlgn="auto" latinLnBrk="0" hangingPunct="1">
                        <a:lnSpc>
                          <a:spcPct val="107000"/>
                        </a:lnSpc>
                        <a:spcBef>
                          <a:spcPts val="300"/>
                        </a:spcBef>
                        <a:spcAft>
                          <a:spcPts val="300"/>
                        </a:spcAft>
                        <a:buClrTx/>
                        <a:buSzTx/>
                        <a:buFont typeface="Symbol" pitchFamily="2" charset="2"/>
                        <a:buChar char=""/>
                        <a:tabLst/>
                        <a:defRPr/>
                      </a:pPr>
                      <a:r>
                        <a:rPr lang="en-US" sz="2000" dirty="0">
                          <a:solidFill>
                            <a:srgbClr val="FFFFFF"/>
                          </a:solidFill>
                          <a:effectLst/>
                          <a:latin typeface="Garamond" panose="02020404030301010803" pitchFamily="18" charset="0"/>
                          <a:ea typeface="Times New Roman" panose="02020603050405020304" pitchFamily="18" charset="0"/>
                          <a:cs typeface="Times New Roman" panose="02020603050405020304" pitchFamily="18" charset="0"/>
                        </a:rPr>
                        <a:t>Consider to routinely share with internal and external shareholders</a:t>
                      </a:r>
                    </a:p>
                    <a:p>
                      <a:pPr marL="342900" marR="0" lvl="0" indent="-166688">
                        <a:lnSpc>
                          <a:spcPct val="107000"/>
                        </a:lnSpc>
                        <a:spcBef>
                          <a:spcPts val="300"/>
                        </a:spcBef>
                        <a:spcAft>
                          <a:spcPts val="300"/>
                        </a:spcAft>
                        <a:buFont typeface="Symbol" pitchFamily="2" charset="2"/>
                        <a:buChar char=""/>
                        <a:tabLst/>
                      </a:pPr>
                      <a:endParaRPr lang="en-US" sz="2000" dirty="0">
                        <a:solidFill>
                          <a:srgbClr val="FFFFFF"/>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205104928"/>
                  </a:ext>
                </a:extLst>
              </a:tr>
            </a:tbl>
          </a:graphicData>
        </a:graphic>
      </p:graphicFrame>
    </p:spTree>
    <p:custDataLst>
      <p:tags r:id="rId1"/>
    </p:custDataLst>
    <p:extLst>
      <p:ext uri="{BB962C8B-B14F-4D97-AF65-F5344CB8AC3E}">
        <p14:creationId xmlns:p14="http://schemas.microsoft.com/office/powerpoint/2010/main" val="31592550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8B7BA2-6B04-4C4A-A1BD-1EC0FEEF59BD}"/>
              </a:ext>
            </a:extLst>
          </p:cNvPr>
          <p:cNvSpPr/>
          <p:nvPr/>
        </p:nvSpPr>
        <p:spPr>
          <a:xfrm>
            <a:off x="3200400" y="3025676"/>
            <a:ext cx="5867400" cy="2308324"/>
          </a:xfrm>
          <a:prstGeom prst="rect">
            <a:avLst/>
          </a:prstGeom>
        </p:spPr>
        <p:txBody>
          <a:bodyPr wrap="square">
            <a:spAutoFit/>
          </a:bodyPr>
          <a:lstStyle/>
          <a:p>
            <a:pPr indent="9525">
              <a:tabLst>
                <a:tab pos="1257300" algn="l"/>
              </a:tabLst>
            </a:pPr>
            <a:r>
              <a:rPr lang="en-US" altLang="en-US" sz="2400" dirty="0">
                <a:solidFill>
                  <a:srgbClr val="000000"/>
                </a:solidFill>
                <a:latin typeface="Garamond" panose="02020404030301010803" pitchFamily="18" charset="0"/>
                <a:ea typeface="Times New Roman" panose="02020603050405020304" pitchFamily="18" charset="0"/>
              </a:rPr>
              <a:t>Performance Measurement Guide</a:t>
            </a:r>
          </a:p>
          <a:p>
            <a:pPr lvl="0" indent="9525">
              <a:tabLst>
                <a:tab pos="1257300" algn="l"/>
              </a:tabLst>
            </a:pPr>
            <a:r>
              <a:rPr lang="en-US" altLang="en-US" sz="2400" dirty="0">
                <a:solidFill>
                  <a:srgbClr val="000000"/>
                </a:solidFill>
                <a:latin typeface="Garamond" panose="02020404030301010803" pitchFamily="18" charset="0"/>
                <a:ea typeface="Times New Roman" panose="02020603050405020304" pitchFamily="18" charset="0"/>
              </a:rPr>
              <a:t>Collaborative Toolkit</a:t>
            </a:r>
          </a:p>
          <a:p>
            <a:pPr lvl="0" indent="9525">
              <a:tabLst>
                <a:tab pos="1257300" algn="l"/>
              </a:tabLst>
            </a:pPr>
            <a:r>
              <a:rPr lang="en-US" altLang="en-US" sz="2400" dirty="0">
                <a:solidFill>
                  <a:srgbClr val="000000"/>
                </a:solidFill>
                <a:latin typeface="Garamond" panose="02020404030301010803" pitchFamily="18" charset="0"/>
                <a:ea typeface="Times New Roman" panose="02020603050405020304" pitchFamily="18" charset="0"/>
              </a:rPr>
              <a:t>Community Partner QI Intervention Reporting Template/Sample</a:t>
            </a:r>
          </a:p>
          <a:p>
            <a:pPr lvl="0" indent="9525">
              <a:tabLst>
                <a:tab pos="1257300" algn="l"/>
              </a:tabLst>
            </a:pPr>
            <a:r>
              <a:rPr lang="en-US" altLang="en-US" sz="2400" dirty="0">
                <a:solidFill>
                  <a:srgbClr val="000000"/>
                </a:solidFill>
                <a:latin typeface="Garamond" panose="02020404030301010803" pitchFamily="18" charset="0"/>
                <a:ea typeface="Times New Roman" panose="02020603050405020304" pitchFamily="18" charset="0"/>
              </a:rPr>
              <a:t>Response Team Reporting Template/Sample</a:t>
            </a:r>
          </a:p>
          <a:p>
            <a:pPr lvl="0" indent="9525">
              <a:tabLst>
                <a:tab pos="1257300" algn="l"/>
              </a:tabLst>
            </a:pPr>
            <a:r>
              <a:rPr lang="en-US" altLang="en-US" sz="2400" dirty="0">
                <a:solidFill>
                  <a:srgbClr val="000000"/>
                </a:solidFill>
                <a:latin typeface="Garamond" panose="02020404030301010803" pitchFamily="18" charset="0"/>
                <a:ea typeface="Times New Roman" panose="02020603050405020304" pitchFamily="18" charset="0"/>
              </a:rPr>
              <a:t>Office Hours</a:t>
            </a:r>
          </a:p>
        </p:txBody>
      </p:sp>
      <p:grpSp>
        <p:nvGrpSpPr>
          <p:cNvPr id="8" name="Group 7">
            <a:extLst>
              <a:ext uri="{FF2B5EF4-FFF2-40B4-BE49-F238E27FC236}">
                <a16:creationId xmlns:a16="http://schemas.microsoft.com/office/drawing/2014/main" id="{027A1A11-6EA5-8F43-9627-11BC0D38998A}"/>
              </a:ext>
            </a:extLst>
          </p:cNvPr>
          <p:cNvGrpSpPr/>
          <p:nvPr/>
        </p:nvGrpSpPr>
        <p:grpSpPr>
          <a:xfrm>
            <a:off x="457200" y="2873276"/>
            <a:ext cx="2837829" cy="782638"/>
            <a:chOff x="685800" y="1981200"/>
            <a:chExt cx="2837829" cy="782638"/>
          </a:xfrm>
        </p:grpSpPr>
        <p:pic>
          <p:nvPicPr>
            <p:cNvPr id="1025" name="Picture 11">
              <a:extLst>
                <a:ext uri="{FF2B5EF4-FFF2-40B4-BE49-F238E27FC236}">
                  <a16:creationId xmlns:a16="http://schemas.microsoft.com/office/drawing/2014/main" id="{D7FCC2D3-B7B0-4242-96E1-9D676AD250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81200"/>
              <a:ext cx="767170" cy="7826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4C8F688-11CB-D847-9D37-46E42FA9B0CE}"/>
                </a:ext>
              </a:extLst>
            </p:cNvPr>
            <p:cNvSpPr/>
            <p:nvPr/>
          </p:nvSpPr>
          <p:spPr>
            <a:xfrm>
              <a:off x="1460500" y="2133600"/>
              <a:ext cx="2063129" cy="461665"/>
            </a:xfrm>
            <a:prstGeom prst="rect">
              <a:avLst/>
            </a:prstGeom>
          </p:spPr>
          <p:txBody>
            <a:bodyPr wrap="none">
              <a:spAutoFit/>
            </a:bodyPr>
            <a:lstStyle/>
            <a:p>
              <a:r>
                <a:rPr lang="en-US" altLang="en-US" sz="2400" dirty="0">
                  <a:solidFill>
                    <a:srgbClr val="000000"/>
                  </a:solidFill>
                  <a:latin typeface="Garamond" panose="02020404030301010803" pitchFamily="18" charset="0"/>
                  <a:ea typeface="Times New Roman" panose="02020603050405020304" pitchFamily="18" charset="0"/>
                </a:rPr>
                <a:t>Learn  More  | </a:t>
              </a:r>
              <a:endParaRPr lang="en-US" sz="2400" dirty="0"/>
            </a:p>
          </p:txBody>
        </p:sp>
      </p:grpSp>
      <p:grpSp>
        <p:nvGrpSpPr>
          <p:cNvPr id="6" name="Group 5" descr="Badge saying &quot;Improve HIV care. Ask me how!&quot; with the CQII logo. " title="Badge">
            <a:extLst>
              <a:ext uri="{FF2B5EF4-FFF2-40B4-BE49-F238E27FC236}">
                <a16:creationId xmlns:a16="http://schemas.microsoft.com/office/drawing/2014/main" id="{788B4B4A-BDF9-6546-8E2E-F588CAFEFECF}"/>
              </a:ext>
            </a:extLst>
          </p:cNvPr>
          <p:cNvGrpSpPr/>
          <p:nvPr/>
        </p:nvGrpSpPr>
        <p:grpSpPr>
          <a:xfrm>
            <a:off x="6858000" y="685800"/>
            <a:ext cx="1772313" cy="1762160"/>
            <a:chOff x="2667001" y="582632"/>
            <a:chExt cx="3322602" cy="3303568"/>
          </a:xfrm>
        </p:grpSpPr>
        <p:pic>
          <p:nvPicPr>
            <p:cNvPr id="9" name="Picture 8">
              <a:extLst>
                <a:ext uri="{FF2B5EF4-FFF2-40B4-BE49-F238E27FC236}">
                  <a16:creationId xmlns:a16="http://schemas.microsoft.com/office/drawing/2014/main" id="{1038AB72-799A-2D44-9DE8-B91F0E9EBEC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67001" y="582632"/>
              <a:ext cx="3322602" cy="3303568"/>
            </a:xfrm>
            <a:prstGeom prst="rect">
              <a:avLst/>
            </a:prstGeom>
          </p:spPr>
        </p:pic>
        <p:grpSp>
          <p:nvGrpSpPr>
            <p:cNvPr id="10" name="Group 9">
              <a:extLst>
                <a:ext uri="{FF2B5EF4-FFF2-40B4-BE49-F238E27FC236}">
                  <a16:creationId xmlns:a16="http://schemas.microsoft.com/office/drawing/2014/main" id="{EABDA3E8-728F-524C-A134-05D37C8A0B7D}"/>
                </a:ext>
              </a:extLst>
            </p:cNvPr>
            <p:cNvGrpSpPr/>
            <p:nvPr/>
          </p:nvGrpSpPr>
          <p:grpSpPr>
            <a:xfrm>
              <a:off x="3679623" y="1399142"/>
              <a:ext cx="1244475" cy="1585740"/>
              <a:chOff x="3679623" y="1399142"/>
              <a:chExt cx="1244475" cy="1585740"/>
            </a:xfrm>
          </p:grpSpPr>
          <p:pic>
            <p:nvPicPr>
              <p:cNvPr id="11" name="Picture 10">
                <a:extLst>
                  <a:ext uri="{FF2B5EF4-FFF2-40B4-BE49-F238E27FC236}">
                    <a16:creationId xmlns:a16="http://schemas.microsoft.com/office/drawing/2014/main" id="{ABEC72E9-9D1D-E948-8546-C0E5799961B1}"/>
                  </a:ext>
                </a:extLst>
              </p:cNvPr>
              <p:cNvPicPr>
                <a:picLocks noChangeAspect="1"/>
              </p:cNvPicPr>
              <p:nvPr/>
            </p:nvPicPr>
            <p:blipFill>
              <a:blip r:embed="rId4"/>
              <a:stretch>
                <a:fillRect/>
              </a:stretch>
            </p:blipFill>
            <p:spPr>
              <a:xfrm>
                <a:off x="3679623" y="1530541"/>
                <a:ext cx="1244475" cy="1343025"/>
              </a:xfrm>
              <a:prstGeom prst="rect">
                <a:avLst/>
              </a:prstGeom>
            </p:spPr>
          </p:pic>
          <p:sp>
            <p:nvSpPr>
              <p:cNvPr id="12" name="Rectangle 11">
                <a:extLst>
                  <a:ext uri="{FF2B5EF4-FFF2-40B4-BE49-F238E27FC236}">
                    <a16:creationId xmlns:a16="http://schemas.microsoft.com/office/drawing/2014/main" id="{6EC058E8-81C0-A84C-BAE9-AA4B5D078693}"/>
                  </a:ext>
                </a:extLst>
              </p:cNvPr>
              <p:cNvSpPr/>
              <p:nvPr/>
            </p:nvSpPr>
            <p:spPr bwMode="auto">
              <a:xfrm>
                <a:off x="4285561" y="1399142"/>
                <a:ext cx="438839" cy="163761"/>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A31D4127-7354-7E41-A2E9-1E97C3433DDF}"/>
                  </a:ext>
                </a:extLst>
              </p:cNvPr>
              <p:cNvSpPr/>
              <p:nvPr/>
            </p:nvSpPr>
            <p:spPr bwMode="auto">
              <a:xfrm flipV="1">
                <a:off x="3886200" y="2873566"/>
                <a:ext cx="806986" cy="111316"/>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grpSp>
      </p:grpSp>
      <p:sp>
        <p:nvSpPr>
          <p:cNvPr id="14" name="Content Placeholder 2">
            <a:extLst>
              <a:ext uri="{FF2B5EF4-FFF2-40B4-BE49-F238E27FC236}">
                <a16:creationId xmlns:a16="http://schemas.microsoft.com/office/drawing/2014/main" id="{CC1AC0A4-5ACC-4D91-A39F-D49D14264DE0}"/>
              </a:ext>
            </a:extLst>
          </p:cNvPr>
          <p:cNvSpPr txBox="1">
            <a:spLocks/>
          </p:cNvSpPr>
          <p:nvPr/>
        </p:nvSpPr>
        <p:spPr bwMode="auto">
          <a:xfrm>
            <a:off x="663429" y="5334000"/>
            <a:ext cx="83820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Char char="•"/>
              <a:defRPr sz="24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Clr>
                <a:srgbClr val="FF0000"/>
              </a:buClr>
              <a:buSzPct val="85000"/>
              <a:buFont typeface="Wingdings" panose="05000000000000000000" pitchFamily="2" charset="2"/>
              <a:buChar char="§"/>
              <a:defRPr sz="22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FF0000"/>
              </a:buClr>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FF0000"/>
              </a:buClr>
              <a:buSzPct val="65000"/>
              <a:buFont typeface="Wingdings" panose="05000000000000000000" pitchFamily="2" charset="2"/>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FF0000"/>
              </a:buClr>
              <a:buSzPct val="50000"/>
              <a:buChar char="•"/>
              <a:defRPr>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rgbClr val="FF0000"/>
              </a:buClr>
              <a:buSzPct val="50000"/>
              <a:buChar char="•"/>
              <a:defRPr>
                <a:solidFill>
                  <a:schemeClr val="tx1"/>
                </a:solidFill>
                <a:latin typeface="+mn-lt"/>
              </a:defRPr>
            </a:lvl6pPr>
            <a:lvl7pPr marL="2971800" indent="-228600" algn="l" rtl="0" fontAlgn="base">
              <a:spcBef>
                <a:spcPct val="20000"/>
              </a:spcBef>
              <a:spcAft>
                <a:spcPct val="0"/>
              </a:spcAft>
              <a:buClr>
                <a:srgbClr val="FF0000"/>
              </a:buClr>
              <a:buSzPct val="50000"/>
              <a:buChar char="•"/>
              <a:defRPr>
                <a:solidFill>
                  <a:schemeClr val="tx1"/>
                </a:solidFill>
                <a:latin typeface="+mn-lt"/>
              </a:defRPr>
            </a:lvl7pPr>
            <a:lvl8pPr marL="3429000" indent="-228600" algn="l" rtl="0" fontAlgn="base">
              <a:spcBef>
                <a:spcPct val="20000"/>
              </a:spcBef>
              <a:spcAft>
                <a:spcPct val="0"/>
              </a:spcAft>
              <a:buClr>
                <a:srgbClr val="FF0000"/>
              </a:buClr>
              <a:buSzPct val="50000"/>
              <a:buChar char="•"/>
              <a:defRPr>
                <a:solidFill>
                  <a:schemeClr val="tx1"/>
                </a:solidFill>
                <a:latin typeface="+mn-lt"/>
              </a:defRPr>
            </a:lvl8pPr>
            <a:lvl9pPr marL="3886200" indent="-228600" algn="l" rtl="0" fontAlgn="base">
              <a:spcBef>
                <a:spcPct val="20000"/>
              </a:spcBef>
              <a:spcAft>
                <a:spcPct val="0"/>
              </a:spcAft>
              <a:buClr>
                <a:srgbClr val="FF0000"/>
              </a:buClr>
              <a:buSzPct val="50000"/>
              <a:buChar char="•"/>
              <a:defRPr>
                <a:solidFill>
                  <a:schemeClr val="tx1"/>
                </a:solidFill>
                <a:latin typeface="+mn-lt"/>
              </a:defRPr>
            </a:lvl9pPr>
          </a:lstStyle>
          <a:p>
            <a:pPr marL="0" indent="0">
              <a:buFontTx/>
              <a:buNone/>
            </a:pPr>
            <a:r>
              <a:rPr lang="en-US" u="sng" kern="0" dirty="0">
                <a:hlinkClick r:id="rId5"/>
              </a:rPr>
              <a:t>https://cqii.glasscubes.com/share/s/iduf4sgdk0rrfn7j9h13gdq407</a:t>
            </a:r>
            <a:r>
              <a:rPr lang="en-US" u="sng" kern="0" dirty="0"/>
              <a:t> </a:t>
            </a:r>
          </a:p>
        </p:txBody>
      </p:sp>
    </p:spTree>
    <p:extLst>
      <p:ext uri="{BB962C8B-B14F-4D97-AF65-F5344CB8AC3E}">
        <p14:creationId xmlns:p14="http://schemas.microsoft.com/office/powerpoint/2010/main" val="23142837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838200" y="2727325"/>
            <a:ext cx="7848600" cy="1447800"/>
          </a:xfrm>
          <a:prstGeom prst="rect">
            <a:avLst/>
          </a:prstGeom>
          <a:solidFill>
            <a:schemeClr val="bg1">
              <a:lumMod val="65000"/>
            </a:schemeClr>
          </a:solidFill>
          <a:ln w="9525">
            <a:noFill/>
            <a:miter lim="800000"/>
            <a:headEnd/>
            <a:tailEnd/>
          </a:ln>
        </p:spPr>
        <p:txBody>
          <a:bodyPr anchor="ctr"/>
          <a:lstStyle/>
          <a:p>
            <a:pPr algn="ctr">
              <a:defRPr/>
            </a:pPr>
            <a:endParaRPr lang="en-US" sz="4400" dirty="0">
              <a:latin typeface="+mj-lt"/>
              <a:ea typeface="+mj-ea"/>
              <a:cs typeface="+mj-cs"/>
            </a:endParaRPr>
          </a:p>
        </p:txBody>
      </p:sp>
      <p:sp>
        <p:nvSpPr>
          <p:cNvPr id="6147" name="Title 1"/>
          <p:cNvSpPr txBox="1">
            <a:spLocks/>
          </p:cNvSpPr>
          <p:nvPr/>
        </p:nvSpPr>
        <p:spPr bwMode="auto">
          <a:xfrm>
            <a:off x="304800" y="2608263"/>
            <a:ext cx="8610600" cy="11430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000" b="1" dirty="0" err="1">
                <a:solidFill>
                  <a:schemeClr val="bg1"/>
                </a:solidFill>
                <a:latin typeface="Garamond" panose="02020404030301010803" pitchFamily="18" charset="0"/>
              </a:rPr>
              <a:t>Glasscubes</a:t>
            </a:r>
            <a:endParaRPr lang="en-US" altLang="en-US" sz="4000" b="1" dirty="0">
              <a:solidFill>
                <a:schemeClr val="bg1"/>
              </a:solidFill>
              <a:latin typeface="Garamond" panose="02020404030301010803" pitchFamily="18" charset="0"/>
            </a:endParaRPr>
          </a:p>
        </p:txBody>
      </p:sp>
    </p:spTree>
    <p:extLst>
      <p:ext uri="{BB962C8B-B14F-4D97-AF65-F5344CB8AC3E}">
        <p14:creationId xmlns:p14="http://schemas.microsoft.com/office/powerpoint/2010/main" val="7055455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p:txBody>
          <a:bodyPr/>
          <a:lstStyle/>
          <a:p>
            <a:pPr eaLnBrk="1" hangingPunct="1"/>
            <a:r>
              <a:rPr lang="en-US" altLang="en-US" dirty="0">
                <a:ea typeface="ＭＳ Ｐゴシック" panose="020B0600070205080204" pitchFamily="34" charset="-128"/>
              </a:rPr>
              <a:t>Glasscubes</a:t>
            </a:r>
          </a:p>
        </p:txBody>
      </p:sp>
      <p:sp>
        <p:nvSpPr>
          <p:cNvPr id="37891" name="Content Placeholder 4"/>
          <p:cNvSpPr>
            <a:spLocks noGrp="1"/>
          </p:cNvSpPr>
          <p:nvPr>
            <p:ph sz="half" idx="4294967295"/>
          </p:nvPr>
        </p:nvSpPr>
        <p:spPr>
          <a:xfrm>
            <a:off x="571500" y="2362199"/>
            <a:ext cx="8153400" cy="3124200"/>
          </a:xfrm>
        </p:spPr>
        <p:txBody>
          <a:bodyPr/>
          <a:lstStyle/>
          <a:p>
            <a:pPr eaLnBrk="1" hangingPunct="1">
              <a:lnSpc>
                <a:spcPct val="80000"/>
              </a:lnSpc>
              <a:spcAft>
                <a:spcPts val="600"/>
              </a:spcAft>
            </a:pPr>
            <a:r>
              <a:rPr lang="en-US" altLang="en-US" dirty="0">
                <a:ea typeface="ＭＳ Ｐゴシック" panose="020B0600070205080204" pitchFamily="34" charset="-128"/>
              </a:rPr>
              <a:t>Features include: </a:t>
            </a:r>
          </a:p>
          <a:p>
            <a:pPr lvl="1" eaLnBrk="1" hangingPunct="1">
              <a:lnSpc>
                <a:spcPct val="80000"/>
              </a:lnSpc>
              <a:spcAft>
                <a:spcPts val="600"/>
              </a:spcAft>
            </a:pPr>
            <a:r>
              <a:rPr lang="en-US" altLang="en-US" dirty="0">
                <a:ea typeface="ＭＳ Ｐゴシック" panose="020B0600070205080204" pitchFamily="34" charset="-128"/>
              </a:rPr>
              <a:t>share QI resources </a:t>
            </a:r>
          </a:p>
          <a:p>
            <a:pPr lvl="1" eaLnBrk="1" hangingPunct="1">
              <a:lnSpc>
                <a:spcPct val="80000"/>
              </a:lnSpc>
              <a:spcAft>
                <a:spcPts val="600"/>
              </a:spcAft>
            </a:pPr>
            <a:r>
              <a:rPr lang="en-US" altLang="en-US" dirty="0">
                <a:ea typeface="ＭＳ Ｐゴシック" panose="020B0600070205080204" pitchFamily="34" charset="-128"/>
              </a:rPr>
              <a:t>maintain a library of documents</a:t>
            </a:r>
          </a:p>
          <a:p>
            <a:pPr lvl="1" eaLnBrk="1" hangingPunct="1">
              <a:lnSpc>
                <a:spcPct val="80000"/>
              </a:lnSpc>
              <a:spcAft>
                <a:spcPts val="600"/>
              </a:spcAft>
            </a:pPr>
            <a:r>
              <a:rPr lang="en-US" altLang="en-US" dirty="0">
                <a:ea typeface="ＭＳ Ｐゴシック" panose="020B0600070205080204" pitchFamily="34" charset="-128"/>
              </a:rPr>
              <a:t>report aim statements</a:t>
            </a:r>
          </a:p>
          <a:p>
            <a:pPr lvl="1" eaLnBrk="1" hangingPunct="1">
              <a:lnSpc>
                <a:spcPct val="80000"/>
              </a:lnSpc>
              <a:spcAft>
                <a:spcPts val="600"/>
              </a:spcAft>
            </a:pPr>
            <a:r>
              <a:rPr lang="en-US" altLang="en-US" dirty="0">
                <a:ea typeface="ＭＳ Ｐゴシック" panose="020B0600070205080204" pitchFamily="34" charset="-128"/>
              </a:rPr>
              <a:t>report QI Interventions</a:t>
            </a:r>
          </a:p>
          <a:p>
            <a:pPr eaLnBrk="1" hangingPunct="1">
              <a:lnSpc>
                <a:spcPct val="80000"/>
              </a:lnSpc>
              <a:spcAft>
                <a:spcPts val="600"/>
              </a:spcAft>
            </a:pPr>
            <a:r>
              <a:rPr lang="en-US" altLang="en-US" dirty="0">
                <a:ea typeface="ＭＳ Ｐゴシック" panose="020B0600070205080204" pitchFamily="34" charset="-128"/>
              </a:rPr>
              <a:t>Each Regional Group can manage their own Glasscubes workspace and post documents relevant to their local work</a:t>
            </a:r>
          </a:p>
        </p:txBody>
      </p:sp>
      <p:sp>
        <p:nvSpPr>
          <p:cNvPr id="4" name="Content Placeholder 2">
            <a:extLst>
              <a:ext uri="{FF2B5EF4-FFF2-40B4-BE49-F238E27FC236}">
                <a16:creationId xmlns:a16="http://schemas.microsoft.com/office/drawing/2014/main" id="{EBEC5E70-38D9-4A46-9902-ADE5ED0732F5}"/>
              </a:ext>
            </a:extLst>
          </p:cNvPr>
          <p:cNvSpPr txBox="1">
            <a:spLocks/>
          </p:cNvSpPr>
          <p:nvPr/>
        </p:nvSpPr>
        <p:spPr bwMode="auto">
          <a:xfrm>
            <a:off x="609600" y="5334000"/>
            <a:ext cx="83820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Char char="•"/>
              <a:defRPr sz="24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Clr>
                <a:srgbClr val="FF0000"/>
              </a:buClr>
              <a:buSzPct val="85000"/>
              <a:buFont typeface="Wingdings" panose="05000000000000000000" pitchFamily="2" charset="2"/>
              <a:buChar char="§"/>
              <a:defRPr sz="22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FF0000"/>
              </a:buClr>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FF0000"/>
              </a:buClr>
              <a:buSzPct val="65000"/>
              <a:buFont typeface="Wingdings" panose="05000000000000000000" pitchFamily="2" charset="2"/>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FF0000"/>
              </a:buClr>
              <a:buSzPct val="50000"/>
              <a:buChar char="•"/>
              <a:defRPr>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rgbClr val="FF0000"/>
              </a:buClr>
              <a:buSzPct val="50000"/>
              <a:buChar char="•"/>
              <a:defRPr>
                <a:solidFill>
                  <a:schemeClr val="tx1"/>
                </a:solidFill>
                <a:latin typeface="+mn-lt"/>
              </a:defRPr>
            </a:lvl6pPr>
            <a:lvl7pPr marL="2971800" indent="-228600" algn="l" rtl="0" fontAlgn="base">
              <a:spcBef>
                <a:spcPct val="20000"/>
              </a:spcBef>
              <a:spcAft>
                <a:spcPct val="0"/>
              </a:spcAft>
              <a:buClr>
                <a:srgbClr val="FF0000"/>
              </a:buClr>
              <a:buSzPct val="50000"/>
              <a:buChar char="•"/>
              <a:defRPr>
                <a:solidFill>
                  <a:schemeClr val="tx1"/>
                </a:solidFill>
                <a:latin typeface="+mn-lt"/>
              </a:defRPr>
            </a:lvl7pPr>
            <a:lvl8pPr marL="3429000" indent="-228600" algn="l" rtl="0" fontAlgn="base">
              <a:spcBef>
                <a:spcPct val="20000"/>
              </a:spcBef>
              <a:spcAft>
                <a:spcPct val="0"/>
              </a:spcAft>
              <a:buClr>
                <a:srgbClr val="FF0000"/>
              </a:buClr>
              <a:buSzPct val="50000"/>
              <a:buChar char="•"/>
              <a:defRPr>
                <a:solidFill>
                  <a:schemeClr val="tx1"/>
                </a:solidFill>
                <a:latin typeface="+mn-lt"/>
              </a:defRPr>
            </a:lvl8pPr>
            <a:lvl9pPr marL="3886200" indent="-228600" algn="l" rtl="0" fontAlgn="base">
              <a:spcBef>
                <a:spcPct val="20000"/>
              </a:spcBef>
              <a:spcAft>
                <a:spcPct val="0"/>
              </a:spcAft>
              <a:buClr>
                <a:srgbClr val="FF0000"/>
              </a:buClr>
              <a:buSzPct val="50000"/>
              <a:buChar char="•"/>
              <a:defRPr>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
                <a:srgbClr val="FF0000"/>
              </a:buClr>
              <a:buSzTx/>
              <a:buFontTx/>
              <a:buNone/>
              <a:tabLst/>
              <a:defRPr/>
            </a:pPr>
            <a:r>
              <a:rPr kumimoji="0" lang="en-US" sz="2400" b="0" i="0" u="sng" strike="noStrike" kern="0" cap="none" spc="0" normalizeH="0" baseline="0" noProof="0" dirty="0">
                <a:ln>
                  <a:noFill/>
                </a:ln>
                <a:solidFill>
                  <a:srgbClr val="000000"/>
                </a:solidFill>
                <a:effectLst/>
                <a:uLnTx/>
                <a:uFillTx/>
                <a:latin typeface="Garamond"/>
                <a:ea typeface="MS PGothic" panose="020B0600070205080204" pitchFamily="34" charset="-128"/>
                <a:hlinkClick r:id="rId4"/>
              </a:rPr>
              <a:t>https://cqii.glasscubes.com/share/s/lbq69neurq5dustcd7934v7r40</a:t>
            </a:r>
            <a:endParaRPr kumimoji="0" lang="en-US" sz="2400" b="0" i="0" u="sng" strike="noStrike" kern="0" cap="none" spc="0" normalizeH="0" baseline="0" noProof="0" dirty="0">
              <a:ln>
                <a:noFill/>
              </a:ln>
              <a:solidFill>
                <a:srgbClr val="000000"/>
              </a:solidFill>
              <a:effectLst/>
              <a:uLnTx/>
              <a:uFillTx/>
              <a:latin typeface="Garamond"/>
              <a:ea typeface="MS PGothic" panose="020B0600070205080204" pitchFamily="34" charset="-128"/>
            </a:endParaRPr>
          </a:p>
        </p:txBody>
      </p:sp>
      <p:sp>
        <p:nvSpPr>
          <p:cNvPr id="5" name="Rectangle 3">
            <a:extLst>
              <a:ext uri="{FF2B5EF4-FFF2-40B4-BE49-F238E27FC236}">
                <a16:creationId xmlns:a16="http://schemas.microsoft.com/office/drawing/2014/main" id="{4086210B-C4C2-A849-8B0B-20AAA7C8C8F4}"/>
              </a:ext>
            </a:extLst>
          </p:cNvPr>
          <p:cNvSpPr txBox="1">
            <a:spLocks noChangeArrowheads="1"/>
          </p:cNvSpPr>
          <p:nvPr/>
        </p:nvSpPr>
        <p:spPr bwMode="auto">
          <a:xfrm>
            <a:off x="533400" y="1371600"/>
            <a:ext cx="8229600" cy="914399"/>
          </a:xfrm>
          <a:prstGeom prst="rect">
            <a:avLst/>
          </a:prstGeom>
          <a:solidFill>
            <a:srgbClr val="FEDFB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Char char="•"/>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ea typeface="ＭＳ Ｐゴシック" charset="0"/>
                <a:cs typeface="MS PGothic" charset="0"/>
              </a:defRPr>
            </a:lvl2pPr>
            <a:lvl3pPr marL="11430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charset="0"/>
                <a:cs typeface="MS PGothic" charset="0"/>
              </a:defRPr>
            </a:lvl3pPr>
            <a:lvl4pPr marL="1600200" indent="-228600" algn="l" rtl="0" eaLnBrk="0" fontAlgn="base" hangingPunct="0">
              <a:spcBef>
                <a:spcPct val="20000"/>
              </a:spcBef>
              <a:spcAft>
                <a:spcPct val="0"/>
              </a:spcAft>
              <a:buClr>
                <a:schemeClr val="tx1"/>
              </a:buClr>
              <a:buChar char="•"/>
              <a:defRPr>
                <a:solidFill>
                  <a:schemeClr val="tx1"/>
                </a:solidFill>
                <a:latin typeface="+mn-lt"/>
                <a:ea typeface="ＭＳ Ｐゴシック" charset="0"/>
                <a:cs typeface="MS PGothic" charset="0"/>
              </a:defRPr>
            </a:lvl4pPr>
            <a:lvl5pPr marL="2057400" indent="-228600" algn="l" rtl="0" eaLnBrk="0" fontAlgn="base" hangingPunct="0">
              <a:spcBef>
                <a:spcPct val="20000"/>
              </a:spcBef>
              <a:spcAft>
                <a:spcPct val="0"/>
              </a:spcAft>
              <a:buClr>
                <a:schemeClr val="tx1"/>
              </a:buClr>
              <a:buChar char="•"/>
              <a:defRPr>
                <a:solidFill>
                  <a:schemeClr val="tx1"/>
                </a:solidFill>
                <a:latin typeface="+mn-lt"/>
                <a:ea typeface="ＭＳ Ｐゴシック" charset="0"/>
                <a:cs typeface="MS PGothic" charset="0"/>
              </a:defRPr>
            </a:lvl5pPr>
            <a:lvl6pPr marL="2514600" indent="-228600" algn="l" rtl="0" fontAlgn="base">
              <a:spcBef>
                <a:spcPct val="20000"/>
              </a:spcBef>
              <a:spcAft>
                <a:spcPct val="0"/>
              </a:spcAft>
              <a:buClr>
                <a:schemeClr val="tx1"/>
              </a:buClr>
              <a:buChar char="•"/>
              <a:defRPr>
                <a:solidFill>
                  <a:schemeClr val="tx1"/>
                </a:solidFill>
                <a:latin typeface="+mn-lt"/>
                <a:ea typeface="ＭＳ Ｐゴシック" charset="-128"/>
              </a:defRPr>
            </a:lvl6pPr>
            <a:lvl7pPr marL="2971800" indent="-228600" algn="l" rtl="0" fontAlgn="base">
              <a:spcBef>
                <a:spcPct val="20000"/>
              </a:spcBef>
              <a:spcAft>
                <a:spcPct val="0"/>
              </a:spcAft>
              <a:buClr>
                <a:schemeClr val="tx1"/>
              </a:buClr>
              <a:buChar char="•"/>
              <a:defRPr>
                <a:solidFill>
                  <a:schemeClr val="tx1"/>
                </a:solidFill>
                <a:latin typeface="+mn-lt"/>
                <a:ea typeface="ＭＳ Ｐゴシック" charset="-128"/>
              </a:defRPr>
            </a:lvl7pPr>
            <a:lvl8pPr marL="3429000" indent="-228600" algn="l" rtl="0" fontAlgn="base">
              <a:spcBef>
                <a:spcPct val="20000"/>
              </a:spcBef>
              <a:spcAft>
                <a:spcPct val="0"/>
              </a:spcAft>
              <a:buClr>
                <a:schemeClr val="tx1"/>
              </a:buClr>
              <a:buChar char="•"/>
              <a:defRPr>
                <a:solidFill>
                  <a:schemeClr val="tx1"/>
                </a:solidFill>
                <a:latin typeface="+mn-lt"/>
                <a:ea typeface="ＭＳ Ｐゴシック" charset="-128"/>
              </a:defRPr>
            </a:lvl8pPr>
            <a:lvl9pPr marL="3886200" indent="-228600" algn="l" rtl="0" fontAlgn="base">
              <a:spcBef>
                <a:spcPct val="20000"/>
              </a:spcBef>
              <a:spcAft>
                <a:spcPct val="0"/>
              </a:spcAft>
              <a:buClr>
                <a:schemeClr val="tx1"/>
              </a:buClr>
              <a:buChar char="•"/>
              <a:defRPr>
                <a:solidFill>
                  <a:schemeClr val="tx1"/>
                </a:solidFill>
                <a:latin typeface="+mn-lt"/>
                <a:ea typeface="ＭＳ Ｐゴシック" charset="-128"/>
              </a:defRPr>
            </a:lvl9pPr>
          </a:lstStyle>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anose="05000000000000000000" pitchFamily="2" charset="2"/>
              <a:buChar char="ü"/>
              <a:tabLst/>
              <a:defRPr/>
            </a:pPr>
            <a:r>
              <a:rPr kumimoji="0" lang="en-US" sz="2400" b="0" i="0" u="none" strike="noStrike" kern="0" cap="none" spc="0" normalizeH="0" baseline="0" noProof="0" dirty="0">
                <a:ln>
                  <a:noFill/>
                </a:ln>
                <a:solidFill>
                  <a:srgbClr val="000000"/>
                </a:solidFill>
                <a:effectLst/>
                <a:uLnTx/>
                <a:uFillTx/>
                <a:latin typeface="Garamond"/>
                <a:ea typeface="ＭＳ Ｐゴシック" charset="0"/>
              </a:rPr>
              <a:t>A password-protected online platform open to all Collaborative participants for document sharing</a:t>
            </a:r>
          </a:p>
        </p:txBody>
      </p:sp>
    </p:spTree>
    <p:custDataLst>
      <p:tags r:id="rId1"/>
    </p:custDataLst>
    <p:extLst>
      <p:ext uri="{BB962C8B-B14F-4D97-AF65-F5344CB8AC3E}">
        <p14:creationId xmlns:p14="http://schemas.microsoft.com/office/powerpoint/2010/main" val="3793793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838200" y="2727325"/>
            <a:ext cx="7848600" cy="1447800"/>
          </a:xfrm>
          <a:prstGeom prst="rect">
            <a:avLst/>
          </a:prstGeom>
          <a:solidFill>
            <a:schemeClr val="bg1">
              <a:lumMod val="65000"/>
            </a:schemeClr>
          </a:solidFill>
          <a:ln w="9525">
            <a:noFill/>
            <a:miter lim="800000"/>
            <a:headEnd/>
            <a:tailEnd/>
          </a:ln>
        </p:spPr>
        <p:txBody>
          <a:bodyPr anchor="ctr"/>
          <a:lstStyle/>
          <a:p>
            <a:pPr algn="ctr">
              <a:defRPr/>
            </a:pPr>
            <a:endParaRPr lang="en-US" sz="4400" dirty="0">
              <a:latin typeface="+mj-lt"/>
              <a:ea typeface="+mj-ea"/>
              <a:cs typeface="+mj-cs"/>
            </a:endParaRPr>
          </a:p>
        </p:txBody>
      </p:sp>
      <p:sp>
        <p:nvSpPr>
          <p:cNvPr id="6147" name="Title 1"/>
          <p:cNvSpPr txBox="1">
            <a:spLocks/>
          </p:cNvSpPr>
          <p:nvPr/>
        </p:nvSpPr>
        <p:spPr bwMode="auto">
          <a:xfrm>
            <a:off x="304800" y="2608263"/>
            <a:ext cx="8610600" cy="11430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000" b="1" dirty="0">
                <a:solidFill>
                  <a:schemeClr val="bg1"/>
                </a:solidFill>
                <a:latin typeface="Garamond" panose="02020404030301010803" pitchFamily="18" charset="0"/>
              </a:rPr>
              <a:t>Disparities Calculator</a:t>
            </a:r>
          </a:p>
        </p:txBody>
      </p:sp>
    </p:spTree>
    <p:extLst>
      <p:ext uri="{BB962C8B-B14F-4D97-AF65-F5344CB8AC3E}">
        <p14:creationId xmlns:p14="http://schemas.microsoft.com/office/powerpoint/2010/main" val="21657990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subTitle" idx="1"/>
          </p:nvPr>
        </p:nvSpPr>
        <p:spPr>
          <a:xfrm>
            <a:off x="2057400" y="2286000"/>
            <a:ext cx="6934200" cy="2514600"/>
          </a:xfrm>
          <a:noFill/>
        </p:spPr>
        <p:txBody>
          <a:bodyPr lIns="90488" tIns="44450" rIns="90488" bIns="44450"/>
          <a:lstStyle/>
          <a:p>
            <a:pPr eaLnBrk="1" hangingPunct="1">
              <a:lnSpc>
                <a:spcPct val="90000"/>
              </a:lnSpc>
            </a:pPr>
            <a:r>
              <a:rPr lang="en-US" altLang="en-US" sz="3000" b="1" dirty="0"/>
              <a:t>2nd Pre-Work Webinar: </a:t>
            </a:r>
            <a:br>
              <a:rPr lang="en-US" altLang="en-US" sz="3000" b="1" dirty="0"/>
            </a:br>
            <a:r>
              <a:rPr lang="en-US" altLang="en-US" sz="3000" b="1" dirty="0"/>
              <a:t>Getting Ready for Learning Session 1 - What You Need to Know about the Agenda and Travel Logistics</a:t>
            </a:r>
          </a:p>
          <a:p>
            <a:pPr eaLnBrk="1" hangingPunct="1">
              <a:lnSpc>
                <a:spcPct val="90000"/>
              </a:lnSpc>
            </a:pPr>
            <a:endParaRPr lang="en-US" altLang="en-US" sz="1600" b="1" dirty="0"/>
          </a:p>
          <a:p>
            <a:pPr eaLnBrk="1" hangingPunct="1">
              <a:lnSpc>
                <a:spcPct val="90000"/>
              </a:lnSpc>
            </a:pPr>
            <a:br>
              <a:rPr lang="en-US" altLang="en-US" sz="600" b="1" dirty="0"/>
            </a:br>
            <a:r>
              <a:rPr lang="en-US" altLang="en-US" sz="2600" b="1" dirty="0">
                <a:solidFill>
                  <a:srgbClr val="C00000"/>
                </a:solidFill>
              </a:rPr>
              <a:t>https://</a:t>
            </a:r>
            <a:r>
              <a:rPr lang="en-US" altLang="en-US" sz="2600" b="1" dirty="0" err="1">
                <a:solidFill>
                  <a:srgbClr val="C00000"/>
                </a:solidFill>
              </a:rPr>
              <a:t>echo.zoom.us</a:t>
            </a:r>
            <a:r>
              <a:rPr lang="en-US" altLang="en-US" sz="2600" b="1" dirty="0">
                <a:solidFill>
                  <a:srgbClr val="C00000"/>
                </a:solidFill>
              </a:rPr>
              <a:t>/j/765538195</a:t>
            </a:r>
            <a:endParaRPr lang="en-US" altLang="en-US" sz="2600" dirty="0">
              <a:solidFill>
                <a:srgbClr val="C00000"/>
              </a:solidFill>
            </a:endParaRPr>
          </a:p>
        </p:txBody>
      </p:sp>
      <p:sp>
        <p:nvSpPr>
          <p:cNvPr id="5" name="Rectangle 5"/>
          <p:cNvSpPr txBox="1">
            <a:spLocks noChangeArrowheads="1"/>
          </p:cNvSpPr>
          <p:nvPr/>
        </p:nvSpPr>
        <p:spPr bwMode="auto">
          <a:xfrm>
            <a:off x="2971800" y="5098707"/>
            <a:ext cx="51054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lvl1pPr marL="0" indent="0" algn="ctr" rtl="0" eaLnBrk="0" fontAlgn="base" hangingPunct="0">
              <a:spcBef>
                <a:spcPct val="20000"/>
              </a:spcBef>
              <a:spcAft>
                <a:spcPct val="0"/>
              </a:spcAft>
              <a:buClr>
                <a:srgbClr val="FF0000"/>
              </a:buClr>
              <a:buFontTx/>
              <a:buNone/>
              <a:defRPr sz="24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Clr>
                <a:srgbClr val="FF0000"/>
              </a:buClr>
              <a:buSzPct val="85000"/>
              <a:buFont typeface="Wingdings" panose="05000000000000000000" pitchFamily="2" charset="2"/>
              <a:buChar char="§"/>
              <a:defRPr sz="22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FF0000"/>
              </a:buClr>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FF0000"/>
              </a:buClr>
              <a:buSzPct val="65000"/>
              <a:buFont typeface="Wingdings" panose="05000000000000000000" pitchFamily="2" charset="2"/>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FF0000"/>
              </a:buClr>
              <a:buSzPct val="50000"/>
              <a:buChar char="•"/>
              <a:defRPr>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rgbClr val="FF0000"/>
              </a:buClr>
              <a:buSzPct val="50000"/>
              <a:buChar char="•"/>
              <a:defRPr>
                <a:solidFill>
                  <a:schemeClr val="tx1"/>
                </a:solidFill>
                <a:latin typeface="+mn-lt"/>
              </a:defRPr>
            </a:lvl6pPr>
            <a:lvl7pPr marL="2971800" indent="-228600" algn="l" rtl="0" fontAlgn="base">
              <a:spcBef>
                <a:spcPct val="20000"/>
              </a:spcBef>
              <a:spcAft>
                <a:spcPct val="0"/>
              </a:spcAft>
              <a:buClr>
                <a:srgbClr val="FF0000"/>
              </a:buClr>
              <a:buSzPct val="50000"/>
              <a:buChar char="•"/>
              <a:defRPr>
                <a:solidFill>
                  <a:schemeClr val="tx1"/>
                </a:solidFill>
                <a:latin typeface="+mn-lt"/>
              </a:defRPr>
            </a:lvl7pPr>
            <a:lvl8pPr marL="3429000" indent="-228600" algn="l" rtl="0" fontAlgn="base">
              <a:spcBef>
                <a:spcPct val="20000"/>
              </a:spcBef>
              <a:spcAft>
                <a:spcPct val="0"/>
              </a:spcAft>
              <a:buClr>
                <a:srgbClr val="FF0000"/>
              </a:buClr>
              <a:buSzPct val="50000"/>
              <a:buChar char="•"/>
              <a:defRPr>
                <a:solidFill>
                  <a:schemeClr val="tx1"/>
                </a:solidFill>
                <a:latin typeface="+mn-lt"/>
              </a:defRPr>
            </a:lvl8pPr>
            <a:lvl9pPr marL="3886200" indent="-228600" algn="l" rtl="0" fontAlgn="base">
              <a:spcBef>
                <a:spcPct val="20000"/>
              </a:spcBef>
              <a:spcAft>
                <a:spcPct val="0"/>
              </a:spcAft>
              <a:buClr>
                <a:srgbClr val="FF0000"/>
              </a:buClr>
              <a:buSzPct val="50000"/>
              <a:buChar char="•"/>
              <a:defRPr>
                <a:solidFill>
                  <a:schemeClr val="tx1"/>
                </a:solidFill>
                <a:latin typeface="+mn-lt"/>
              </a:defRPr>
            </a:lvl9pPr>
          </a:lstStyle>
          <a:p>
            <a:pPr eaLnBrk="1" hangingPunct="1">
              <a:lnSpc>
                <a:spcPct val="90000"/>
              </a:lnSpc>
            </a:pPr>
            <a:r>
              <a:rPr lang="en-US" altLang="en-US" sz="2800" dirty="0"/>
              <a:t>Tue, June 5 at 12pm ET (9am PT)</a:t>
            </a:r>
          </a:p>
        </p:txBody>
      </p:sp>
      <p:pic>
        <p:nvPicPr>
          <p:cNvPr id="4" name="Picture 3" descr="The logo for project ECHO and the HRSA Ryan White HIV/AIDS Program Center for Quality Improvement and Innovation" title="Logo">
            <a:extLst>
              <a:ext uri="{FF2B5EF4-FFF2-40B4-BE49-F238E27FC236}">
                <a16:creationId xmlns:a16="http://schemas.microsoft.com/office/drawing/2014/main" id="{E49D5C07-5D0F-4E94-AE14-FE6BB5FFC7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976" y="4363794"/>
            <a:ext cx="1868424" cy="1469827"/>
          </a:xfrm>
          <a:prstGeom prst="rect">
            <a:avLst/>
          </a:prstGeom>
        </p:spPr>
      </p:pic>
    </p:spTree>
    <p:custDataLst>
      <p:tags r:id="rId1"/>
    </p:custDataLst>
    <p:extLst>
      <p:ext uri="{BB962C8B-B14F-4D97-AF65-F5344CB8AC3E}">
        <p14:creationId xmlns:p14="http://schemas.microsoft.com/office/powerpoint/2010/main" val="5956073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86EE555B-F199-496E-9581-DC6FFBB0EF5E}"/>
              </a:ext>
            </a:extLst>
          </p:cNvPr>
          <p:cNvSpPr>
            <a:spLocks noGrp="1" noChangeArrowheads="1"/>
          </p:cNvSpPr>
          <p:nvPr>
            <p:ph idx="1"/>
          </p:nvPr>
        </p:nvSpPr>
        <p:spPr>
          <a:xfrm>
            <a:off x="5257800" y="2036297"/>
            <a:ext cx="3810000" cy="1164103"/>
          </a:xfrm>
        </p:spPr>
        <p:txBody>
          <a:bodyPr>
            <a:noAutofit/>
          </a:bodyPr>
          <a:lstStyle/>
          <a:p>
            <a:pPr marL="0" indent="0">
              <a:buNone/>
            </a:pPr>
            <a:r>
              <a:rPr lang="en-US" altLang="en-US" sz="2000" dirty="0"/>
              <a:t>212-417-4730 (phone)</a:t>
            </a:r>
          </a:p>
          <a:p>
            <a:pPr marL="0" indent="0">
              <a:buNone/>
            </a:pPr>
            <a:r>
              <a:rPr lang="en-US" altLang="en-US" sz="2000" dirty="0"/>
              <a:t>212-417-4684 (fax)</a:t>
            </a:r>
          </a:p>
          <a:p>
            <a:pPr marL="0" indent="0">
              <a:buNone/>
            </a:pPr>
            <a:r>
              <a:rPr lang="en-US" altLang="en-US" sz="2000" dirty="0" err="1"/>
              <a:t>CollaborativeSupport@CQII.org</a:t>
            </a:r>
            <a:endParaRPr lang="en-US" altLang="en-US" sz="2000" dirty="0"/>
          </a:p>
        </p:txBody>
      </p:sp>
      <p:grpSp>
        <p:nvGrpSpPr>
          <p:cNvPr id="8" name="Group 7" descr="Badge saying &quot;Improve HIV care. Ask me how!&quot; with the CQII logo. " title="Badge">
            <a:extLst>
              <a:ext uri="{FF2B5EF4-FFF2-40B4-BE49-F238E27FC236}">
                <a16:creationId xmlns:a16="http://schemas.microsoft.com/office/drawing/2014/main" id="{71A9C49D-9B3B-4669-9688-D30AC4F8D882}"/>
              </a:ext>
            </a:extLst>
          </p:cNvPr>
          <p:cNvGrpSpPr/>
          <p:nvPr/>
        </p:nvGrpSpPr>
        <p:grpSpPr>
          <a:xfrm>
            <a:off x="2057400" y="1015962"/>
            <a:ext cx="2759005" cy="2743200"/>
            <a:chOff x="2667001" y="582632"/>
            <a:chExt cx="3322602" cy="3303568"/>
          </a:xfrm>
        </p:grpSpPr>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67001" y="582632"/>
              <a:ext cx="3322602" cy="3303568"/>
            </a:xfrm>
            <a:prstGeom prst="rect">
              <a:avLst/>
            </a:prstGeom>
          </p:spPr>
        </p:pic>
        <p:grpSp>
          <p:nvGrpSpPr>
            <p:cNvPr id="7" name="Group 6">
              <a:extLst>
                <a:ext uri="{FF2B5EF4-FFF2-40B4-BE49-F238E27FC236}">
                  <a16:creationId xmlns:a16="http://schemas.microsoft.com/office/drawing/2014/main" id="{1096BF29-5D86-4F8D-9AC8-3093A603CF4F}"/>
                </a:ext>
              </a:extLst>
            </p:cNvPr>
            <p:cNvGrpSpPr/>
            <p:nvPr/>
          </p:nvGrpSpPr>
          <p:grpSpPr>
            <a:xfrm>
              <a:off x="3679623" y="1399142"/>
              <a:ext cx="1244475" cy="1585740"/>
              <a:chOff x="3679623" y="1399142"/>
              <a:chExt cx="1244475" cy="1585740"/>
            </a:xfrm>
          </p:grpSpPr>
          <p:pic>
            <p:nvPicPr>
              <p:cNvPr id="2" name="Picture 1">
                <a:extLst>
                  <a:ext uri="{FF2B5EF4-FFF2-40B4-BE49-F238E27FC236}">
                    <a16:creationId xmlns:a16="http://schemas.microsoft.com/office/drawing/2014/main" id="{AF960686-BB27-4CE5-A8F2-8557888D4C4B}"/>
                  </a:ext>
                </a:extLst>
              </p:cNvPr>
              <p:cNvPicPr>
                <a:picLocks noChangeAspect="1"/>
              </p:cNvPicPr>
              <p:nvPr/>
            </p:nvPicPr>
            <p:blipFill>
              <a:blip r:embed="rId5"/>
              <a:stretch>
                <a:fillRect/>
              </a:stretch>
            </p:blipFill>
            <p:spPr>
              <a:xfrm>
                <a:off x="3679623" y="1530541"/>
                <a:ext cx="1244475" cy="1343025"/>
              </a:xfrm>
              <a:prstGeom prst="rect">
                <a:avLst/>
              </a:prstGeom>
            </p:spPr>
          </p:pic>
          <p:sp>
            <p:nvSpPr>
              <p:cNvPr id="5" name="Rectangle 4">
                <a:extLst>
                  <a:ext uri="{FF2B5EF4-FFF2-40B4-BE49-F238E27FC236}">
                    <a16:creationId xmlns:a16="http://schemas.microsoft.com/office/drawing/2014/main" id="{500BED2C-B005-4107-8E58-C801DE1DDCD9}"/>
                  </a:ext>
                </a:extLst>
              </p:cNvPr>
              <p:cNvSpPr/>
              <p:nvPr/>
            </p:nvSpPr>
            <p:spPr bwMode="auto">
              <a:xfrm>
                <a:off x="4285561" y="1399142"/>
                <a:ext cx="438839" cy="163761"/>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9E2C8FFA-7951-450C-AC85-5EE7C5ACA3B2}"/>
                  </a:ext>
                </a:extLst>
              </p:cNvPr>
              <p:cNvSpPr/>
              <p:nvPr/>
            </p:nvSpPr>
            <p:spPr bwMode="auto">
              <a:xfrm flipV="1">
                <a:off x="3886200" y="2873566"/>
                <a:ext cx="806986" cy="111316"/>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grpSp>
      </p:grpSp>
      <p:sp>
        <p:nvSpPr>
          <p:cNvPr id="9" name="Rectangle 3">
            <a:extLst>
              <a:ext uri="{FF2B5EF4-FFF2-40B4-BE49-F238E27FC236}">
                <a16:creationId xmlns:a16="http://schemas.microsoft.com/office/drawing/2014/main" id="{C9B2D013-0678-494C-9808-045A7EF708D9}"/>
              </a:ext>
            </a:extLst>
          </p:cNvPr>
          <p:cNvSpPr txBox="1">
            <a:spLocks noChangeArrowheads="1"/>
          </p:cNvSpPr>
          <p:nvPr/>
        </p:nvSpPr>
        <p:spPr bwMode="auto">
          <a:xfrm>
            <a:off x="5257800" y="1542986"/>
            <a:ext cx="2969588" cy="504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Clr>
                <a:srgbClr val="FF0000"/>
              </a:buClr>
              <a:buFontTx/>
              <a:buNone/>
              <a:defRPr sz="24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Clr>
                <a:srgbClr val="FF0000"/>
              </a:buClr>
              <a:buSzPct val="85000"/>
              <a:buFont typeface="Wingdings" panose="05000000000000000000" pitchFamily="2" charset="2"/>
              <a:buChar char="§"/>
              <a:defRPr sz="22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lr>
                <a:srgbClr val="FF0000"/>
              </a:buClr>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rgbClr val="FF0000"/>
              </a:buClr>
              <a:buSzPct val="65000"/>
              <a:buFont typeface="Wingdings" panose="05000000000000000000" pitchFamily="2" charset="2"/>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rgbClr val="FF0000"/>
              </a:buClr>
              <a:buSzPct val="50000"/>
              <a:buChar char="•"/>
              <a:defRPr>
                <a:solidFill>
                  <a:schemeClr val="tx1"/>
                </a:solidFill>
                <a:latin typeface="+mn-lt"/>
                <a:ea typeface="MS PGothic" panose="020B0600070205080204" pitchFamily="34" charset="-128"/>
              </a:defRPr>
            </a:lvl5pPr>
            <a:lvl6pPr marL="2514600" indent="-228600" algn="l" rtl="0" fontAlgn="base">
              <a:spcBef>
                <a:spcPct val="20000"/>
              </a:spcBef>
              <a:spcAft>
                <a:spcPct val="0"/>
              </a:spcAft>
              <a:buClr>
                <a:srgbClr val="FF0000"/>
              </a:buClr>
              <a:buSzPct val="50000"/>
              <a:buChar char="•"/>
              <a:defRPr>
                <a:solidFill>
                  <a:schemeClr val="tx1"/>
                </a:solidFill>
                <a:latin typeface="+mn-lt"/>
              </a:defRPr>
            </a:lvl6pPr>
            <a:lvl7pPr marL="2971800" indent="-228600" algn="l" rtl="0" fontAlgn="base">
              <a:spcBef>
                <a:spcPct val="20000"/>
              </a:spcBef>
              <a:spcAft>
                <a:spcPct val="0"/>
              </a:spcAft>
              <a:buClr>
                <a:srgbClr val="FF0000"/>
              </a:buClr>
              <a:buSzPct val="50000"/>
              <a:buChar char="•"/>
              <a:defRPr>
                <a:solidFill>
                  <a:schemeClr val="tx1"/>
                </a:solidFill>
                <a:latin typeface="+mn-lt"/>
              </a:defRPr>
            </a:lvl7pPr>
            <a:lvl8pPr marL="3429000" indent="-228600" algn="l" rtl="0" fontAlgn="base">
              <a:spcBef>
                <a:spcPct val="20000"/>
              </a:spcBef>
              <a:spcAft>
                <a:spcPct val="0"/>
              </a:spcAft>
              <a:buClr>
                <a:srgbClr val="FF0000"/>
              </a:buClr>
              <a:buSzPct val="50000"/>
              <a:buChar char="•"/>
              <a:defRPr>
                <a:solidFill>
                  <a:schemeClr val="tx1"/>
                </a:solidFill>
                <a:latin typeface="+mn-lt"/>
              </a:defRPr>
            </a:lvl8pPr>
            <a:lvl9pPr marL="3886200" indent="-228600" algn="l" rtl="0" fontAlgn="base">
              <a:spcBef>
                <a:spcPct val="20000"/>
              </a:spcBef>
              <a:spcAft>
                <a:spcPct val="0"/>
              </a:spcAft>
              <a:buClr>
                <a:srgbClr val="FF0000"/>
              </a:buClr>
              <a:buSzPct val="50000"/>
              <a:buChar char="•"/>
              <a:defRPr>
                <a:solidFill>
                  <a:schemeClr val="tx1"/>
                </a:solidFill>
                <a:latin typeface="+mn-lt"/>
              </a:defRPr>
            </a:lvl9pPr>
          </a:lstStyle>
          <a:p>
            <a:pPr algn="l"/>
            <a:r>
              <a:rPr lang="en-US" altLang="en-US" b="1" kern="0" dirty="0"/>
              <a:t>Learn More:</a:t>
            </a:r>
          </a:p>
        </p:txBody>
      </p:sp>
      <p:pic>
        <p:nvPicPr>
          <p:cNvPr id="11" name="Picture 10" descr="The Project ECHO logo and the CQII logo." title="Logo">
            <a:extLst>
              <a:ext uri="{FF2B5EF4-FFF2-40B4-BE49-F238E27FC236}">
                <a16:creationId xmlns:a16="http://schemas.microsoft.com/office/drawing/2014/main" id="{97851A1E-F4FE-4190-841C-08145FC387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8976" y="4363794"/>
            <a:ext cx="1868424" cy="1469827"/>
          </a:xfrm>
          <a:prstGeom prst="rect">
            <a:avLst/>
          </a:prstGeom>
        </p:spPr>
      </p:pic>
      <p:pic>
        <p:nvPicPr>
          <p:cNvPr id="12" name="Picture 11" descr="The end+disparities logo" title="logo">
            <a:extLst>
              <a:ext uri="{FF2B5EF4-FFF2-40B4-BE49-F238E27FC236}">
                <a16:creationId xmlns:a16="http://schemas.microsoft.com/office/drawing/2014/main" id="{4FDF3098-B000-412D-9A64-7731DF6EDD7A}"/>
              </a:ext>
            </a:extLst>
          </p:cNvPr>
          <p:cNvPicPr>
            <a:picLocks noChangeAspect="1"/>
          </p:cNvPicPr>
          <p:nvPr/>
        </p:nvPicPr>
        <p:blipFill>
          <a:blip r:embed="rId7"/>
          <a:stretch>
            <a:fillRect/>
          </a:stretch>
        </p:blipFill>
        <p:spPr>
          <a:xfrm rot="16200000">
            <a:off x="-403206" y="1470007"/>
            <a:ext cx="2738116" cy="1017303"/>
          </a:xfrm>
          <a:prstGeom prst="rect">
            <a:avLst/>
          </a:prstGeom>
        </p:spPr>
      </p:pic>
      <p:sp>
        <p:nvSpPr>
          <p:cNvPr id="13" name="Rectangle 12">
            <a:extLst>
              <a:ext uri="{FF2B5EF4-FFF2-40B4-BE49-F238E27FC236}">
                <a16:creationId xmlns:a16="http://schemas.microsoft.com/office/drawing/2014/main" id="{6E43BBA1-3504-C24A-A274-D9E05A71243E}"/>
              </a:ext>
            </a:extLst>
          </p:cNvPr>
          <p:cNvSpPr/>
          <p:nvPr/>
        </p:nvSpPr>
        <p:spPr>
          <a:xfrm>
            <a:off x="2112110" y="4363794"/>
            <a:ext cx="6814083" cy="1384995"/>
          </a:xfrm>
          <a:prstGeom prst="rect">
            <a:avLst/>
          </a:prstGeom>
        </p:spPr>
        <p:txBody>
          <a:bodyPr wrap="square">
            <a:spAutoFit/>
          </a:bodyPr>
          <a:lstStyle/>
          <a:p>
            <a:r>
              <a:rPr lang="en-US" sz="1400" dirty="0">
                <a:solidFill>
                  <a:srgbClr val="000000"/>
                </a:solidFill>
                <a:latin typeface="Garamond" panose="02020404030301010803" pitchFamily="18" charset="0"/>
              </a:rPr>
              <a:t>This project is supported by the Health Resources and Services Administration (HRSA) of the U.S. Department of Health and Human Services (HHS) under grant number U28HA30791 and the HRSA Ryan White HIV/AIDS Program Center for HIV Quality Improvement &amp; Innovation for $1.5 M. This information or content and conclusions are those of the author and should not be construed as the official position or policy of, nor should any endorsements be inferred by HRSA, HHS or the U.S. Government.</a:t>
            </a:r>
            <a:endParaRPr lang="en-US" sz="1400" dirty="0">
              <a:latin typeface="Garamond" panose="02020404030301010803" pitchFamily="18" charset="0"/>
            </a:endParaRPr>
          </a:p>
        </p:txBody>
      </p:sp>
    </p:spTree>
    <p:custDataLst>
      <p:tags r:id="rId1"/>
    </p:custDataLst>
    <p:extLst>
      <p:ext uri="{BB962C8B-B14F-4D97-AF65-F5344CB8AC3E}">
        <p14:creationId xmlns:p14="http://schemas.microsoft.com/office/powerpoint/2010/main" val="2883649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772400" cy="762000"/>
          </a:xfrm>
        </p:spPr>
        <p:txBody>
          <a:bodyPr/>
          <a:lstStyle/>
          <a:p>
            <a:pPr>
              <a:defRPr/>
            </a:pPr>
            <a:r>
              <a:rPr lang="en-US" dirty="0"/>
              <a:t>Disparities Calculator</a:t>
            </a:r>
          </a:p>
        </p:txBody>
      </p:sp>
      <p:sp>
        <p:nvSpPr>
          <p:cNvPr id="7" name="Rectangle 3"/>
          <p:cNvSpPr txBox="1">
            <a:spLocks noChangeArrowheads="1"/>
          </p:cNvSpPr>
          <p:nvPr/>
        </p:nvSpPr>
        <p:spPr bwMode="auto">
          <a:xfrm>
            <a:off x="533400" y="1371600"/>
            <a:ext cx="8229600" cy="1219200"/>
          </a:xfrm>
          <a:prstGeom prst="rect">
            <a:avLst/>
          </a:prstGeom>
          <a:solidFill>
            <a:srgbClr val="FEDFB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Char char="•"/>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ea typeface="ＭＳ Ｐゴシック" charset="0"/>
                <a:cs typeface="MS PGothic" charset="0"/>
              </a:defRPr>
            </a:lvl2pPr>
            <a:lvl3pPr marL="11430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charset="0"/>
                <a:cs typeface="MS PGothic" charset="0"/>
              </a:defRPr>
            </a:lvl3pPr>
            <a:lvl4pPr marL="1600200" indent="-228600" algn="l" rtl="0" eaLnBrk="0" fontAlgn="base" hangingPunct="0">
              <a:spcBef>
                <a:spcPct val="20000"/>
              </a:spcBef>
              <a:spcAft>
                <a:spcPct val="0"/>
              </a:spcAft>
              <a:buClr>
                <a:schemeClr val="tx1"/>
              </a:buClr>
              <a:buChar char="•"/>
              <a:defRPr>
                <a:solidFill>
                  <a:schemeClr val="tx1"/>
                </a:solidFill>
                <a:latin typeface="+mn-lt"/>
                <a:ea typeface="ＭＳ Ｐゴシック" charset="0"/>
                <a:cs typeface="MS PGothic" charset="0"/>
              </a:defRPr>
            </a:lvl4pPr>
            <a:lvl5pPr marL="2057400" indent="-228600" algn="l" rtl="0" eaLnBrk="0" fontAlgn="base" hangingPunct="0">
              <a:spcBef>
                <a:spcPct val="20000"/>
              </a:spcBef>
              <a:spcAft>
                <a:spcPct val="0"/>
              </a:spcAft>
              <a:buClr>
                <a:schemeClr val="tx1"/>
              </a:buClr>
              <a:buChar char="•"/>
              <a:defRPr>
                <a:solidFill>
                  <a:schemeClr val="tx1"/>
                </a:solidFill>
                <a:latin typeface="+mn-lt"/>
                <a:ea typeface="ＭＳ Ｐゴシック" charset="0"/>
                <a:cs typeface="MS PGothic" charset="0"/>
              </a:defRPr>
            </a:lvl5pPr>
            <a:lvl6pPr marL="2514600" indent="-228600" algn="l" rtl="0" fontAlgn="base">
              <a:spcBef>
                <a:spcPct val="20000"/>
              </a:spcBef>
              <a:spcAft>
                <a:spcPct val="0"/>
              </a:spcAft>
              <a:buClr>
                <a:schemeClr val="tx1"/>
              </a:buClr>
              <a:buChar char="•"/>
              <a:defRPr>
                <a:solidFill>
                  <a:schemeClr val="tx1"/>
                </a:solidFill>
                <a:latin typeface="+mn-lt"/>
                <a:ea typeface="ＭＳ Ｐゴシック" charset="-128"/>
              </a:defRPr>
            </a:lvl6pPr>
            <a:lvl7pPr marL="2971800" indent="-228600" algn="l" rtl="0" fontAlgn="base">
              <a:spcBef>
                <a:spcPct val="20000"/>
              </a:spcBef>
              <a:spcAft>
                <a:spcPct val="0"/>
              </a:spcAft>
              <a:buClr>
                <a:schemeClr val="tx1"/>
              </a:buClr>
              <a:buChar char="•"/>
              <a:defRPr>
                <a:solidFill>
                  <a:schemeClr val="tx1"/>
                </a:solidFill>
                <a:latin typeface="+mn-lt"/>
                <a:ea typeface="ＭＳ Ｐゴシック" charset="-128"/>
              </a:defRPr>
            </a:lvl7pPr>
            <a:lvl8pPr marL="3429000" indent="-228600" algn="l" rtl="0" fontAlgn="base">
              <a:spcBef>
                <a:spcPct val="20000"/>
              </a:spcBef>
              <a:spcAft>
                <a:spcPct val="0"/>
              </a:spcAft>
              <a:buClr>
                <a:schemeClr val="tx1"/>
              </a:buClr>
              <a:buChar char="•"/>
              <a:defRPr>
                <a:solidFill>
                  <a:schemeClr val="tx1"/>
                </a:solidFill>
                <a:latin typeface="+mn-lt"/>
                <a:ea typeface="ＭＳ Ｐゴシック" charset="-128"/>
              </a:defRPr>
            </a:lvl8pPr>
            <a:lvl9pPr marL="3886200" indent="-228600" algn="l" rtl="0" fontAlgn="base">
              <a:spcBef>
                <a:spcPct val="20000"/>
              </a:spcBef>
              <a:spcAft>
                <a:spcPct val="0"/>
              </a:spcAft>
              <a:buClr>
                <a:schemeClr val="tx1"/>
              </a:buClr>
              <a:buChar char="•"/>
              <a:defRPr>
                <a:solidFill>
                  <a:schemeClr val="tx1"/>
                </a:solidFill>
                <a:latin typeface="+mn-lt"/>
                <a:ea typeface="ＭＳ Ｐゴシック" charset="-128"/>
              </a:defRPr>
            </a:lvl9pPr>
          </a:lstStyle>
          <a:p>
            <a:pPr>
              <a:buClr>
                <a:srgbClr val="FF0000"/>
              </a:buClr>
              <a:buFont typeface="Wingdings" panose="05000000000000000000" pitchFamily="2" charset="2"/>
              <a:buChar char="ü"/>
            </a:pPr>
            <a:r>
              <a:rPr lang="en-US" sz="2400" kern="0" dirty="0"/>
              <a:t>The Disparity Calculator is a MS Excel spreadsheet to automatically calculate HIV performance data and highlight the presence and severity of disparities</a:t>
            </a:r>
          </a:p>
        </p:txBody>
      </p:sp>
      <p:pic>
        <p:nvPicPr>
          <p:cNvPr id="4" name="Picture 3" descr="This shows a screen shot of the viral suppression section of the disparities calculator. An arrow points to the boxes that say YES DISPARITY. It also has the capacity to label values as a &quot;MAYBE DISPARITY&quot; and &quot;NO DISPARITY&quot;" title="Disparities calculator viral suppression">
            <a:extLst>
              <a:ext uri="{FF2B5EF4-FFF2-40B4-BE49-F238E27FC236}">
                <a16:creationId xmlns:a16="http://schemas.microsoft.com/office/drawing/2014/main" id="{EDF8C8CC-8481-4169-BE22-E5EB88EB5B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124200"/>
            <a:ext cx="7116707" cy="1696822"/>
          </a:xfrm>
          <a:prstGeom prst="rect">
            <a:avLst/>
          </a:prstGeom>
        </p:spPr>
      </p:pic>
    </p:spTree>
    <p:extLst>
      <p:ext uri="{BB962C8B-B14F-4D97-AF65-F5344CB8AC3E}">
        <p14:creationId xmlns:p14="http://schemas.microsoft.com/office/powerpoint/2010/main" val="1120829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Tabs in the Workbook</a:t>
            </a:r>
          </a:p>
        </p:txBody>
      </p:sp>
      <p:sp>
        <p:nvSpPr>
          <p:cNvPr id="3" name="Content Placeholder 2"/>
          <p:cNvSpPr>
            <a:spLocks noGrp="1"/>
          </p:cNvSpPr>
          <p:nvPr>
            <p:ph idx="1"/>
          </p:nvPr>
        </p:nvSpPr>
        <p:spPr>
          <a:xfrm>
            <a:off x="609600" y="1295400"/>
            <a:ext cx="7772400" cy="4191000"/>
          </a:xfrm>
        </p:spPr>
        <p:txBody>
          <a:bodyPr/>
          <a:lstStyle/>
          <a:p>
            <a:pPr>
              <a:spcBef>
                <a:spcPts val="0"/>
              </a:spcBef>
              <a:buFont typeface="Wingdings" panose="05000000000000000000" pitchFamily="2" charset="2"/>
              <a:buChar char="Ø"/>
              <a:defRPr/>
            </a:pPr>
            <a:r>
              <a:rPr lang="en-US" sz="2400" b="1" dirty="0"/>
              <a:t>Instructions</a:t>
            </a:r>
          </a:p>
          <a:p>
            <a:pPr lvl="1">
              <a:spcBef>
                <a:spcPts val="0"/>
              </a:spcBef>
              <a:defRPr/>
            </a:pPr>
            <a:r>
              <a:rPr lang="en-US" sz="2000" dirty="0"/>
              <a:t>Descriptions of each tab and instructions for how to enter data</a:t>
            </a:r>
          </a:p>
          <a:p>
            <a:pPr>
              <a:spcBef>
                <a:spcPts val="0"/>
              </a:spcBef>
              <a:buFont typeface="Wingdings" panose="05000000000000000000" pitchFamily="2" charset="2"/>
              <a:buChar char="Ø"/>
              <a:defRPr/>
            </a:pPr>
            <a:r>
              <a:rPr lang="en-US" sz="2400" b="1" dirty="0"/>
              <a:t>Stats Basics</a:t>
            </a:r>
          </a:p>
          <a:p>
            <a:pPr lvl="1">
              <a:spcBef>
                <a:spcPts val="0"/>
              </a:spcBef>
              <a:defRPr/>
            </a:pPr>
            <a:r>
              <a:rPr lang="en-US" sz="2000" dirty="0"/>
              <a:t>Refresher on statistics and terminology used in the calculator</a:t>
            </a:r>
          </a:p>
          <a:p>
            <a:pPr>
              <a:spcBef>
                <a:spcPts val="0"/>
              </a:spcBef>
              <a:buFont typeface="Wingdings" panose="05000000000000000000" pitchFamily="2" charset="2"/>
              <a:buChar char="Ø"/>
              <a:defRPr/>
            </a:pPr>
            <a:r>
              <a:rPr lang="en-US" sz="2400" b="1" dirty="0"/>
              <a:t>Data Entry</a:t>
            </a:r>
          </a:p>
          <a:p>
            <a:pPr lvl="1">
              <a:spcBef>
                <a:spcPts val="0"/>
              </a:spcBef>
              <a:defRPr/>
            </a:pPr>
            <a:r>
              <a:rPr lang="en-US" sz="2000" dirty="0"/>
              <a:t>The SINGLE place to enter data in the calculator</a:t>
            </a:r>
          </a:p>
          <a:p>
            <a:pPr>
              <a:spcBef>
                <a:spcPts val="0"/>
              </a:spcBef>
              <a:buFont typeface="Wingdings" panose="05000000000000000000" pitchFamily="2" charset="2"/>
              <a:buChar char="Ø"/>
              <a:defRPr/>
            </a:pPr>
            <a:r>
              <a:rPr lang="en-US" sz="2400" b="1" dirty="0"/>
              <a:t>Summaries</a:t>
            </a:r>
          </a:p>
          <a:p>
            <a:pPr lvl="1">
              <a:spcBef>
                <a:spcPts val="0"/>
              </a:spcBef>
              <a:defRPr/>
            </a:pPr>
            <a:r>
              <a:rPr lang="en-US" sz="2000" dirty="0"/>
              <a:t>Dashboard of final calculation results for quick sharing</a:t>
            </a:r>
          </a:p>
          <a:p>
            <a:pPr>
              <a:spcBef>
                <a:spcPts val="0"/>
              </a:spcBef>
              <a:buFont typeface="Wingdings" panose="05000000000000000000" pitchFamily="2" charset="2"/>
              <a:buChar char="Ø"/>
              <a:defRPr/>
            </a:pPr>
            <a:r>
              <a:rPr lang="en-US" sz="2400" b="1" dirty="0"/>
              <a:t>Analyses</a:t>
            </a:r>
          </a:p>
          <a:p>
            <a:pPr lvl="1">
              <a:spcBef>
                <a:spcPts val="0"/>
              </a:spcBef>
              <a:defRPr/>
            </a:pPr>
            <a:r>
              <a:rPr lang="en-US" sz="2000" dirty="0"/>
              <a:t>Background statistical values that inform the summary</a:t>
            </a:r>
            <a:br>
              <a:rPr lang="en-US" sz="2000" dirty="0"/>
            </a:br>
            <a:r>
              <a:rPr lang="en-US" sz="2000" dirty="0"/>
              <a:t>dashboard for sharing with leaders and decision makers</a:t>
            </a:r>
          </a:p>
        </p:txBody>
      </p:sp>
      <p:pic>
        <p:nvPicPr>
          <p:cNvPr id="3789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3429000"/>
            <a:ext cx="1676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9316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72400" cy="762000"/>
          </a:xfrm>
        </p:spPr>
        <p:txBody>
          <a:bodyPr/>
          <a:lstStyle/>
          <a:p>
            <a:pPr>
              <a:defRPr/>
            </a:pPr>
            <a:r>
              <a:rPr lang="en-US" dirty="0"/>
              <a:t>Instructions Screenshot</a:t>
            </a:r>
          </a:p>
        </p:txBody>
      </p:sp>
      <p:pic>
        <p:nvPicPr>
          <p:cNvPr id="4" name="image5.png">
            <a:extLst>
              <a:ext uri="{FF2B5EF4-FFF2-40B4-BE49-F238E27FC236}">
                <a16:creationId xmlns:a16="http://schemas.microsoft.com/office/drawing/2014/main" id="{8A54267B-161B-483F-BD5D-CB9DBB016EC5}"/>
              </a:ext>
            </a:extLst>
          </p:cNvPr>
          <p:cNvPicPr/>
          <p:nvPr/>
        </p:nvPicPr>
        <p:blipFill>
          <a:blip r:embed="rId2" cstate="print"/>
          <a:stretch>
            <a:fillRect/>
          </a:stretch>
        </p:blipFill>
        <p:spPr>
          <a:xfrm>
            <a:off x="1477790" y="1295400"/>
            <a:ext cx="6340820" cy="4419600"/>
          </a:xfrm>
          <a:prstGeom prst="rect">
            <a:avLst/>
          </a:prstGeom>
        </p:spPr>
      </p:pic>
    </p:spTree>
    <p:extLst>
      <p:ext uri="{BB962C8B-B14F-4D97-AF65-F5344CB8AC3E}">
        <p14:creationId xmlns:p14="http://schemas.microsoft.com/office/powerpoint/2010/main" val="127183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72400" cy="762000"/>
          </a:xfrm>
        </p:spPr>
        <p:txBody>
          <a:bodyPr/>
          <a:lstStyle/>
          <a:p>
            <a:pPr>
              <a:defRPr/>
            </a:pPr>
            <a:r>
              <a:rPr lang="en-US" dirty="0"/>
              <a:t>Data Entry Screenshot</a:t>
            </a:r>
          </a:p>
        </p:txBody>
      </p:sp>
      <p:pic>
        <p:nvPicPr>
          <p:cNvPr id="4" name="Picture 3">
            <a:extLst>
              <a:ext uri="{FF2B5EF4-FFF2-40B4-BE49-F238E27FC236}">
                <a16:creationId xmlns:a16="http://schemas.microsoft.com/office/drawing/2014/main" id="{7F4316F1-CD69-42D8-990C-AA38AC5439EA}"/>
              </a:ext>
            </a:extLst>
          </p:cNvPr>
          <p:cNvPicPr/>
          <p:nvPr/>
        </p:nvPicPr>
        <p:blipFill>
          <a:blip r:embed="rId2"/>
          <a:stretch>
            <a:fillRect/>
          </a:stretch>
        </p:blipFill>
        <p:spPr>
          <a:xfrm>
            <a:off x="1303260" y="1219200"/>
            <a:ext cx="6689879" cy="4648200"/>
          </a:xfrm>
          <a:prstGeom prst="rect">
            <a:avLst/>
          </a:prstGeom>
        </p:spPr>
      </p:pic>
    </p:spTree>
    <p:extLst>
      <p:ext uri="{BB962C8B-B14F-4D97-AF65-F5344CB8AC3E}">
        <p14:creationId xmlns:p14="http://schemas.microsoft.com/office/powerpoint/2010/main" val="3959783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762000"/>
          </a:xfrm>
        </p:spPr>
        <p:txBody>
          <a:bodyPr/>
          <a:lstStyle/>
          <a:p>
            <a:pPr>
              <a:defRPr/>
            </a:pPr>
            <a:r>
              <a:rPr lang="en-US" dirty="0"/>
              <a:t>Summary Screenshot</a:t>
            </a:r>
          </a:p>
        </p:txBody>
      </p:sp>
      <p:pic>
        <p:nvPicPr>
          <p:cNvPr id="5" name="Picture 4">
            <a:extLst>
              <a:ext uri="{FF2B5EF4-FFF2-40B4-BE49-F238E27FC236}">
                <a16:creationId xmlns:a16="http://schemas.microsoft.com/office/drawing/2014/main" id="{5E6A1F04-CB6A-41D8-9327-4DB7BEEF182B}"/>
              </a:ext>
            </a:extLst>
          </p:cNvPr>
          <p:cNvPicPr/>
          <p:nvPr/>
        </p:nvPicPr>
        <p:blipFill rotWithShape="1">
          <a:blip r:embed="rId2">
            <a:extLst>
              <a:ext uri="{28A0092B-C50C-407E-A947-70E740481C1C}">
                <a14:useLocalDpi xmlns:a14="http://schemas.microsoft.com/office/drawing/2010/main" val="0"/>
              </a:ext>
            </a:extLst>
          </a:blip>
          <a:srcRect r="3934" b="7303"/>
          <a:stretch/>
        </p:blipFill>
        <p:spPr>
          <a:xfrm>
            <a:off x="1905000" y="1219200"/>
            <a:ext cx="5943599" cy="4648200"/>
          </a:xfrm>
          <a:prstGeom prst="rect">
            <a:avLst/>
          </a:prstGeom>
        </p:spPr>
      </p:pic>
    </p:spTree>
    <p:extLst>
      <p:ext uri="{BB962C8B-B14F-4D97-AF65-F5344CB8AC3E}">
        <p14:creationId xmlns:p14="http://schemas.microsoft.com/office/powerpoint/2010/main" val="37865430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USESECONDARYMONITOR" val="True"/>
  <p:tag name="ANSWERNOWSTYLE" val="-1"/>
  <p:tag name="RESPCOUNTERFORMAT" val="0"/>
  <p:tag name="NUMRESPONSES" val="1"/>
  <p:tag name="CHARTVALUEFORMAT" val="0%"/>
  <p:tag name="AUTOUPDATEALIASES" val="True"/>
  <p:tag name="RACEANIMATIONSPEED" val="3"/>
  <p:tag name="MAXRESPONDERS" val="5"/>
  <p:tag name="BUBBLEGROUPING" val="3"/>
  <p:tag name="CUSTOMCELLBACKCOLOR1" val="-657956"/>
  <p:tag name="USESCHEMECOLORS" val="True"/>
  <p:tag name="GRIDOPACITY" val="90"/>
  <p:tag name="GRIDPOSITION" val="1"/>
  <p:tag name="CHARTLABELS" val="0"/>
  <p:tag name="INCLUDEPPT" val="True"/>
  <p:tag name="REALTIMEBACKUP" val="False"/>
  <p:tag name="CHARTSCALE" val="True"/>
  <p:tag name="FIBINCLUDEOTHER" val="True"/>
  <p:tag name="PRRESPONSE3" val="8"/>
  <p:tag name="PRRESPONSE7" val="4"/>
  <p:tag name="SHOWFLASHWARNING" val="True"/>
  <p:tag name="SAVECSVWITHSESSION" val="False"/>
  <p:tag name="COUNTDOWNSTYLE" val="-1"/>
  <p:tag name="INPUTSOURCE" val="1"/>
  <p:tag name="AUTOADVANCE" val="False"/>
  <p:tag name="RACEENDPOINTS" val="0"/>
  <p:tag name="TEAMSINLEADERBOARD" val="5"/>
  <p:tag name="DEFAULTNUMTEAMS" val="5"/>
  <p:tag name="CUSTOMCELLBACKCOLOR3" val="-268652"/>
  <p:tag name="DISPLAYDEVICEID" val="True"/>
  <p:tag name="GRIDFONTSIZE" val="12"/>
  <p:tag name="INCLUDENONRESPONDERS" val="False"/>
  <p:tag name="INCORRECTPOINTVALUE" val="0"/>
  <p:tag name="ADVANCEDSETTINGSVIEW" val="True"/>
  <p:tag name="PRRESPONSE1" val="10"/>
  <p:tag name="PRRESPONSE6" val="5"/>
  <p:tag name="ALWAYSOPENPOLL" val="False"/>
  <p:tag name="SHOWBARVISIBLE" val="True"/>
  <p:tag name="ANSWERNOWTEXT" val="Answer Now"/>
  <p:tag name="ALLOWDUPLICATES" val="False"/>
  <p:tag name="ROTATIONINTERVAL" val="2"/>
  <p:tag name="PARTICIPANTSINLEADERBOARD" val="5"/>
  <p:tag name="CUSTOMGRIDBACKCOLOR" val="-722948"/>
  <p:tag name="DISPLAYNAME" val="True"/>
  <p:tag name="GRIDSIZE" val="{Width=800, Height=600}"/>
  <p:tag name="MULTIRESPDIVISOR" val="1"/>
  <p:tag name="ZEROBASED" val="False"/>
  <p:tag name="FIBDISPLAYKEYWORDS" val="True"/>
  <p:tag name="PRRESPONSE8" val="3"/>
  <p:tag name="BULLETTYPE" val="3"/>
  <p:tag name="BACKUPSESSIONS" val="True"/>
  <p:tag name="RACERSMAXDISPLAYED" val="0"/>
  <p:tag name="BUBBLEVALUEFORMAT" val="0.0"/>
  <p:tag name="DISPLAYDEVICENUMBER" val="True"/>
  <p:tag name="CHARTCOLORS" val="0"/>
  <p:tag name="REALTIMEBACKUPPATH" val="(None)"/>
  <p:tag name="PRRESPONSE2" val="9"/>
  <p:tag name="PRRESPONSE10" val="1"/>
  <p:tag name="CSVFORMAT" val="0"/>
  <p:tag name="BACKUPMAINTENANCE" val="7"/>
  <p:tag name="BUBBLENAMEVISIBLE" val="True"/>
  <p:tag name="CUSTOMCELLBACKCOLOR4" val="-8355712"/>
  <p:tag name="RESETCHARTS" val="True"/>
  <p:tag name="FIBDISPLAYRESULTS" val="True"/>
  <p:tag name="PRRESPONSE9" val="2"/>
  <p:tag name="RESPCOUNTERSTYLE" val="-1"/>
  <p:tag name="STDCHART" val="1"/>
  <p:tag name="CUSTOMCELLBACKCOLOR2" val="-13395457"/>
  <p:tag name="ALLOWUSERFEEDBACK" val="True"/>
  <p:tag name="PRRESPONSE4" val="7"/>
  <p:tag name="EXPANDSHOWBAR" val="True"/>
  <p:tag name="SKIPREMAININGRACESLIDES" val="True"/>
  <p:tag name="AUTOSIZEGRID" val="True"/>
  <p:tag name="FIBNUMRESULTS" val="5"/>
  <p:tag name="RESPTABLESTYLE" val="-1"/>
  <p:tag name="CUSTOMCELLFORECOLOR" val="-16777216"/>
  <p:tag name="AUTOADJUSTPARTRANGE" val="True"/>
  <p:tag name="COUNTDOWNSECONDS" val="10"/>
  <p:tag name="POLLINGCYCLE" val="2"/>
  <p:tag name="POWERPOINTVERSION" val="14.0"/>
  <p:tag name="CORRECTPOINTVALUE" val="100"/>
  <p:tag name="BUBBLESIZEVISIBLE" val="True"/>
  <p:tag name="REVIEWONLY" val="False"/>
  <p:tag name="GRIDROTATIONINTERVAL" val="2"/>
  <p:tag name="MMPROD_NEXTUNIQUEID" val="10009"/>
  <p:tag name="PRRESPONSE5" val="6"/>
  <p:tag name="DELIMITERS" val="3.1"/>
  <p:tag name="TPFULLVERSION" val="4.3.1.1109"/>
  <p:tag name="MMPROD_UIDATA" val="&lt;database version=&quot;7.0&quot;&gt;&lt;object type=&quot;1&quot; unique_id=&quot;10001&quot;&gt;&lt;object type=&quot;8&quot; unique_id=&quot;10002&quot;&gt;&lt;/object&gt;&lt;object type=&quot;2&quot; unique_id=&quot;10003&quot;&gt;&lt;object type=&quot;3&quot; unique_id=&quot;10530&quot;&gt;&lt;property id=&quot;20148&quot; value=&quot;5&quot;/&gt;&lt;property id=&quot;20300&quot; value=&quot;Slide 1&quot;/&gt;&lt;property id=&quot;20307&quot; value=&quot;664&quot;/&gt;&lt;/object&gt;&lt;object type=&quot;3&quot; unique_id=&quot;16680&quot;&gt;&lt;property id=&quot;20148&quot; value=&quot;5&quot;/&gt;&lt;property id=&quot;20300&quot; value=&quot;Slide 3 - &amp;quot;Parking Lot Review &amp;amp; Discussion&amp;quot;&quot;/&gt;&lt;property id=&quot;20307&quot; value=&quot;676&quot;/&gt;&lt;/object&gt;&lt;object type=&quot;3&quot; unique_id=&quot;16681&quot;&gt;&lt;property id=&quot;20148&quot; value=&quot;5&quot;/&gt;&lt;property id=&quot;20300&quot; value=&quot;Slide 2 - &amp;quot;Agenda – Day 2&amp;quot;&quot;/&gt;&lt;property id=&quot;20307&quot; value=&quot;677&quot;/&gt;&lt;/object&gt;&lt;object type=&quot;3&quot; unique_id=&quot;23149&quot;&gt;&lt;property id=&quot;20148&quot; value=&quot;5&quot;/&gt;&lt;property id=&quot;20300&quot; value=&quot;Slide 4&quot;/&gt;&lt;property id=&quot;20307&quot; value=&quot;678&quot;/&gt;&lt;/object&gt;&lt;object type=&quot;3&quot; unique_id=&quot;23150&quot;&gt;&lt;property id=&quot;20148&quot; value=&quot;5&quot;/&gt;&lt;property id=&quot;20300&quot; value=&quot;Slide 5 - &amp;quot;Group Competition: The Marshmallow Challenge&amp;quot;&quot;/&gt;&lt;property id=&quot;20307&quot; value=&quot;679&quot;/&gt;&lt;/object&gt;&lt;object type=&quot;3&quot; unique_id=&quot;23151&quot;&gt;&lt;property id=&quot;20148&quot; value=&quot;5&quot;/&gt;&lt;property id=&quot;20300&quot; value=&quot;Slide 6 - &amp;quot;Rules for The Marshmallow Challenge&amp;quot;&quot;/&gt;&lt;property id=&quot;20307&quot; value=&quot;680&quot;/&gt;&lt;/object&gt;&lt;object type=&quot;3&quot; unique_id=&quot;23152&quot;&gt;&lt;property id=&quot;20148&quot; value=&quot;5&quot;/&gt;&lt;property id=&quot;20300&quot; value=&quot;Slide 7 - &amp;quot;Group Competition: The Marshmallow Challenge&amp;quot;&quot;/&gt;&lt;property id=&quot;20307&quot; value=&quot;681&quot;/&gt;&lt;/object&gt;&lt;object type=&quot;3&quot; unique_id=&quot;23153&quot;&gt;&lt;property id=&quot;20148&quot; value=&quot;5&quot;/&gt;&lt;property id=&quot;20300&quot; value=&quot;Slide 8 - &amp;quot;Debriefing Your Experience&amp;quot;&quot;/&gt;&lt;property id=&quot;20307&quot; value=&quot;682&quot;/&gt;&lt;/object&gt;&lt;object type=&quot;3&quot; unique_id=&quot;23154&quot;&gt;&lt;property id=&quot;20148&quot; value=&quot;5&quot;/&gt;&lt;property id=&quot;20300&quot; value=&quot;Slide 9&quot;/&gt;&lt;property id=&quot;20307&quot; value=&quot;684&quot;/&gt;&lt;/object&gt;&lt;object type=&quot;3&quot; unique_id=&quot;23155&quot;&gt;&lt;property id=&quot;20148&quot; value=&quot;5&quot;/&gt;&lt;property id=&quot;20300&quot; value=&quot;Slide 10 - &amp;quot;Framework for Coaching Quality Improvement&amp;quot;&quot;/&gt;&lt;property id=&quot;20307&quot; value=&quot;685&quot;/&gt;&lt;/object&gt;&lt;object type=&quot;3&quot; unique_id=&quot;23156&quot;&gt;&lt;property id=&quot;20148&quot; value=&quot;5&quot;/&gt;&lt;property id=&quot;20300&quot; value=&quot;Slide 11 - &amp;quot;Capacity Builder&amp;quot;&quot;/&gt;&lt;property id=&quot;20307&quot; value=&quot;686&quot;/&gt;&lt;/object&gt;&lt;object type=&quot;3&quot; unique_id=&quot;23157&quot;&gt;&lt;property id=&quot;20148&quot; value=&quot;5&quot;/&gt;&lt;property id=&quot;20300&quot; value=&quot;Slide 12 - &amp;quot;Quality Improvement Resources&amp;quot;&quot;/&gt;&lt;property id=&quot;20307&quot; value=&quot;687&quot;/&gt;&lt;/object&gt;&lt;object type=&quot;3&quot; unique_id=&quot;23158&quot;&gt;&lt;property id=&quot;20148&quot; value=&quot;5&quot;/&gt;&lt;property id=&quot;20300&quot; value=&quot;Slide 13 - &amp;quot;NQC Website - NationalQualityCenter.org &amp;quot;&quot;/&gt;&lt;property id=&quot;20307&quot; value=&quot;688&quot;/&gt;&lt;/object&gt;&lt;object type=&quot;3&quot; unique_id=&quot;23159&quot;&gt;&lt;property id=&quot;20148&quot; value=&quot;5&quot;/&gt;&lt;property id=&quot;20300&quot; value=&quot;Slide 14 - &amp;quot;HEALTHQUAL Website&amp;quot;&quot;/&gt;&lt;property id=&quot;20307&quot; value=&quot;689&quot;/&gt;&lt;/object&gt;&lt;object type=&quot;3&quot; unique_id=&quot;23160&quot;&gt;&lt;property id=&quot;20148&quot; value=&quot;5&quot;/&gt;&lt;property id=&quot;20300&quot; value=&quot;Slide 15 - &amp;quot;Quality Academy &amp;quot;&quot;/&gt;&lt;property id=&quot;20307&quot; value=&quot;690&quot;/&gt;&lt;/object&gt;&lt;object type=&quot;3&quot; unique_id=&quot;23161&quot;&gt;&lt;property id=&quot;20148&quot; value=&quot;5&quot;/&gt;&lt;property id=&quot;20300&quot; value=&quot;Slide 16 - &amp;quot;Technical Assistance Calls&amp;quot;&quot;/&gt;&lt;property id=&quot;20307&quot; value=&quot;691&quot;/&gt;&lt;/object&gt;&lt;object type=&quot;3&quot; unique_id=&quot;23162&quot;&gt;&lt;property id=&quot;20148&quot; value=&quot;5&quot;/&gt;&lt;property id=&quot;20300&quot; value=&quot;Slide 17 - &amp;quot;Training-of-Trainer (TOT) Program&amp;quot;&quot;/&gt;&lt;property id=&quot;20307&quot; value=&quot;692&quot;/&gt;&lt;/object&gt;&lt;object type=&quot;3&quot; unique_id=&quot;23163&quot;&gt;&lt;property id=&quot;20148&quot; value=&quot;5&quot;/&gt;&lt;property id=&quot;20300&quot; value=&quot;Slide 18 - &amp;quot;Training of Quality Leaders (TQL) Program&amp;quot;&quot;/&gt;&lt;property id=&quot;20307&quot; value=&quot;693&quot;/&gt;&lt;/object&gt;&lt;object type=&quot;3&quot; unique_id=&quot;23164&quot;&gt;&lt;property id=&quot;20148&quot; value=&quot;5&quot;/&gt;&lt;property id=&quot;20300&quot; value=&quot;Slide 19 - &amp;quot;On-Site Technical Assistance&amp;quot;&quot;/&gt;&lt;property id=&quot;20307&quot; value=&quot;694&quot;/&gt;&lt;/object&gt;&lt;object type=&quot;3&quot; unique_id=&quot;23165&quot;&gt;&lt;property id=&quot;20148&quot; value=&quot;5&quot;/&gt;&lt;property id=&quot;20300&quot; value=&quot;Slide 20 - &amp;quot;Regional Trainings&amp;quot;&quot;/&gt;&lt;property id=&quot;20307&quot; value=&quot;695&quot;/&gt;&lt;/object&gt;&lt;object type=&quot;3&quot; unique_id=&quot;23166&quot;&gt;&lt;property id=&quot;20148&quot; value=&quot;5&quot;/&gt;&lt;property id=&quot;20300&quot; value=&quot;Slide 21 - &amp;quot;NQC Glasscubes&amp;quot;&quot;/&gt;&lt;property id=&quot;20307&quot; value=&quot;696&quot;/&gt;&lt;/object&gt;&lt;object type=&quot;3&quot; unique_id=&quot;23167&quot;&gt;&lt;property id=&quot;20148&quot; value=&quot;5&quot;/&gt;&lt;property id=&quot;20300&quot; value=&quot;Slide 22 - &amp;quot; NQC/HAB Quality Awards&amp;quot;&quot;/&gt;&lt;property id=&quot;20307&quot; value=&quot;697&quot;/&gt;&lt;/object&gt;&lt;object type=&quot;3&quot; unique_id=&quot;23168&quot;&gt;&lt;property id=&quot;20148&quot; value=&quot;5&quot;/&gt;&lt;property id=&quot;20300&quot; value=&quot;Slide 23 - &amp;quot;Quality Improvement Publications&amp;quot;&quot;/&gt;&lt;property id=&quot;20307&quot; value=&quot;698&quot;/&gt;&lt;/object&gt;&lt;object type=&quot;3&quot; unique_id=&quot;23169&quot;&gt;&lt;property id=&quot;20148&quot; value=&quot;5&quot;/&gt;&lt;property id=&quot;20300&quot; value=&quot;Slide 24 - &amp;quot;Quality Improvement Publications&amp;quot;&quot;/&gt;&lt;property id=&quot;20307&quot; value=&quot;699&quot;/&gt;&lt;/object&gt;&lt;object type=&quot;3&quot; unique_id=&quot;23170&quot;&gt;&lt;property id=&quot;20148&quot; value=&quot;5&quot;/&gt;&lt;property id=&quot;20300&quot; value=&quot;Slide 25 - &amp;quot;Quality Improvement Publications&amp;quot;&quot;/&gt;&lt;property id=&quot;20307&quot; value=&quot;700&quot;/&gt;&lt;/object&gt;&lt;object type=&quot;3&quot; unique_id=&quot;23171&quot;&gt;&lt;property id=&quot;20148&quot; value=&quot;5&quot;/&gt;&lt;property id=&quot;20300&quot; value=&quot;Slide 26 - &amp;quot;Quality Improvement Publications&amp;quot;&quot;/&gt;&lt;property id=&quot;20307&quot; value=&quot;701&quot;/&gt;&lt;/object&gt;&lt;object type=&quot;3&quot; unique_id=&quot;23172&quot;&gt;&lt;property id=&quot;20148&quot; value=&quot;5&quot;/&gt;&lt;property id=&quot;20300&quot; value=&quot;Slide 27 - &amp;quot;Quality Improvement Publications&amp;quot;&quot;/&gt;&lt;property id=&quot;20307&quot; value=&quot;702&quot;/&gt;&lt;/object&gt;&lt;object type=&quot;3&quot; unique_id=&quot;23173&quot;&gt;&lt;property id=&quot;20148&quot; value=&quot;5&quot;/&gt;&lt;property id=&quot;20300&quot; value=&quot;Slide 28 - &amp;quot;Quality Improvement Publications&amp;quot;&quot;/&gt;&lt;property id=&quot;20307&quot; value=&quot;703&quot;/&gt;&lt;/object&gt;&lt;object type=&quot;3&quot; unique_id=&quot;23174&quot;&gt;&lt;property id=&quot;20148&quot; value=&quot;5&quot;/&gt;&lt;property id=&quot;20300&quot; value=&quot;Slide 29 - &amp;quot;Group Exercise: The Resource Game&amp;quot;&quot;/&gt;&lt;property id=&quot;20307&quot; value=&quot;704&quot;/&gt;&lt;/object&gt;&lt;object type=&quot;3&quot; unique_id=&quot;23175&quot;&gt;&lt;property id=&quot;20148&quot; value=&quot;5&quot;/&gt;&lt;property id=&quot;20300&quot; value=&quot;Slide 30 - &amp;quot;QI Learning Resources&amp;quot;&quot;/&gt;&lt;property id=&quot;20307&quot; value=&quot;705&quot;/&gt;&lt;/object&gt;&lt;object type=&quot;3&quot; unique_id=&quot;23176&quot;&gt;&lt;property id=&quot;20148&quot; value=&quot;5&quot;/&gt;&lt;property id=&quot;20300&quot; value=&quot;Slide 31 - &amp;quot;QI Teaching Resources&amp;quot;&quot;/&gt;&lt;property id=&quot;20307&quot; value=&quot;706&quot;/&gt;&lt;/object&gt;&lt;object type=&quot;3&quot; unique_id=&quot;23177&quot;&gt;&lt;property id=&quot;20148&quot; value=&quot;5&quot;/&gt;&lt;property id=&quot;20300&quot; value=&quot;Slide 32 - &amp;quot;Consumer Involvement Training Materials&amp;quot;&quot;/&gt;&lt;property id=&quot;20307&quot; value=&quot;707&quot;/&gt;&lt;/object&gt;&lt;object type=&quot;3&quot; unique_id=&quot;23178&quot;&gt;&lt;property id=&quot;20148&quot; value=&quot;5&quot;/&gt;&lt;property id=&quot;20300&quot; value=&quot;Slide 33 - &amp;quot;Last words from a grantee…&amp;quot;&quot;/&gt;&lt;property id=&quot;20307&quot; value=&quot;708&quot;/&gt;&lt;/object&gt;&lt;object type=&quot;3&quot; unique_id=&quot;23179&quot;&gt;&lt;property id=&quot;20148&quot; value=&quot;5&quot;/&gt;&lt;property id=&quot;20300&quot; value=&quot;Slide 34 - &amp;quot;And Break!&amp;quot;&quot;/&gt;&lt;property id=&quot;20307&quot; value=&quot;710&quot;/&gt;&lt;/object&gt;&lt;object type=&quot;3&quot; unique_id=&quot;23201&quot;&gt;&lt;property id=&quot;20148&quot; value=&quot;5&quot;/&gt;&lt;property id=&quot;20300&quot; value=&quot;Slide 67&quot;/&gt;&lt;property id=&quot;20307&quot; value=&quot;733&quot;/&gt;&lt;/object&gt;&lt;object type=&quot;3&quot; unique_id=&quot;23202&quot;&gt;&lt;property id=&quot;20148&quot; value=&quot;5&quot;/&gt;&lt;property id=&quot;20300&quot; value=&quot;Slide 68 - &amp;quot;Framework for Coaching Quality Improvement&amp;quot;&quot;/&gt;&lt;property id=&quot;20307&quot; value=&quot;734&quot;/&gt;&lt;/object&gt;&lt;object type=&quot;3&quot; unique_id=&quot;23203&quot;&gt;&lt;property id=&quot;20148&quot; value=&quot;5&quot;/&gt;&lt;property id=&quot;20300&quot; value=&quot;Slide 69 - &amp;quot;Quality Improvement Catalyst&amp;quot;&quot;/&gt;&lt;property id=&quot;20307&quot; value=&quot;735&quot;/&gt;&lt;/object&gt;&lt;object type=&quot;3&quot; unique_id=&quot;23204&quot;&gt;&lt;property id=&quot;20148&quot; value=&quot;5&quot;/&gt;&lt;property id=&quot;20300&quot; value=&quot;Slide 70 - &amp;quot;Agenda&amp;quot;&quot;/&gt;&lt;property id=&quot;20307&quot; value=&quot;736&quot;/&gt;&lt;/object&gt;&lt;object type=&quot;3&quot; unique_id=&quot;23205&quot;&gt;&lt;property id=&quot;20148&quot; value=&quot;5&quot;/&gt;&lt;property id=&quot;20300&quot; value=&quot;Slide 71&quot;/&gt;&lt;property id=&quot;20307&quot; value=&quot;737&quot;/&gt;&lt;/object&gt;&lt;object type=&quot;3&quot; unique_id=&quot;23206&quot;&gt;&lt;property id=&quot;20148&quot; value=&quot;5&quot;/&gt;&lt;property id=&quot;20300&quot; value=&quot;Slide 72&quot;/&gt;&lt;property id=&quot;20307&quot; value=&quot;738&quot;/&gt;&lt;/object&gt;&lt;object type=&quot;3&quot; unique_id=&quot;23207&quot;&gt;&lt;property id=&quot;20148&quot; value=&quot;5&quot;/&gt;&lt;property id=&quot;20300&quot; value=&quot;Slide 73 - &amp;quot;What are Study Groups?&amp;quot;&quot;/&gt;&lt;property id=&quot;20307&quot; value=&quot;739&quot;/&gt;&lt;/object&gt;&lt;object type=&quot;3&quot; unique_id=&quot;23208&quot;&gt;&lt;property id=&quot;20148&quot; value=&quot;5&quot;/&gt;&lt;property id=&quot;20300&quot; value=&quot;Slide 74 - &amp;quot;My Responsibility as a Study Group Member&amp;quot;&quot;/&gt;&lt;property id=&quot;20307&quot; value=&quot;740&quot;/&gt;&lt;/object&gt;&lt;object type=&quot;3&quot; unique_id=&quot;23209&quot;&gt;&lt;property id=&quot;20148&quot; value=&quot;5&quot;/&gt;&lt;property id=&quot;20300&quot; value=&quot;Slide 75 - &amp;quot;But Most Importantly…&amp;quot;&quot;/&gt;&lt;property id=&quot;20307&quot; value=&quot;741&quot;/&gt;&lt;/object&gt;&lt;object type=&quot;3&quot; unique_id=&quot;23210&quot;&gt;&lt;property id=&quot;20148&quot; value=&quot;5&quot;/&gt;&lt;property id=&quot;20300&quot; value=&quot;Slide 76 - &amp;quot;For Highest Chance of Success&amp;amp;#x09;&amp;quot;&quot;/&gt;&lt;property id=&quot;20307&quot; value=&quot;742&quot;/&gt;&lt;/object&gt;&lt;object type=&quot;3&quot; unique_id=&quot;23211&quot;&gt;&lt;property id=&quot;20148&quot; value=&quot;5&quot;/&gt;&lt;property id=&quot;20300&quot; value=&quot;Slide 77 - &amp;quot;Study Group Exercise - Part I&amp;quot;&quot;/&gt;&lt;property id=&quot;20307&quot; value=&quot;743&quot;/&gt;&lt;/object&gt;&lt;object type=&quot;3&quot; unique_id=&quot;23212&quot;&gt;&lt;property id=&quot;20148&quot; value=&quot;5&quot;/&gt;&lt;property id=&quot;20300&quot; value=&quot;Slide 78 - &amp;quot;Study Group Exercise - Part II&amp;quot;&quot;/&gt;&lt;property id=&quot;20307&quot; value=&quot;744&quot;/&gt;&lt;/object&gt;&lt;object type=&quot;3&quot; unique_id=&quot;23213&quot;&gt;&lt;property id=&quot;20148&quot; value=&quot;5&quot;/&gt;&lt;property id=&quot;20300&quot; value=&quot;Slide 79 - &amp;quot;No Worries – More time for your Study Group…&amp;#x0D;&amp;#x0A;&amp;#x0D;&amp;#x0A;Module 24 – Day 3&amp;quot;&quot;/&gt;&lt;property id=&quot;20307&quot; value=&quot;745&quot;/&gt;&lt;/object&gt;&lt;object type=&quot;3&quot; unique_id=&quot;23214&quot;&gt;&lt;property id=&quot;20148&quot; value=&quot;5&quot;/&gt;&lt;property id=&quot;20300&quot; value=&quot;Slide 80 - &amp;quot;Debriefing&amp;quot;&quot;/&gt;&lt;property id=&quot;20307&quot; value=&quot;746&quot;/&gt;&lt;/object&gt;&lt;object type=&quot;3&quot; unique_id=&quot;23215&quot;&gt;&lt;property id=&quot;20148&quot; value=&quot;5&quot;/&gt;&lt;property id=&quot;20300&quot; value=&quot;Slide 81 - &amp;quot;Lunch&amp;quot;&quot;/&gt;&lt;property id=&quot;20307&quot; value=&quot;748&quot;/&gt;&lt;/object&gt;&lt;object type=&quot;3&quot; unique_id=&quot;23216&quot;&gt;&lt;property id=&quot;20148&quot; value=&quot;5&quot;/&gt;&lt;property id=&quot;20300&quot; value=&quot;Slide 82&quot;/&gt;&lt;property id=&quot;20307&quot; value=&quot;749&quot;/&gt;&lt;/object&gt;&lt;object type=&quot;3&quot; unique_id=&quot;23217&quot;&gt;&lt;property id=&quot;20148&quot; value=&quot;5&quot;/&gt;&lt;property id=&quot;20300&quot; value=&quot;Slide 83 - &amp;quot;Learning Objectives: You will learn about…&amp;quot;&quot;/&gt;&lt;property id=&quot;20307&quot; value=&quot;750&quot;/&gt;&lt;/object&gt;&lt;object type=&quot;3&quot; unique_id=&quot;23218&quot;&gt;&lt;property id=&quot;20148&quot; value=&quot;5&quot;/&gt;&lt;property id=&quot;20300&quot; value=&quot;Slide 84 - &amp;quot;Framework for Coaching Quality Improvement&amp;quot;&quot;/&gt;&lt;property id=&quot;20307&quot; value=&quot;751&quot;/&gt;&lt;/object&gt;&lt;object type=&quot;3&quot; unique_id=&quot;23219&quot;&gt;&lt;property id=&quot;20148&quot; value=&quot;5&quot;/&gt;&lt;property id=&quot;20300&quot; value=&quot;Slide 85 - &amp;quot;Objective Assessor&amp;quot;&quot;/&gt;&lt;property id=&quot;20307&quot; value=&quot;752&quot;/&gt;&lt;/object&gt;&lt;object type=&quot;3&quot; unique_id=&quot;23220&quot;&gt;&lt;property id=&quot;20148&quot; value=&quot;5&quot;/&gt;&lt;property id=&quot;20300&quot; value=&quot;Slide 86 - &amp;quot;Quality Program Assessment Tools&amp;quot;&quot;/&gt;&lt;property id=&quot;20307&quot; value=&quot;753&quot;/&gt;&lt;/object&gt;&lt;object type=&quot;3&quot; unique_id=&quot;23221&quot;&gt;&lt;property id=&quot;20148&quot; value=&quot;5&quot;/&gt;&lt;property id=&quot;20300&quot; value=&quot;Slide 87 - &amp;quot;Quality Program Assessment Tool&amp;quot;&quot;/&gt;&lt;property id=&quot;20307&quot; value=&quot;754&quot;/&gt;&lt;/object&gt;&lt;object type=&quot;3&quot; unique_id=&quot;23222&quot;&gt;&lt;property id=&quot;20148&quot; value=&quot;5&quot;/&gt;&lt;property id=&quot;20300&quot; value=&quot;Slide 88 - &amp;quot;Practice&amp;quot;&quot;/&gt;&lt;property id=&quot;20307&quot; value=&quot;755&quot;/&gt;&lt;/object&gt;&lt;object type=&quot;3&quot; unique_id=&quot;23223&quot;&gt;&lt;property id=&quot;20148&quot; value=&quot;5&quot;/&gt;&lt;property id=&quot;20300&quot; value=&quot;Slide 89 - &amp;quot;Video: Organizational Assessment&amp;quot;&quot;/&gt;&lt;property id=&quot;20307&quot; value=&quot;756&quot;/&gt;&lt;/object&gt;&lt;object type=&quot;3&quot; unique_id=&quot;23224&quot;&gt;&lt;property id=&quot;20148&quot; value=&quot;5&quot;/&gt;&lt;property id=&quot;20300&quot; value=&quot;Slide 90 - &amp;quot;Goals of Coaching an Organizational Assessment&amp;quot;&quot;/&gt;&lt;property id=&quot;20307&quot; value=&quot;757&quot;/&gt;&lt;/object&gt;&lt;object type=&quot;3&quot; unique_id=&quot;23225&quot;&gt;&lt;property id=&quot;20148&quot; value=&quot;5&quot;/&gt;&lt;property id=&quot;20300&quot; value=&quot;Slide 91 - &amp;quot;Prior to Organizational Assessment&amp;quot;&quot;/&gt;&lt;property id=&quot;20307&quot; value=&quot;758&quot;/&gt;&lt;/object&gt;&lt;object type=&quot;3&quot; unique_id=&quot;23226&quot;&gt;&lt;property id=&quot;20148&quot; value=&quot;5&quot;/&gt;&lt;property id=&quot;20300&quot; value=&quot;Slide 92 - &amp;quot;Day of Organizational Assessment&amp;quot;&quot;/&gt;&lt;property id=&quot;20307&quot; value=&quot;759&quot;/&gt;&lt;/object&gt;&lt;object type=&quot;3&quot; unique_id=&quot;23227&quot;&gt;&lt;property id=&quot;20148&quot; value=&quot;5&quot;/&gt;&lt;property id=&quot;20300&quot; value=&quot;Slide 93 - &amp;quot;After the Organizational Assessment&amp;quot;&quot;/&gt;&lt;property id=&quot;20307&quot; value=&quot;760&quot;/&gt;&lt;/object&gt;&lt;object type=&quot;3&quot; unique_id=&quot;23228&quot;&gt;&lt;property id=&quot;20148&quot; value=&quot;5&quot;/&gt;&lt;property id=&quot;20300&quot; value=&quot;Slide 94 - &amp;quot;Coping with Group Dynamics&amp;quot;&quot;/&gt;&lt;property id=&quot;20307&quot; value=&quot;761&quot;/&gt;&lt;/object&gt;&lt;object type=&quot;3&quot; unique_id=&quot;23229&quot;&gt;&lt;property id=&quot;20148&quot; value=&quot;5&quot;/&gt;&lt;property id=&quot;20300&quot; value=&quot;Slide 95 - &amp;quot;OA Controversy: Shoot for 5’s or Slide by with 3’s?&amp;quot;&quot;/&gt;&lt;property id=&quot;20307&quot; value=&quot;762&quot;/&gt;&lt;/object&gt;&lt;object type=&quot;3&quot; unique_id=&quot;23230&quot;&gt;&lt;property id=&quot;20148&quot; value=&quot;5&quot;/&gt;&lt;property id=&quot;20300&quot; value=&quot;Slide 96 - &amp;quot;Anonymous Poll&amp;quot;&quot;/&gt;&lt;property id=&quot;20307&quot; value=&quot;763&quot;/&gt;&lt;/object&gt;&lt;object type=&quot;3&quot; unique_id=&quot;23231&quot;&gt;&lt;property id=&quot;20148&quot; value=&quot;5&quot;/&gt;&lt;property id=&quot;20300&quot; value=&quot;Slide 97 - &amp;quot;Your Turn to Star…..&amp;quot;&quot;/&gt;&lt;property id=&quot;20307&quot; value=&quot;764&quot;/&gt;&lt;/object&gt;&lt;object type=&quot;3&quot; unique_id=&quot;23232&quot;&gt;&lt;property id=&quot;20148&quot; value=&quot;5&quot;/&gt;&lt;property id=&quot;20300&quot; value=&quot;Slide 98 - &amp;quot;Debrief&amp;quot;&quot;/&gt;&lt;property id=&quot;20307&quot; value=&quot;765&quot;/&gt;&lt;/object&gt;&lt;object type=&quot;3&quot; unique_id=&quot;23233&quot;&gt;&lt;property id=&quot;20148&quot; value=&quot;5&quot;/&gt;&lt;property id=&quot;20300&quot; value=&quot;Slide 99 - &amp;quot;Finally: Planning Your Next OA&amp;quot;&quot;/&gt;&lt;property id=&quot;20307&quot; value=&quot;766&quot;/&gt;&lt;/object&gt;&lt;object type=&quot;3&quot; unique_id=&quot;23234&quot;&gt;&lt;property id=&quot;20148&quot; value=&quot;5&quot;/&gt;&lt;property id=&quot;20300&quot; value=&quot;Slide 100 - &amp;quot;Resources&amp;quot;&quot;/&gt;&lt;property id=&quot;20307&quot; value=&quot;767&quot;/&gt;&lt;/object&gt;&lt;object type=&quot;3&quot; unique_id=&quot;23235&quot;&gt;&lt;property id=&quot;20148&quot; value=&quot;5&quot;/&gt;&lt;property id=&quot;20300&quot; value=&quot;Slide 101 - &amp;quot;Breaktime&amp;quot;&quot;/&gt;&lt;property id=&quot;20307&quot; value=&quot;769&quot;/&gt;&lt;/object&gt;&lt;object type=&quot;3&quot; unique_id=&quot;23236&quot;&gt;&lt;property id=&quot;20148&quot; value=&quot;5&quot;/&gt;&lt;property id=&quot;20300&quot; value=&quot;Slide 102&quot;/&gt;&lt;property id=&quot;20307&quot; value=&quot;770&quot;/&gt;&lt;/object&gt;&lt;object type=&quot;3&quot; unique_id=&quot;23237&quot;&gt;&lt;property id=&quot;20148&quot; value=&quot;5&quot;/&gt;&lt;property id=&quot;20300&quot; value=&quot;Slide 103 - &amp;quot;Learning Objectives: This Session will…&amp;quot;&quot;/&gt;&lt;property id=&quot;20307&quot; value=&quot;771&quot;/&gt;&lt;/object&gt;&lt;object type=&quot;3&quot; unique_id=&quot;23238&quot;&gt;&lt;property id=&quot;20148&quot; value=&quot;5&quot;/&gt;&lt;property id=&quot;20300&quot; value=&quot;Slide 104 - &amp;quot;What is Open Space?&amp;quot;&quot;/&gt;&lt;property id=&quot;20307&quot; value=&quot;772&quot;/&gt;&lt;/object&gt;&lt;object type=&quot;3&quot; unique_id=&quot;23239&quot;&gt;&lt;property id=&quot;20148&quot; value=&quot;5&quot;/&gt;&lt;property id=&quot;20300&quot; value=&quot;Slide 105 - &amp;quot;The 4 Principles of Open Space&amp;quot;&quot;/&gt;&lt;property id=&quot;20307&quot; value=&quot;773&quot;/&gt;&lt;/object&gt;&lt;object type=&quot;3&quot; unique_id=&quot;23240&quot;&gt;&lt;property id=&quot;20148&quot; value=&quot;5&quot;/&gt;&lt;property id=&quot;20300&quot; value=&quot;Slide 106 - &amp;quot;Developing the Agenda&amp;quot;&quot;/&gt;&lt;property id=&quot;20307&quot; value=&quot;774&quot;/&gt;&lt;/object&gt;&lt;object type=&quot;3&quot; unique_id=&quot;23241&quot;&gt;&lt;property id=&quot;20148&quot; value=&quot;5&quot;/&gt;&lt;property id=&quot;20300&quot; value=&quot;Slide 107 - &amp;quot;The Theme for Today’s Open Space&amp;quot;&quot;/&gt;&lt;property id=&quot;20307&quot; value=&quot;775&quot;/&gt;&lt;/object&gt;&lt;object type=&quot;3&quot; unique_id=&quot;23242&quot;&gt;&lt;property id=&quot;20148&quot; value=&quot;5&quot;/&gt;&lt;property id=&quot;20300&quot; value=&quot;Slide 108&quot;/&gt;&lt;property id=&quot;20307&quot; value=&quot;777&quot;/&gt;&lt;/object&gt;&lt;object type=&quot;3&quot; unique_id=&quot;23243&quot;&gt;&lt;property id=&quot;20148&quot; value=&quot;5&quot;/&gt;&lt;property id=&quot;20300&quot; value=&quot;Slide 109 - &amp;quot;Coaching Functions: Presenters’ Choice…&amp;quot;&quot;/&gt;&lt;property id=&quot;20307&quot; value=&quot;778&quot;/&gt;&lt;/object&gt;&lt;object type=&quot;3&quot; unique_id=&quot;23244&quot;&gt;&lt;property id=&quot;20148&quot; value=&quot;5&quot;/&gt;&lt;property id=&quot;20300&quot; value=&quot;Slide 110 - &amp;quot;Learning Objectives:  This session will…&amp;quot;&quot;/&gt;&lt;property id=&quot;20307&quot; value=&quot;779&quot;/&gt;&lt;/object&gt;&lt;object type=&quot;3&quot; unique_id=&quot;23245&quot;&gt;&lt;property id=&quot;20148&quot; value=&quot;5&quot;/&gt;&lt;property id=&quot;20300&quot; value=&quot;Slide 111 - &amp;quot;Introductions – Coaching Experiences&amp;quot;&quot;/&gt;&lt;property id=&quot;20307&quot; value=&quot;780&quot;/&gt;&lt;/object&gt;&lt;object type=&quot;3&quot; unique_id=&quot;23246&quot;&gt;&lt;property id=&quot;20148&quot; value=&quot;5&quot;/&gt;&lt;property id=&quot;20300&quot; value=&quot;Slide 112 - &amp;quot;Potential Presentation Topics&amp;quot;&quot;/&gt;&lt;property id=&quot;20307&quot; value=&quot;781&quot;/&gt;&lt;/object&gt;&lt;object type=&quot;3&quot; unique_id=&quot;23247&quot;&gt;&lt;property id=&quot;20148&quot; value=&quot;5&quot;/&gt;&lt;property id=&quot;20300&quot; value=&quot;Slide 113 - &amp;quot;On Failure…&amp;quot;&quot;/&gt;&lt;property id=&quot;20307&quot; value=&quot;782&quot;/&gt;&lt;/object&gt;&lt;object type=&quot;3&quot; unique_id=&quot;23248&quot;&gt;&lt;property id=&quot;20148&quot; value=&quot;5&quot;/&gt;&lt;property id=&quot;20300&quot; value=&quot;Slide 114&quot;/&gt;&lt;property id=&quot;20307&quot; value=&quot;784&quot;/&gt;&lt;/object&gt;&lt;object type=&quot;3&quot; unique_id=&quot;23249&quot;&gt;&lt;property id=&quot;20148&quot; value=&quot;5&quot;/&gt;&lt;property id=&quot;20300&quot; value=&quot;Slide 115 - &amp;quot;Framework for Coaching Quality Improvement&amp;quot;&quot;/&gt;&lt;property id=&quot;20307&quot; value=&quot;785&quot;/&gt;&lt;/object&gt;&lt;object type=&quot;3&quot; unique_id=&quot;23250&quot;&gt;&lt;property id=&quot;20148&quot; value=&quot;5&quot;/&gt;&lt;property id=&quot;20300&quot; value=&quot;Slide 116 - &amp;quot;Objective Assessor&amp;quot;&quot;/&gt;&lt;property id=&quot;20307&quot; value=&quot;786&quot;/&gt;&lt;/object&gt;&lt;object type=&quot;3&quot; unique_id=&quot;23251&quot;&gt;&lt;property id=&quot;20148&quot; value=&quot;5&quot;/&gt;&lt;property id=&quot;20300&quot; value=&quot;Slide 117 - &amp;quot;Highlights &amp;amp; Aha! Moments&amp;quot;&quot;/&gt;&lt;property id=&quot;20307&quot; value=&quot;787&quot;/&gt;&lt;/object&gt;&lt;object type=&quot;3&quot; unique_id=&quot;23252&quot;&gt;&lt;property id=&quot;20148&quot; value=&quot;5&quot;/&gt;&lt;property id=&quot;20300&quot; value=&quot;Slide 118 - &amp;quot;The way the course was delivered today was an effective way for me to learn.&amp;quot;&quot;/&gt;&lt;property id=&quot;20307&quot; value=&quot;788&quot;/&gt;&lt;/object&gt;&lt;object type=&quot;3&quot; unique_id=&quot;23253&quot;&gt;&lt;property id=&quot;20148&quot; value=&quot;5&quot;/&gt;&lt;property id=&quot;20300&quot; value=&quot;Slide 119 - &amp;quot;I had sufficient opportunity to participate today.&amp;quot;&quot;/&gt;&lt;property id=&quot;20307&quot; value=&quot;789&quot;/&gt;&lt;/object&gt;&lt;object type=&quot;3&quot; unique_id=&quot;23254&quot;&gt;&lt;property id=&quot;20148&quot; value=&quot;5&quot;/&gt;&lt;property id=&quot;20300&quot; value=&quot;Slide 120 - &amp;quot;Materials were useful during the day.&amp;quot;&quot;/&gt;&lt;property id=&quot;20307&quot; value=&quot;790&quot;/&gt;&lt;/object&gt;&lt;object type=&quot;3&quot; unique_id=&quot;23255&quot;&gt;&lt;property id=&quot;20148&quot; value=&quot;5&quot;/&gt;&lt;property id=&quot;20300&quot; value=&quot;Slide 121 - &amp;quot;The facilities, equipment, etc. were favorable to learning.&amp;quot;&quot;/&gt;&lt;property id=&quot;20307&quot; value=&quot;791&quot;/&gt;&lt;/object&gt;&lt;object type=&quot;3&quot; unique_id=&quot;23256&quot;&gt;&lt;property id=&quot;20148&quot; value=&quot;5&quot;/&gt;&lt;property id=&quot;20300&quot; value=&quot;Slide 122 - &amp;quot;The agenda and content for today was logically organized.&amp;quot;&quot;/&gt;&lt;property id=&quot;20307&quot; value=&quot;792&quot;/&gt;&lt;/object&gt;&lt;object type=&quot;3&quot; unique_id=&quot;23257&quot;&gt;&lt;property id=&quot;20148&quot; value=&quot;5&quot;/&gt;&lt;property id=&quot;20300&quot; value=&quot;Slide 123 - &amp;quot;Overall, I was satisfied with the session facilitator(s).&amp;quot;&quot;/&gt;&lt;property id=&quot;20307&quot; value=&quot;793&quot;/&gt;&lt;/object&gt;&lt;object type=&quot;3&quot; unique_id=&quot;23258&quot;&gt;&lt;property id=&quot;20148&quot; value=&quot;5&quot;/&gt;&lt;property id=&quot;20300&quot; value=&quot;Slide 124 - &amp;quot;I will refer to or use the materials going forward.&amp;quot;&quot;/&gt;&lt;property id=&quot;20307&quot; value=&quot;794&quot;/&gt;&lt;/object&gt;&lt;object type=&quot;3&quot; unique_id=&quot;23259&quot;&gt;&lt;property id=&quot;20148&quot; value=&quot;5&quot;/&gt;&lt;property id=&quot;20300&quot; value=&quot;Slide 125 - &amp;quot;My knowledge and/or skills increased as a result of today.&amp;quot;&quot;/&gt;&lt;property id=&quot;20307&quot; value=&quot;795&quot;/&gt;&lt;/object&gt;&lt;object type=&quot;3&quot; unique_id=&quot;23260&quot;&gt;&lt;property id=&quot;20148&quot; value=&quot;5&quot;/&gt;&lt;property id=&quot;20300&quot; value=&quot;Slide 126 - &amp;quot;The workshop had the right balance of lectures and interactive activities.&amp;quot;&quot;/&gt;&lt;property id=&quot;20307&quot; value=&quot;796&quot;/&gt;&lt;/object&gt;&lt;object type=&quot;3&quot; unique_id=&quot;23261&quot;&gt;&lt;property id=&quot;20148&quot; value=&quot;5&quot;/&gt;&lt;property id=&quot;20300&quot; value=&quot;Slide 127 - &amp;quot;Overall, I was satisfied with today.&amp;quot;&quot;/&gt;&lt;property id=&quot;20307&quot; value=&quot;797&quot;/&gt;&lt;/object&gt;&lt;object type=&quot;3&quot; unique_id=&quot;23262&quot;&gt;&lt;property id=&quot;20148&quot; value=&quot;5&quot;/&gt;&lt;property id=&quot;20300&quot; value=&quot;Slide 128 - &amp;quot;How ready are you to coach an organization to improve its quality program?&amp;quot;&quot;/&gt;&lt;property id=&quot;20307&quot; value=&quot;798&quot;/&gt;&lt;/object&gt;&lt;object type=&quot;3&quot; unique_id=&quot;23263&quot;&gt;&lt;property id=&quot;20148&quot; value=&quot;5&quot;/&gt;&lt;property id=&quot;20300&quot; value=&quot;Slide 129 - &amp;quot;How complete is your knowledge of coaching roles and functions?&amp;quot;&quot;/&gt;&lt;property id=&quot;20307&quot; value=&quot;799&quot;/&gt;&lt;/object&gt;&lt;object type=&quot;3&quot; unique_id=&quot;23264&quot;&gt;&lt;property id=&quot;20148&quot; value=&quot;5&quot;/&gt;&lt;property id=&quot;20300&quot; value=&quot;Slide 130 - &amp;quot;Additional Comments about Today&amp;quot;&quot;/&gt;&lt;property id=&quot;20307&quot; value=&quot;800&quot;/&gt;&lt;/object&gt;&lt;object type=&quot;3&quot; unique_id=&quot;23265&quot;&gt;&lt;property id=&quot;20148&quot; value=&quot;5&quot;/&gt;&lt;property id=&quot;20300&quot; value=&quot;Slide 131 - &amp;quot;Thank You :-)&amp;quot;&quot;/&gt;&lt;property id=&quot;20307&quot; value=&quot;801&quot;/&gt;&lt;/object&gt;&lt;object type=&quot;3&quot; unique_id=&quot;23266&quot;&gt;&lt;property id=&quot;20148&quot; value=&quot;5&quot;/&gt;&lt;property id=&quot;20300&quot; value=&quot;Slide 132 - &amp;quot;National Quality Center (NQC)&amp;quot;&quot;/&gt;&lt;property id=&quot;20307&quot; value=&quot;783&quot;/&gt;&lt;/object&gt;&lt;object type=&quot;3&quot; unique_id=&quot;28810&quot;&gt;&lt;property id=&quot;20148&quot; value=&quot;5&quot;/&gt;&lt;property id=&quot;20300&quot; value=&quot;Slide 35&quot;/&gt;&lt;property id=&quot;20307&quot; value=&quot;802&quot;/&gt;&lt;/object&gt;&lt;object type=&quot;3&quot; unique_id=&quot;28811&quot;&gt;&lt;property id=&quot;20148&quot; value=&quot;5&quot;/&gt;&lt;property id=&quot;20300&quot; value=&quot;Slide 36 - &amp;quot;Learning Objectives: You will learn about…&amp;quot;&quot;/&gt;&lt;property id=&quot;20307&quot; value=&quot;803&quot;/&gt;&lt;/object&gt;&lt;object type=&quot;3&quot; unique_id=&quot;28812&quot;&gt;&lt;property id=&quot;20148&quot; value=&quot;5&quot;/&gt;&lt;property id=&quot;20300&quot; value=&quot;Slide 37 - &amp;quot;Framework for Coaching Quality Improvement&amp;quot;&quot;/&gt;&lt;property id=&quot;20307&quot; value=&quot;804&quot;/&gt;&lt;/object&gt;&lt;object type=&quot;3&quot; unique_id=&quot;28813&quot;&gt;&lt;property id=&quot;20148&quot; value=&quot;5&quot;/&gt;&lt;property id=&quot;20300&quot; value=&quot;Slide 38 - &amp;quot;Capacity Builder&amp;quot;&quot;/&gt;&lt;property id=&quot;20307&quot; value=&quot;805&quot;/&gt;&lt;/object&gt;&lt;object type=&quot;3&quot; unique_id=&quot;28814&quot;&gt;&lt;property id=&quot;20148&quot; value=&quot;5&quot;/&gt;&lt;property id=&quot;20300&quot; value=&quot;Slide 39 - &amp;quot;We Teach as if Learning Were Like Filling up an Empty Pot….&amp;quot;&quot;/&gt;&lt;property id=&quot;20307&quot; value=&quot;806&quot;/&gt;&lt;/object&gt;&lt;object type=&quot;3&quot; unique_id=&quot;28815&quot;&gt;&lt;property id=&quot;20148&quot; value=&quot;5&quot;/&gt;&lt;property id=&quot;20300&quot; value=&quot;Slide 40 - &amp;quot;…When Actually, It Is a Very Complex and Active Filtering Process&amp;quot;&quot;/&gt;&lt;property id=&quot;20307&quot; value=&quot;807&quot;/&gt;&lt;/object&gt;&lt;object type=&quot;3&quot; unique_id=&quot;28816&quot;&gt;&lt;property id=&quot;20148&quot; value=&quot;5&quot;/&gt;&lt;property id=&quot;20300&quot; value=&quot;Slide 41&quot;/&gt;&lt;property id=&quot;20307&quot; value=&quot;808&quot;/&gt;&lt;/object&gt;&lt;object type=&quot;3&quot; unique_id=&quot;28817&quot;&gt;&lt;property id=&quot;20148&quot; value=&quot;5&quot;/&gt;&lt;property id=&quot;20300&quot; value=&quot;Slide 42 - &amp;quot;Learning in Adulthood: a comprehensive guide&amp;#x0D;&amp;#x0A;S.B. Merriam, R.S.Cafferella, L.M.Baumgartner (2007)&amp;quot;&quot;/&gt;&lt;property id=&quot;20307&quot; value=&quot;809&quot;/&gt;&lt;/object&gt;&lt;object type=&quot;3&quot; unique_id=&quot;28818&quot;&gt;&lt;property id=&quot;20148&quot; value=&quot;5&quot;/&gt;&lt;property id=&quot;20300&quot; value=&quot;Slide 43 - &amp;quot;Learning in Adulthood: a comprehensive guide&amp;#x0D;&amp;#x0A;S.B. Merriam, R.S.Cafferella, L.M.Baumgartner (2007)&amp;quot;&quot;/&gt;&lt;property id=&quot;20307&quot; value=&quot;810&quot;/&gt;&lt;/object&gt;&lt;object type=&quot;3&quot; unique_id=&quot;28819&quot;&gt;&lt;property id=&quot;20148&quot; value=&quot;5&quot;/&gt;&lt;property id=&quot;20300&quot; value=&quot;Slide 44 - &amp;quot;Adult Learning: Philosophical Underpinnings &amp;#x0D;&amp;#x0A;Elias, J. L., &amp;amp; Merriam, S. B. (1995; 2004) &amp;quot;&quot;/&gt;&lt;property id=&quot;20307&quot; value=&quot;811&quot;/&gt;&lt;/object&gt;&lt;object type=&quot;3&quot; unique_id=&quot;28820&quot;&gt;&lt;property id=&quot;20148&quot; value=&quot;5&quot;/&gt;&lt;property id=&quot;20300&quot; value=&quot;Slide 45 - &amp;quot;Large Group Discussion: &amp;quot;&quot;/&gt;&lt;property id=&quot;20307&quot; value=&quot;812&quot;/&gt;&lt;/object&gt;&lt;object type=&quot;3&quot; unique_id=&quot;28821&quot;&gt;&lt;property id=&quot;20148&quot; value=&quot;5&quot;/&gt;&lt;property id=&quot;20300&quot; value=&quot;Slide 46 - &amp;quot;Theory of Reasoned Action - QI&amp;quot;&quot;/&gt;&lt;property id=&quot;20307&quot; value=&quot;813&quot;/&gt;&lt;/object&gt;&lt;object type=&quot;3&quot; unique_id=&quot;28822&quot;&gt;&lt;property id=&quot;20148&quot; value=&quot;5&quot;/&gt;&lt;property id=&quot;20300&quot; value=&quot;Slide 47 - &amp;quot;Theoretical Model: domains of learning &amp;#x0D;&amp;#x0A;J. Mezirow, (1990; 1991; 2000; 2009)  P. Cranton (1994, 1996) &amp;quot;&quot;/&gt;&lt;property id=&quot;20307&quot; value=&quot;814&quot;/&gt;&lt;/object&gt;&lt;object type=&quot;3&quot; unique_id=&quot;28823&quot;&gt;&lt;property id=&quot;20148&quot; value=&quot;5&quot;/&gt;&lt;property id=&quot;20300&quot; value=&quot;Slide 48 - &amp;quot;Table Exercise: &amp;#x0D;&amp;#x0A;What domains apply to Healthcare?  What domains apply to Improvement? &amp;#x0D;&amp;#x0A;Why should we care?&amp;quot;&quot;/&gt;&lt;property id=&quot;20307&quot; value=&quot;815&quot;/&gt;&lt;/object&gt;&lt;object type=&quot;3&quot; unique_id=&quot;28824&quot;&gt;&lt;property id=&quot;20148&quot; value=&quot;5&quot;/&gt;&lt;property id=&quot;20300&quot; value=&quot;Slide 49 - &amp;quot;Theory of Reasoned Action - QI&amp;quot;&quot;/&gt;&lt;property id=&quot;20307&quot; value=&quot;816&quot;/&gt;&lt;/object&gt;&lt;object type=&quot;3&quot; unique_id=&quot;28825&quot;&gt;&lt;property id=&quot;20148&quot; value=&quot;5&quot;/&gt;&lt;property id=&quot;20300&quot; value=&quot;Slide 50 - &amp;quot;Dimensions of an Educational Plan&amp;quot;&quot;/&gt;&lt;property id=&quot;20307&quot; value=&quot;817&quot;/&gt;&lt;/object&gt;&lt;object type=&quot;3&quot; unique_id=&quot;28826&quot;&gt;&lt;property id=&quot;20148&quot; value=&quot;5&quot;/&gt;&lt;property id=&quot;20300&quot; value=&quot;Slide 51 - &amp;quot;Identification of Target Audiences&amp;quot;&quot;/&gt;&lt;property id=&quot;20307&quot; value=&quot;818&quot;/&gt;&lt;/object&gt;&lt;object type=&quot;3&quot; unique_id=&quot;28827&quot;&gt;&lt;property id=&quot;20148&quot; value=&quot;5&quot;/&gt;&lt;property id=&quot;20300&quot; value=&quot;Slide 52 - &amp;quot;QI Needs Assessment&amp;quot;&quot;/&gt;&lt;property id=&quot;20307&quot; value=&quot;819&quot;/&gt;&lt;/object&gt;&lt;object type=&quot;3&quot; unique_id=&quot;28828&quot;&gt;&lt;property id=&quot;20148&quot; value=&quot;5&quot;/&gt;&lt;property id=&quot;20300&quot; value=&quot;Slide 53 - &amp;quot;Theory of Reasoned Action - QI&amp;quot;&quot;/&gt;&lt;property id=&quot;20307&quot; value=&quot;820&quot;/&gt;&lt;/object&gt;&lt;object type=&quot;3&quot; unique_id=&quot;28829&quot;&gt;&lt;property id=&quot;20148&quot; value=&quot;5&quot;/&gt;&lt;property id=&quot;20300&quot; value=&quot;Slide 54 - &amp;quot;What Do These Audiences Need to:&amp;#x0D;&amp;#x0A;Do, Understand, Commit To, or Overcome?&amp;quot;&quot;/&gt;&lt;property id=&quot;20307&quot; value=&quot;821&quot;/&gt;&lt;/object&gt;&lt;object type=&quot;3&quot; unique_id=&quot;28830&quot;&gt;&lt;property id=&quot;20148&quot; value=&quot;5&quot;/&gt;&lt;property id=&quot;20300&quot; value=&quot;Slide 55 - &amp;quot;Training Modalities&amp;quot;&quot;/&gt;&lt;property id=&quot;20307&quot; value=&quot;822&quot;/&gt;&lt;/object&gt;&lt;object type=&quot;3&quot; unique_id=&quot;28831&quot;&gt;&lt;property id=&quot;20148&quot; value=&quot;5&quot;/&gt;&lt;property id=&quot;20300&quot; value=&quot;Slide 56 - &amp;quot;Tip: Training Modalities&amp;quot;&quot;/&gt;&lt;property id=&quot;20307&quot; value=&quot;823&quot;/&gt;&lt;/object&gt;&lt;object type=&quot;3&quot; unique_id=&quot;28832&quot;&gt;&lt;property id=&quot;20148&quot; value=&quot;5&quot;/&gt;&lt;property id=&quot;20300&quot; value=&quot;Slide 57 - &amp;quot;Options for Capacity Development:&amp;#x0D;&amp;#x0A;It Ain’t Just Workshops……&amp;quot;&quot;/&gt;&lt;property id=&quot;20307&quot; value=&quot;824&quot;/&gt;&lt;/object&gt;&lt;object type=&quot;3&quot; unique_id=&quot;28833&quot;&gt;&lt;property id=&quot;20148&quot; value=&quot;5&quot;/&gt;&lt;property id=&quot;20300&quot; value=&quot;Slide 58 - &amp;quot;Options for Capacity Development:&amp;#x0D;&amp;#x0A;It Ain’t Just Workshops……&amp;quot;&quot;/&gt;&lt;property id=&quot;20307&quot; value=&quot;825&quot;/&gt;&lt;/object&gt;&lt;object type=&quot;3&quot; unique_id=&quot;28834&quot;&gt;&lt;property id=&quot;20148&quot; value=&quot;5&quot;/&gt;&lt;property id=&quot;20300&quot; value=&quot;Slide 59 - &amp;quot;&amp;#x0D;&amp;#x0A;Adult &amp;#x0D;&amp;#x0A;Learning &amp;#x0D;&amp;#x0A;Principles&amp;quot;&quot;/&gt;&lt;property id=&quot;20307&quot; value=&quot;826&quot;/&gt;&lt;/object&gt;&lt;object type=&quot;3&quot; unique_id=&quot;28835&quot;&gt;&lt;property id=&quot;20148&quot; value=&quot;5&quot;/&gt;&lt;property id=&quot;20300&quot; value=&quot;Slide 60 - &amp;quot;Implementation Plan&amp;quot;&quot;/&gt;&lt;property id=&quot;20307&quot; value=&quot;827&quot;/&gt;&lt;/object&gt;&lt;object type=&quot;3&quot; unique_id=&quot;28836&quot;&gt;&lt;property id=&quot;20148&quot; value=&quot;5&quot;/&gt;&lt;property id=&quot;20300&quot; value=&quot;Slide 61 - &amp;quot;Evaluation&amp;quot;&quot;/&gt;&lt;property id=&quot;20307&quot; value=&quot;828&quot;/&gt;&lt;/object&gt;&lt;object type=&quot;3&quot; unique_id=&quot;28837&quot;&gt;&lt;property id=&quot;20148&quot; value=&quot;5&quot;/&gt;&lt;property id=&quot;20300&quot; value=&quot;Slide 62 - &amp;quot;Individual Exercise: Developing an Educational Plan&amp;#x0D;&amp;#x0A;20 min&amp;quot;&quot;/&gt;&lt;property id=&quot;20307&quot; value=&quot;829&quot;/&gt;&lt;/object&gt;&lt;object type=&quot;3&quot; unique_id=&quot;28838&quot;&gt;&lt;property id=&quot;20148&quot; value=&quot;5&quot;/&gt;&lt;property id=&quot;20300&quot; value=&quot;Slide 63 - &amp;quot;Exercise: Coaching Educational Planning&amp;#x0D;&amp;#x0A;45 min&amp;quot;&quot;/&gt;&lt;property id=&quot;20307&quot; value=&quot;830&quot;/&gt;&lt;/object&gt;&lt;object type=&quot;3&quot; unique_id=&quot;28839&quot;&gt;&lt;property id=&quot;20148&quot; value=&quot;5&quot;/&gt;&lt;property id=&quot;20300&quot; value=&quot;Slide 64 - &amp;quot;Revisit the PIP&amp;quot;&quot;/&gt;&lt;property id=&quot;20307&quot; value=&quot;831&quot;/&gt;&lt;/object&gt;&lt;object type=&quot;3&quot; unique_id=&quot;28840&quot;&gt;&lt;property id=&quot;20148&quot; value=&quot;5&quot;/&gt;&lt;property id=&quot;20300&quot; value=&quot;Slide 65 - &amp;quot;Adult learning cannot be understood, facilitate, or researched by defining it exclusively in terms of behavior cha&quot;/&gt;&lt;property id=&quot;20307&quot; value=&quot;832&quot;/&gt;&lt;/object&gt;&lt;object type=&quot;3&quot; unique_id=&quot;28841&quot;&gt;&lt;property id=&quot;20148&quot; value=&quot;5&quot;/&gt;&lt;property id=&quot;20300&quot; value=&quot;Slide 66 - &amp;quot;National Quality Center (NQC)&amp;quot;&quot;/&gt;&lt;property id=&quot;20307&quot; value=&quot;833&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QC_PPT_Template">
  <a:themeElements>
    <a:clrScheme name="NQC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QC_PPT_Templat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QC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QC_PP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QC_PP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QC_PP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QC_PP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QC_PP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QC_PP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QC_PP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QC_PP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QC_PP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QC_PP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QC_PP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ultipurpos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 11  TEAMS</Template>
  <TotalTime>16583</TotalTime>
  <Words>2114</Words>
  <Application>Microsoft Macintosh PowerPoint</Application>
  <PresentationFormat>On-screen Show (4:3)</PresentationFormat>
  <Paragraphs>208</Paragraphs>
  <Slides>41</Slides>
  <Notes>26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41</vt:i4>
      </vt:variant>
    </vt:vector>
  </HeadingPairs>
  <TitlesOfParts>
    <vt:vector size="51" baseType="lpstr">
      <vt:lpstr>Arial</vt:lpstr>
      <vt:lpstr>Calibri</vt:lpstr>
      <vt:lpstr>Calibri Light</vt:lpstr>
      <vt:lpstr>Garamond</vt:lpstr>
      <vt:lpstr>Gill Sans MT</vt:lpstr>
      <vt:lpstr>Symbol</vt:lpstr>
      <vt:lpstr>Times New Roman</vt:lpstr>
      <vt:lpstr>Wingdings</vt:lpstr>
      <vt:lpstr>NQC_PPT_Template</vt:lpstr>
      <vt:lpstr>1_Multipurpose Slides</vt:lpstr>
      <vt:lpstr>PowerPoint Presentation</vt:lpstr>
      <vt:lpstr>PowerPoint Presentation</vt:lpstr>
      <vt:lpstr>Agenda</vt:lpstr>
      <vt:lpstr>PowerPoint Presentation</vt:lpstr>
      <vt:lpstr>Disparities Calculator</vt:lpstr>
      <vt:lpstr>Tabs in the Workbook</vt:lpstr>
      <vt:lpstr>Instructions Screenshot</vt:lpstr>
      <vt:lpstr>Data Entry Screenshot</vt:lpstr>
      <vt:lpstr>Summary Screenshot</vt:lpstr>
      <vt:lpstr>Intersecting Probability and Impact</vt:lpstr>
      <vt:lpstr>PowerPoint Presentation</vt:lpstr>
      <vt:lpstr>PowerPoint Presentation</vt:lpstr>
      <vt:lpstr>PowerPoint Presentation</vt:lpstr>
      <vt:lpstr>What is an Aim Statement?</vt:lpstr>
      <vt:lpstr>Anatomy of an Aim Statement</vt:lpstr>
      <vt:lpstr>Community Partner Aim Statement</vt:lpstr>
      <vt:lpstr>Community Partner Aim Statement</vt:lpstr>
      <vt:lpstr>Community Partner Aim Statement – Examples </vt:lpstr>
      <vt:lpstr>Community Partner Aim Statement – Examples </vt:lpstr>
      <vt:lpstr>Regional Group Aim Statement</vt:lpstr>
      <vt:lpstr>Regional Group Aim Statement – Examples </vt:lpstr>
      <vt:lpstr>Regional Group Aim Statement – Examples </vt:lpstr>
      <vt:lpstr>PowerPoint Presentation</vt:lpstr>
      <vt:lpstr>PowerPoint Presentation</vt:lpstr>
      <vt:lpstr>PowerPoint Presentation</vt:lpstr>
      <vt:lpstr>Performance Measurement Overview</vt:lpstr>
      <vt:lpstr>Performance Measurement Steps</vt:lpstr>
      <vt:lpstr>Performance Measurement Details</vt:lpstr>
      <vt:lpstr>Unduplication of Local Data Submissions</vt:lpstr>
      <vt:lpstr>Viral Suppression Data Reporting Timeline</vt:lpstr>
      <vt:lpstr>Online Reporting Database</vt:lpstr>
      <vt:lpstr>Online Database: Screenshots</vt:lpstr>
      <vt:lpstr>QI Interventions</vt:lpstr>
      <vt:lpstr>QI Intervention Reporting Timeline</vt:lpstr>
      <vt:lpstr>PowerPoint Presentation</vt:lpstr>
      <vt:lpstr>PowerPoint Presentation</vt:lpstr>
      <vt:lpstr>PowerPoint Presentation</vt:lpstr>
      <vt:lpstr>PowerPoint Presentation</vt:lpstr>
      <vt:lpstr>Glasscubes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SCJohnson Wax</dc:creator>
  <cp:lastModifiedBy>Alan Gambrell</cp:lastModifiedBy>
  <cp:revision>772</cp:revision>
  <cp:lastPrinted>2018-03-26T12:55:34Z</cp:lastPrinted>
  <dcterms:created xsi:type="dcterms:W3CDTF">2010-08-08T11:41:31Z</dcterms:created>
  <dcterms:modified xsi:type="dcterms:W3CDTF">2020-07-21T16:25:57Z</dcterms:modified>
</cp:coreProperties>
</file>