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</p:sldMasterIdLst>
  <p:notesMasterIdLst>
    <p:notesMasterId r:id="rId6"/>
  </p:notesMasterIdLst>
  <p:sldIdLst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2437"/>
  </p:normalViewPr>
  <p:slideViewPr>
    <p:cSldViewPr snapToGrid="0" snapToObjects="1">
      <p:cViewPr varScale="1">
        <p:scale>
          <a:sx n="98" d="100"/>
          <a:sy n="98" d="100"/>
        </p:scale>
        <p:origin x="101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D841-B43E-9D49-B022-2C970B1CDD9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9B5C7-218D-2942-9F22-F9443E1BE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4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650" tIns="45825" rIns="91650" bIns="45825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625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3BCC-4AA1-1449-B289-94FFF325A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34644-E7BF-8341-8AEB-341AF368B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02E1-06EA-FB42-8B69-BD343B2E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6720-E337-694A-9BCC-60E56A3E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0BAC5-CB07-7F4A-8269-4D4876FE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9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E547E-280E-A346-BA4C-B46709A02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25AC5-38FF-464F-95BC-E76705C67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93FDB-82D5-3F41-9C7C-6446BEEE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C68EA-05F3-CD4F-BB0C-9F02DFE7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51D8A-F00E-4E48-BDB9-C6303CB5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8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E54172-31D9-EB4E-9874-C8A7AE18FC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C422D-DEE9-D249-9E38-21595E0E7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4152D-C7FB-7B43-AB9E-7C7A47E0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4ACBA-92A4-6642-8E51-60FE8490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93F2-8B08-B347-8928-AC748A36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8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13B06D5-7A09-4B47-96E0-00298AF49D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1031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63" y="2339977"/>
            <a:ext cx="7315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7175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403205" y="1470008"/>
            <a:ext cx="2738116" cy="10173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3F556B-FFA6-42A7-BDF2-433AB7A43F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80" y="6091603"/>
            <a:ext cx="2277320" cy="616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712653-4649-4B9E-9BE1-FC5E1873B8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5"/>
          <a:stretch/>
        </p:blipFill>
        <p:spPr>
          <a:xfrm>
            <a:off x="4495800" y="585760"/>
            <a:ext cx="4342192" cy="116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82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14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63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91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91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3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483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0480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2910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31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28BE9-6E2C-7C49-B1DA-0BA447CA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0F4FF-C809-8D45-9D07-3A43D65F9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DBC0F-BF94-F344-A8DF-E2AB5507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8776B-CB5E-0A44-9021-1C821AA4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10D75-DB6F-5B4E-91A9-2C6C9E97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78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796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7051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0332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7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2C57-BE09-8049-AC88-1C6BAAEE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C3481-D2BF-D541-9B28-6FFAF2748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013BB-9C68-6449-BC1B-66A91A4F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8DE56-EA91-174D-A98A-96377C63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5B146-019A-B04F-9065-FD938A16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0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6049-66C3-EF48-87A3-EE5AA4DD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A43F8-EFFE-B243-820E-1065B77C7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9C438-6787-2240-906F-69F2CC9C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11C5D-45B7-5447-913F-B13AD10A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F883C-E241-3942-A218-1D192DFE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23E0B-F23C-DE4B-9422-6D8FBB77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1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13D5F-D6BF-ED49-9D61-352F2B99A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A3724-E5D1-1F4C-B386-67EDE367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AB26B-B501-BC43-A54A-4DD5DB853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60329-9835-C64B-8290-241E7BA9E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4A7C9-C60D-BD4B-B893-4BC8B8708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1F8D7-9786-4847-A27C-7AD70157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C547AB-1C02-B54B-8BEF-834C8A61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94B98E-C6EA-2341-B8E0-22F6081B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5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FA806-FAAC-0642-A395-C88DFD003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B32B0B-6AEE-0E47-A45B-EF6D3F22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93529B-1B56-B248-BC7A-860CED47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35580-CB7A-D64A-9B7D-BF141990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8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D2CBB-69EF-414C-B918-1FCF3D57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985BEA-D27E-4E40-939E-09365344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F418A-7F66-9948-A24C-1BDD86F6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8D128-EAB0-8843-ABD8-2E80C55F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E6BEF-EED2-2C47-BC5F-FCB17CAF1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A1DA0-F2C7-574E-B5F8-D1807E3B8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59FCA-396D-5549-A854-A73B1329E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9F643-25D3-4448-AE2D-BDF81C3F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EB576-517C-3943-95E3-AFF10B66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8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FDC9C-B1BC-D345-B18D-A3517AD7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346B6-E51F-8143-BFDD-70BC34706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1B59A-9334-A840-AE68-BB2410A9A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E486F-E361-5C4E-8612-9774AD29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F336D-2C7D-C442-BAEC-E8D782E1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29617-C67A-EB43-B3A7-BF72DCE1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035D3-52B4-6B41-BA71-009C599A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BCBD5-C0B1-1042-86EE-6CF203A4E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98AC1-2386-974A-9918-D7F2DDE3F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F74B-7E69-BC41-BE6C-3FB75820093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B10E3-5C9E-7C47-A6F5-8BEE8E0C5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34F71-6FBA-6E49-A777-D83112C67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F248-2E71-E94B-9A7E-64327545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ACD44-472C-4444-8596-29CD0B38C1D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150813" y="6248401"/>
            <a:ext cx="57626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fld id="{2A8AF884-707C-427E-AB00-53A70ED500E9}" type="slidenum">
              <a:rPr lang="en-US" altLang="en-US" sz="1350" b="1">
                <a:solidFill>
                  <a:schemeClr val="bg1"/>
                </a:solidFill>
                <a:latin typeface="Garamond" panose="02020404030301010803" pitchFamily="18" charset="0"/>
              </a:rPr>
              <a:pPr algn="ctr"/>
              <a:t>‹#›</a:t>
            </a:fld>
            <a:endParaRPr lang="en-US" altLang="en-US" sz="135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432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Garamond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Garamond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Garamond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Garamond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§"/>
        <a:defRPr sz="165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5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01468" y="2511812"/>
            <a:ext cx="5594042" cy="2461632"/>
          </a:xfrm>
          <a:noFill/>
        </p:spPr>
        <p:txBody>
          <a:bodyPr vert="horz" wrap="square" lIns="67866" tIns="33338" rIns="67866" bIns="333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accent2"/>
                </a:solidFill>
              </a:rPr>
              <a:t>end+disparities ECHO Collaborative </a:t>
            </a:r>
            <a:br>
              <a:rPr lang="en-US" altLang="en-US" sz="3200" b="1" dirty="0">
                <a:solidFill>
                  <a:schemeClr val="accent2"/>
                </a:solidFill>
              </a:rPr>
            </a:br>
            <a:r>
              <a:rPr lang="en-US" altLang="en-US" sz="3200" b="1" dirty="0">
                <a:solidFill>
                  <a:schemeClr val="accent2"/>
                </a:solidFill>
              </a:rPr>
              <a:t>Affinity ECHO Group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accent2"/>
                </a:solidFill>
              </a:rPr>
              <a:t>Report Back Template 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0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chemeClr val="accent2"/>
                </a:solidFill>
              </a:rPr>
              <a:t>March 2019 DRAFT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4A4DC8-B04F-4576-9895-B06B7E2E84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74" y="4445375"/>
            <a:ext cx="1596838" cy="12561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216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D37A-755B-3243-A158-E2E4CCB7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EE53A-CAF1-D748-A71C-42EDDC035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89364"/>
            <a:ext cx="7772400" cy="4191000"/>
          </a:xfrm>
        </p:spPr>
        <p:txBody>
          <a:bodyPr/>
          <a:lstStyle/>
          <a:p>
            <a:r>
              <a:rPr lang="en-US" sz="2100" dirty="0"/>
              <a:t>This reporting template allows Community Partners to facilitate their report back after their Affinity Case Presentation – we want to learn about the progress made on your QI project and improvement efforts</a:t>
            </a:r>
          </a:p>
          <a:p>
            <a:r>
              <a:rPr lang="en-US" sz="2100" dirty="0"/>
              <a:t>You may present 1 slide, several slides, or no slides at all</a:t>
            </a:r>
          </a:p>
          <a:p>
            <a:r>
              <a:rPr lang="en-US" sz="2100" dirty="0"/>
              <a:t>Consider the questions on the next slide to organize your report back – you have flexibility in reporting back</a:t>
            </a:r>
          </a:p>
          <a:p>
            <a:r>
              <a:rPr lang="en-US" sz="2000" dirty="0"/>
              <a:t>We encourage you to show performance data (use the data from our </a:t>
            </a:r>
            <a:r>
              <a:rPr lang="en-US" sz="2000" dirty="0" err="1"/>
              <a:t>end+disparities</a:t>
            </a:r>
            <a:r>
              <a:rPr lang="en-US" sz="2000" dirty="0"/>
              <a:t> Database) demonstrating your changes and/or improvements</a:t>
            </a:r>
            <a:endParaRPr lang="en-US" sz="2000" i="1" dirty="0"/>
          </a:p>
          <a:p>
            <a:pPr lvl="1"/>
            <a:endParaRPr lang="en-US" sz="2000" dirty="0"/>
          </a:p>
          <a:p>
            <a:pPr marL="342900" lvl="1" indent="0" algn="ctr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63053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D37A-755B-3243-A158-E2E4CCB7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Questions to Consider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EE53A-CAF1-D748-A71C-42EDDC035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89364"/>
            <a:ext cx="7772400" cy="4191000"/>
          </a:xfrm>
        </p:spPr>
        <p:txBody>
          <a:bodyPr/>
          <a:lstStyle/>
          <a:p>
            <a:r>
              <a:rPr lang="en-US" sz="2100" dirty="0"/>
              <a:t>What, if any, of the recommendations provided by the Collaborative participant(s) and faculty in response to your Case Presentation did you implement? Were they helpful to plan your improvement journey?</a:t>
            </a:r>
          </a:p>
          <a:p>
            <a:r>
              <a:rPr lang="en-US" sz="2100" dirty="0"/>
              <a:t>What progress have you made since your Case Presentation? What can others learn from your progress? </a:t>
            </a:r>
          </a:p>
          <a:p>
            <a:r>
              <a:rPr lang="en-US" sz="2100" dirty="0"/>
              <a:t>Do you have any new or ongoing challenges to share?</a:t>
            </a:r>
          </a:p>
          <a:p>
            <a:r>
              <a:rPr lang="en-US" sz="2100" dirty="0"/>
              <a:t>Do you have </a:t>
            </a:r>
            <a:r>
              <a:rPr lang="en-US" sz="2100"/>
              <a:t>any additional asks for the group? </a:t>
            </a:r>
            <a:endParaRPr lang="en-US" sz="2100" dirty="0"/>
          </a:p>
          <a:p>
            <a:r>
              <a:rPr lang="en-US" sz="2100" dirty="0"/>
              <a:t>Did the performance data change after your case presentation - Why? Why not?</a:t>
            </a:r>
          </a:p>
          <a:p>
            <a:r>
              <a:rPr lang="en-US" sz="2100" dirty="0"/>
              <a:t>What most intrigues (or intrigued) you? And what still puzzles you? </a:t>
            </a:r>
          </a:p>
        </p:txBody>
      </p:sp>
    </p:spTree>
    <p:extLst>
      <p:ext uri="{BB962C8B-B14F-4D97-AF65-F5344CB8AC3E}">
        <p14:creationId xmlns:p14="http://schemas.microsoft.com/office/powerpoint/2010/main" val="10493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QC_PPT_Template">
  <a:themeElements>
    <a:clrScheme name="NQC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QC_PPT_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QC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205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Wingdings</vt:lpstr>
      <vt:lpstr>Office Theme</vt:lpstr>
      <vt:lpstr>1_NQC_PPT_Template</vt:lpstr>
      <vt:lpstr>PowerPoint Presentation</vt:lpstr>
      <vt:lpstr>Instructions</vt:lpstr>
      <vt:lpstr>Questions to Consider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E. Lee</dc:creator>
  <cp:lastModifiedBy>Kolesar, Charles D (HEALTH)</cp:lastModifiedBy>
  <cp:revision>13</cp:revision>
  <dcterms:created xsi:type="dcterms:W3CDTF">2019-03-13T16:50:26Z</dcterms:created>
  <dcterms:modified xsi:type="dcterms:W3CDTF">2020-02-11T21:28:39Z</dcterms:modified>
</cp:coreProperties>
</file>