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56" r:id="rId2"/>
    <p:sldId id="257" r:id="rId3"/>
    <p:sldId id="259" r:id="rId4"/>
    <p:sldId id="258" r:id="rId5"/>
    <p:sldId id="260" r:id="rId6"/>
  </p:sldIdLst>
  <p:sldSz cx="12188825" cy="6858000"/>
  <p:notesSz cx="6858000" cy="9144000"/>
  <p:defaultTextStyle>
    <a:defPPr>
      <a:defRPr lang="en-US"/>
    </a:defPPr>
    <a:lvl1pPr marL="0" algn="l" defTabSz="609493" rtl="0" eaLnBrk="1" latinLnBrk="0" hangingPunct="1">
      <a:defRPr sz="2400" kern="1200">
        <a:solidFill>
          <a:schemeClr val="tx1"/>
        </a:solidFill>
        <a:latin typeface="+mn-lt"/>
        <a:ea typeface="+mn-ea"/>
        <a:cs typeface="+mn-cs"/>
      </a:defRPr>
    </a:lvl1pPr>
    <a:lvl2pPr marL="609493" algn="l" defTabSz="609493" rtl="0" eaLnBrk="1" latinLnBrk="0" hangingPunct="1">
      <a:defRPr sz="2400" kern="1200">
        <a:solidFill>
          <a:schemeClr val="tx1"/>
        </a:solidFill>
        <a:latin typeface="+mn-lt"/>
        <a:ea typeface="+mn-ea"/>
        <a:cs typeface="+mn-cs"/>
      </a:defRPr>
    </a:lvl2pPr>
    <a:lvl3pPr marL="1218987" algn="l" defTabSz="609493" rtl="0" eaLnBrk="1" latinLnBrk="0" hangingPunct="1">
      <a:defRPr sz="2400" kern="1200">
        <a:solidFill>
          <a:schemeClr val="tx1"/>
        </a:solidFill>
        <a:latin typeface="+mn-lt"/>
        <a:ea typeface="+mn-ea"/>
        <a:cs typeface="+mn-cs"/>
      </a:defRPr>
    </a:lvl3pPr>
    <a:lvl4pPr marL="1828480" algn="l" defTabSz="609493" rtl="0" eaLnBrk="1" latinLnBrk="0" hangingPunct="1">
      <a:defRPr sz="2400" kern="1200">
        <a:solidFill>
          <a:schemeClr val="tx1"/>
        </a:solidFill>
        <a:latin typeface="+mn-lt"/>
        <a:ea typeface="+mn-ea"/>
        <a:cs typeface="+mn-cs"/>
      </a:defRPr>
    </a:lvl4pPr>
    <a:lvl5pPr marL="2437973" algn="l" defTabSz="609493" rtl="0" eaLnBrk="1" latinLnBrk="0" hangingPunct="1">
      <a:defRPr sz="2400" kern="1200">
        <a:solidFill>
          <a:schemeClr val="tx1"/>
        </a:solidFill>
        <a:latin typeface="+mn-lt"/>
        <a:ea typeface="+mn-ea"/>
        <a:cs typeface="+mn-cs"/>
      </a:defRPr>
    </a:lvl5pPr>
    <a:lvl6pPr marL="3047467" algn="l" defTabSz="609493" rtl="0" eaLnBrk="1" latinLnBrk="0" hangingPunct="1">
      <a:defRPr sz="2400" kern="1200">
        <a:solidFill>
          <a:schemeClr val="tx1"/>
        </a:solidFill>
        <a:latin typeface="+mn-lt"/>
        <a:ea typeface="+mn-ea"/>
        <a:cs typeface="+mn-cs"/>
      </a:defRPr>
    </a:lvl6pPr>
    <a:lvl7pPr marL="3656960" algn="l" defTabSz="609493" rtl="0" eaLnBrk="1" latinLnBrk="0" hangingPunct="1">
      <a:defRPr sz="2400" kern="1200">
        <a:solidFill>
          <a:schemeClr val="tx1"/>
        </a:solidFill>
        <a:latin typeface="+mn-lt"/>
        <a:ea typeface="+mn-ea"/>
        <a:cs typeface="+mn-cs"/>
      </a:defRPr>
    </a:lvl7pPr>
    <a:lvl8pPr marL="4266453" algn="l" defTabSz="609493" rtl="0" eaLnBrk="1" latinLnBrk="0" hangingPunct="1">
      <a:defRPr sz="2400" kern="1200">
        <a:solidFill>
          <a:schemeClr val="tx1"/>
        </a:solidFill>
        <a:latin typeface="+mn-lt"/>
        <a:ea typeface="+mn-ea"/>
        <a:cs typeface="+mn-cs"/>
      </a:defRPr>
    </a:lvl8pPr>
    <a:lvl9pPr marL="4875947" algn="l" defTabSz="609493"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3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5" autoAdjust="0"/>
    <p:restoredTop sz="86384" autoAdjust="0"/>
  </p:normalViewPr>
  <p:slideViewPr>
    <p:cSldViewPr snapToGrid="0" snapToObjects="1">
      <p:cViewPr varScale="1">
        <p:scale>
          <a:sx n="75" d="100"/>
          <a:sy n="75" d="100"/>
        </p:scale>
        <p:origin x="-96" y="-180"/>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5" d="100"/>
          <a:sy n="95" d="100"/>
        </p:scale>
        <p:origin x="-393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355C59-C1FD-6442-AEB5-D92696AF80D8}" type="datetimeFigureOut">
              <a:rPr lang="en-US" smtClean="0"/>
              <a:t>11/3/2016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7E4F94-7953-2847-870B-5C6DE618401D}" type="slidenum">
              <a:rPr lang="en-US" smtClean="0"/>
              <a:t>‹#›</a:t>
            </a:fld>
            <a:endParaRPr lang="en-US"/>
          </a:p>
        </p:txBody>
      </p:sp>
    </p:spTree>
    <p:extLst>
      <p:ext uri="{BB962C8B-B14F-4D97-AF65-F5344CB8AC3E}">
        <p14:creationId xmlns:p14="http://schemas.microsoft.com/office/powerpoint/2010/main" val="3793806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9A58B-C66D-0E4D-9CF4-D0A97D2815BD}" type="datetimeFigureOut">
              <a:rPr lang="en-US" smtClean="0"/>
              <a:t>11/3/2016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F3D7C-E79C-464D-870B-78CB3C2428AA}" type="slidenum">
              <a:rPr lang="en-US" smtClean="0"/>
              <a:t>‹#›</a:t>
            </a:fld>
            <a:endParaRPr lang="en-US"/>
          </a:p>
        </p:txBody>
      </p:sp>
    </p:spTree>
    <p:extLst>
      <p:ext uri="{BB962C8B-B14F-4D97-AF65-F5344CB8AC3E}">
        <p14:creationId xmlns:p14="http://schemas.microsoft.com/office/powerpoint/2010/main" val="990912024"/>
      </p:ext>
    </p:extLst>
  </p:cSld>
  <p:clrMap bg1="lt1" tx1="dk1" bg2="lt2" tx2="dk2" accent1="accent1" accent2="accent2" accent3="accent3" accent4="accent4" accent5="accent5" accent6="accent6" hlink="hlink" folHlink="folHlink"/>
  <p:notesStyle>
    <a:lvl1pPr marL="0" algn="l" defTabSz="609493" rtl="0" eaLnBrk="1" latinLnBrk="0" hangingPunct="1">
      <a:defRPr sz="1600" kern="1200">
        <a:solidFill>
          <a:schemeClr val="tx1"/>
        </a:solidFill>
        <a:latin typeface="+mn-lt"/>
        <a:ea typeface="+mn-ea"/>
        <a:cs typeface="+mn-cs"/>
      </a:defRPr>
    </a:lvl1pPr>
    <a:lvl2pPr marL="609493" algn="l" defTabSz="609493" rtl="0" eaLnBrk="1" latinLnBrk="0" hangingPunct="1">
      <a:defRPr sz="1600" kern="1200">
        <a:solidFill>
          <a:schemeClr val="tx1"/>
        </a:solidFill>
        <a:latin typeface="+mn-lt"/>
        <a:ea typeface="+mn-ea"/>
        <a:cs typeface="+mn-cs"/>
      </a:defRPr>
    </a:lvl2pPr>
    <a:lvl3pPr marL="1218987" algn="l" defTabSz="609493" rtl="0" eaLnBrk="1" latinLnBrk="0" hangingPunct="1">
      <a:defRPr sz="1600" kern="1200">
        <a:solidFill>
          <a:schemeClr val="tx1"/>
        </a:solidFill>
        <a:latin typeface="+mn-lt"/>
        <a:ea typeface="+mn-ea"/>
        <a:cs typeface="+mn-cs"/>
      </a:defRPr>
    </a:lvl3pPr>
    <a:lvl4pPr marL="1828480" algn="l" defTabSz="609493" rtl="0" eaLnBrk="1" latinLnBrk="0" hangingPunct="1">
      <a:defRPr sz="1600" kern="1200">
        <a:solidFill>
          <a:schemeClr val="tx1"/>
        </a:solidFill>
        <a:latin typeface="+mn-lt"/>
        <a:ea typeface="+mn-ea"/>
        <a:cs typeface="+mn-cs"/>
      </a:defRPr>
    </a:lvl4pPr>
    <a:lvl5pPr marL="2437973" algn="l" defTabSz="609493" rtl="0" eaLnBrk="1" latinLnBrk="0" hangingPunct="1">
      <a:defRPr sz="1600" kern="1200">
        <a:solidFill>
          <a:schemeClr val="tx1"/>
        </a:solidFill>
        <a:latin typeface="+mn-lt"/>
        <a:ea typeface="+mn-ea"/>
        <a:cs typeface="+mn-cs"/>
      </a:defRPr>
    </a:lvl5pPr>
    <a:lvl6pPr marL="3047467" algn="l" defTabSz="609493" rtl="0" eaLnBrk="1" latinLnBrk="0" hangingPunct="1">
      <a:defRPr sz="1600" kern="1200">
        <a:solidFill>
          <a:schemeClr val="tx1"/>
        </a:solidFill>
        <a:latin typeface="+mn-lt"/>
        <a:ea typeface="+mn-ea"/>
        <a:cs typeface="+mn-cs"/>
      </a:defRPr>
    </a:lvl6pPr>
    <a:lvl7pPr marL="3656960" algn="l" defTabSz="609493" rtl="0" eaLnBrk="1" latinLnBrk="0" hangingPunct="1">
      <a:defRPr sz="1600" kern="1200">
        <a:solidFill>
          <a:schemeClr val="tx1"/>
        </a:solidFill>
        <a:latin typeface="+mn-lt"/>
        <a:ea typeface="+mn-ea"/>
        <a:cs typeface="+mn-cs"/>
      </a:defRPr>
    </a:lvl7pPr>
    <a:lvl8pPr marL="4266453" algn="l" defTabSz="609493" rtl="0" eaLnBrk="1" latinLnBrk="0" hangingPunct="1">
      <a:defRPr sz="1600" kern="1200">
        <a:solidFill>
          <a:schemeClr val="tx1"/>
        </a:solidFill>
        <a:latin typeface="+mn-lt"/>
        <a:ea typeface="+mn-ea"/>
        <a:cs typeface="+mn-cs"/>
      </a:defRPr>
    </a:lvl8pPr>
    <a:lvl9pPr marL="4875947" algn="l" defTabSz="609493"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3" y="2025524"/>
            <a:ext cx="10360500" cy="2474409"/>
          </a:xfrm>
        </p:spPr>
        <p:txBody>
          <a:bodyPr anchor="t"/>
          <a:lstStyle>
            <a:lvl1pPr>
              <a:defRPr sz="6000" b="1">
                <a:ln>
                  <a:noFill/>
                </a:ln>
                <a:solidFill>
                  <a:schemeClr val="tx2"/>
                </a:solidFill>
                <a:latin typeface="Arial Narrow" panose="020B0606020202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14162" y="4681684"/>
            <a:ext cx="10360499" cy="1066800"/>
          </a:xfrm>
        </p:spPr>
        <p:txBody>
          <a:bodyPr anchor="t">
            <a:normAutofit/>
          </a:bodyPr>
          <a:lstStyle>
            <a:lvl1pPr marL="0" indent="0" algn="l">
              <a:buNone/>
              <a:defRPr sz="3700">
                <a:solidFill>
                  <a:srgbClr val="222222"/>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lvl1pPr>
              <a:defRPr b="0" i="0">
                <a:latin typeface="ITC Avant Garde Std Bk"/>
                <a:cs typeface="ITC Avant Garde Std Bk"/>
              </a:defRPr>
            </a:lvl1pPr>
          </a:lstStyle>
          <a:p>
            <a:fld id="{1D2EA5EF-C699-AF4C-BA42-C0A1CAAB713C}" type="slidenum">
              <a:rPr lang="en-US" smtClean="0"/>
              <a:t>‹#›</a:t>
            </a:fld>
            <a:endParaRPr lang="en-US"/>
          </a:p>
        </p:txBody>
      </p:sp>
      <p:sp>
        <p:nvSpPr>
          <p:cNvPr id="11" name="Date Placeholder 3"/>
          <p:cNvSpPr>
            <a:spLocks noGrp="1"/>
          </p:cNvSpPr>
          <p:nvPr>
            <p:ph type="dt" sz="half" idx="10"/>
          </p:nvPr>
        </p:nvSpPr>
        <p:spPr>
          <a:xfrm>
            <a:off x="10173099" y="6352707"/>
            <a:ext cx="1101565" cy="365760"/>
          </a:xfrm>
          <a:prstGeom prst="rect">
            <a:avLst/>
          </a:prstGeom>
        </p:spPr>
        <p:txBody>
          <a:bodyPr anchor="ctr"/>
          <a:lstStyle>
            <a:lvl1pPr>
              <a:defRPr sz="1600" b="0" i="0">
                <a:solidFill>
                  <a:srgbClr val="88A7DF"/>
                </a:solidFill>
                <a:latin typeface="+mn-lt"/>
                <a:cs typeface="ITC Avant Garde Std Bk Cn"/>
              </a:defRPr>
            </a:lvl1pPr>
          </a:lstStyle>
          <a:p>
            <a:fld id="{1008CC0D-F83F-444E-8E11-2D811F4BB895}" type="datetimeFigureOut">
              <a:rPr lang="en-US" smtClean="0"/>
              <a:pPr/>
              <a:t>11/3/2016</a:t>
            </a:fld>
            <a:endParaRPr lang="en-US" dirty="0"/>
          </a:p>
        </p:txBody>
      </p:sp>
      <p:sp>
        <p:nvSpPr>
          <p:cNvPr id="12" name="Footer Placeholder 4"/>
          <p:cNvSpPr>
            <a:spLocks noGrp="1"/>
          </p:cNvSpPr>
          <p:nvPr>
            <p:ph type="ftr" sz="quarter" idx="11"/>
          </p:nvPr>
        </p:nvSpPr>
        <p:spPr>
          <a:xfrm>
            <a:off x="2309446" y="6352707"/>
            <a:ext cx="7863653" cy="365760"/>
          </a:xfrm>
          <a:prstGeom prst="rect">
            <a:avLst/>
          </a:prstGeom>
        </p:spPr>
        <p:txBody>
          <a:bodyPr anchor="ctr"/>
          <a:lstStyle>
            <a:lvl1pPr>
              <a:defRPr sz="1600" b="0" i="0">
                <a:solidFill>
                  <a:schemeClr val="tx2">
                    <a:lumMod val="40000"/>
                    <a:lumOff val="60000"/>
                  </a:schemeClr>
                </a:solidFill>
                <a:latin typeface="+mn-lt"/>
                <a:cs typeface="ITC Avant Garde Std Bk Cn"/>
              </a:defRPr>
            </a:lvl1pPr>
          </a:lstStyle>
          <a:p>
            <a:endParaRPr lang="en-US" dirty="0"/>
          </a:p>
        </p:txBody>
      </p:sp>
      <p:pic>
        <p:nvPicPr>
          <p:cNvPr id="4" name="Picture 3" descr="AIDS Education and Training Centers Graphic" title="AETC Program Graphic"/>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820" y="225433"/>
            <a:ext cx="3690786" cy="1415797"/>
          </a:xfrm>
          <a:prstGeom prst="rect">
            <a:avLst/>
          </a:prstGeom>
        </p:spPr>
      </p:pic>
      <p:sp>
        <p:nvSpPr>
          <p:cNvPr id="10" name="Rectangle 9"/>
          <p:cNvSpPr/>
          <p:nvPr userDrawn="1"/>
        </p:nvSpPr>
        <p:spPr>
          <a:xfrm>
            <a:off x="3" y="6223069"/>
            <a:ext cx="12188824"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2"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5" y="3187171"/>
            <a:ext cx="10210256" cy="1168400"/>
          </a:xfrm>
        </p:spPr>
        <p:txBody>
          <a:bodyPr anchor="t"/>
          <a:lstStyle>
            <a:lvl1pPr algn="l">
              <a:defRPr sz="4400" b="0" cap="all"/>
            </a:lvl1pPr>
          </a:lstStyle>
          <a:p>
            <a:r>
              <a:rPr lang="en-US"/>
              <a:t>Click to edit Master title style</a:t>
            </a:r>
            <a:endParaRPr lang="en-US" dirty="0"/>
          </a:p>
        </p:txBody>
      </p:sp>
      <p:sp>
        <p:nvSpPr>
          <p:cNvPr id="3" name="Text Placeholder 2"/>
          <p:cNvSpPr>
            <a:spLocks noGrp="1"/>
          </p:cNvSpPr>
          <p:nvPr>
            <p:ph type="body" idx="1"/>
          </p:nvPr>
        </p:nvSpPr>
        <p:spPr>
          <a:xfrm>
            <a:off x="962835" y="1553633"/>
            <a:ext cx="8178786" cy="1633539"/>
          </a:xfrm>
        </p:spPr>
        <p:txBody>
          <a:bodyPr anchor="b"/>
          <a:lstStyle>
            <a:lvl1pPr marL="0" indent="0">
              <a:buNone/>
              <a:defRPr sz="2700">
                <a:solidFill>
                  <a:srgbClr val="222222"/>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1D2EA5EF-C699-AF4C-BA42-C0A1CAAB713C}" type="slidenum">
              <a:rPr lang="en-US" smtClean="0"/>
              <a:t>‹#›</a:t>
            </a:fld>
            <a:endParaRPr lang="en-US"/>
          </a:p>
        </p:txBody>
      </p:sp>
      <p:sp>
        <p:nvSpPr>
          <p:cNvPr id="10"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2"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441" y="1536192"/>
            <a:ext cx="4875530" cy="4431307"/>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1266" y="1536192"/>
            <a:ext cx="5383396" cy="4431307"/>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11" name="Date Placeholder 3"/>
          <p:cNvSpPr>
            <a:spLocks noGrp="1"/>
          </p:cNvSpPr>
          <p:nvPr>
            <p:ph type="dt" sz="half" idx="13"/>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3"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441" y="1644603"/>
            <a:ext cx="5185460" cy="639763"/>
          </a:xfrm>
        </p:spPr>
        <p:txBody>
          <a:bodyPr anchor="b">
            <a:noAutofit/>
          </a:bodyPr>
          <a:lstStyle>
            <a:lvl1pPr marL="0" indent="0" algn="l">
              <a:buNone/>
              <a:defRPr sz="3200" b="0">
                <a:solidFill>
                  <a:schemeClr val="tx2"/>
                </a:solidFill>
                <a:latin typeface="Arial Narrow" panose="020B0606020202030204"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4" name="Content Placeholder 3"/>
          <p:cNvSpPr>
            <a:spLocks noGrp="1"/>
          </p:cNvSpPr>
          <p:nvPr>
            <p:ph sz="half" idx="2"/>
          </p:nvPr>
        </p:nvSpPr>
        <p:spPr>
          <a:xfrm>
            <a:off x="609441" y="2408718"/>
            <a:ext cx="5185460" cy="355878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07968" y="1644603"/>
            <a:ext cx="5383396" cy="639763"/>
          </a:xfrm>
        </p:spPr>
        <p:txBody>
          <a:bodyPr anchor="b">
            <a:noAutofit/>
          </a:bodyPr>
          <a:lstStyle>
            <a:lvl1pPr marL="0" indent="0" algn="l">
              <a:buNone/>
              <a:defRPr sz="3200" b="0">
                <a:solidFill>
                  <a:schemeClr val="tx2"/>
                </a:solidFill>
                <a:latin typeface="Arial Narrow" panose="020B0606020202030204" pitchFamily="34" charset="0"/>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Edit Master text styles</a:t>
            </a:r>
          </a:p>
        </p:txBody>
      </p:sp>
      <p:sp>
        <p:nvSpPr>
          <p:cNvPr id="6" name="Content Placeholder 5"/>
          <p:cNvSpPr>
            <a:spLocks noGrp="1"/>
          </p:cNvSpPr>
          <p:nvPr>
            <p:ph sz="quarter" idx="4"/>
          </p:nvPr>
        </p:nvSpPr>
        <p:spPr>
          <a:xfrm>
            <a:off x="6307968" y="2408718"/>
            <a:ext cx="5383396" cy="355878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1D2EA5EF-C699-AF4C-BA42-C0A1CAAB713C}" type="slidenum">
              <a:rPr lang="en-US" smtClean="0"/>
              <a:t>‹#›</a:t>
            </a:fld>
            <a:endParaRPr lang="en-US"/>
          </a:p>
        </p:txBody>
      </p:sp>
      <p:sp>
        <p:nvSpPr>
          <p:cNvPr id="13" name="Date Placeholder 3"/>
          <p:cNvSpPr>
            <a:spLocks noGrp="1"/>
          </p:cNvSpPr>
          <p:nvPr>
            <p:ph type="dt" sz="half" idx="13"/>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5" name="Footer Placeholder 4"/>
          <p:cNvSpPr>
            <a:spLocks noGrp="1"/>
          </p:cNvSpPr>
          <p:nvPr>
            <p:ph type="ftr" sz="quarter" idx="14"/>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1D2EA5EF-C699-AF4C-BA42-C0A1CAAB713C}" type="slidenum">
              <a:rPr lang="en-US" smtClean="0"/>
              <a:t>‹#›</a:t>
            </a:fld>
            <a:endParaRPr lang="en-US"/>
          </a:p>
        </p:txBody>
      </p:sp>
      <p:sp>
        <p:nvSpPr>
          <p:cNvPr id="9"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1"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D2EA5EF-C699-AF4C-BA42-C0A1CAAB713C}" type="slidenum">
              <a:rPr lang="en-US" smtClean="0"/>
              <a:t>‹#›</a:t>
            </a:fld>
            <a:endParaRPr lang="en-US"/>
          </a:p>
        </p:txBody>
      </p:sp>
      <p:sp>
        <p:nvSpPr>
          <p:cNvPr id="8"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0"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296" y="5495544"/>
            <a:ext cx="11352796" cy="594360"/>
          </a:xfrm>
        </p:spPr>
        <p:txBody>
          <a:bodyPr anchor="b"/>
          <a:lstStyle>
            <a:lvl1pPr algn="ctr">
              <a:defRPr sz="2900" b="0" spc="0" baseline="0"/>
            </a:lvl1pPr>
          </a:lstStyle>
          <a:p>
            <a:r>
              <a:rPr lang="en-US"/>
              <a:t>Click to edit Master title style</a:t>
            </a:r>
            <a:endParaRPr lang="en-US" dirty="0"/>
          </a:p>
        </p:txBody>
      </p:sp>
      <p:sp>
        <p:nvSpPr>
          <p:cNvPr id="7" name="Slide Number Placeholder 6"/>
          <p:cNvSpPr>
            <a:spLocks noGrp="1"/>
          </p:cNvSpPr>
          <p:nvPr>
            <p:ph type="sldNum" sz="quarter" idx="12"/>
          </p:nvPr>
        </p:nvSpPr>
        <p:spPr/>
        <p:txBody>
          <a:bodyPr/>
          <a:lstStyle/>
          <a:p>
            <a:fld id="{1D2EA5EF-C699-AF4C-BA42-C0A1CAAB713C}" type="slidenum">
              <a:rPr lang="en-US" smtClean="0"/>
              <a:t>‹#›</a:t>
            </a:fld>
            <a:endParaRPr lang="en-US"/>
          </a:p>
        </p:txBody>
      </p:sp>
      <p:sp>
        <p:nvSpPr>
          <p:cNvPr id="9" name="Content Placeholder 8"/>
          <p:cNvSpPr>
            <a:spLocks noGrp="1"/>
          </p:cNvSpPr>
          <p:nvPr>
            <p:ph sz="quarter" idx="13"/>
          </p:nvPr>
        </p:nvSpPr>
        <p:spPr>
          <a:xfrm>
            <a:off x="406295" y="381000"/>
            <a:ext cx="11352796"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3"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231" y="5006828"/>
            <a:ext cx="11448015" cy="522557"/>
          </a:xfrm>
        </p:spPr>
        <p:txBody>
          <a:bodyPr anchor="b"/>
          <a:lstStyle>
            <a:lvl1pPr algn="ctr">
              <a:defRPr sz="2900" b="0" spc="0" baseline="0">
                <a:ln>
                  <a:noFill/>
                </a:ln>
                <a:solidFill>
                  <a:schemeClr val="accent6"/>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10325"/>
            <a:ext cx="12188825" cy="4913923"/>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lang="en-US" dirty="0"/>
          </a:p>
        </p:txBody>
      </p:sp>
      <p:sp>
        <p:nvSpPr>
          <p:cNvPr id="4" name="Text Placeholder 3"/>
          <p:cNvSpPr>
            <a:spLocks noGrp="1"/>
          </p:cNvSpPr>
          <p:nvPr>
            <p:ph type="body" sz="half" idx="2"/>
          </p:nvPr>
        </p:nvSpPr>
        <p:spPr>
          <a:xfrm>
            <a:off x="402231" y="5607551"/>
            <a:ext cx="11448015" cy="538395"/>
          </a:xfrm>
        </p:spPr>
        <p:txBody>
          <a:bodyPr>
            <a:normAutofit/>
          </a:bodyPr>
          <a:lstStyle>
            <a:lvl1pPr marL="0" indent="0" algn="ctr">
              <a:buNone/>
              <a:defRPr sz="21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Edit Master text styles</a:t>
            </a:r>
          </a:p>
        </p:txBody>
      </p:sp>
      <p:sp>
        <p:nvSpPr>
          <p:cNvPr id="9" name="Slide Number Placeholder 8"/>
          <p:cNvSpPr>
            <a:spLocks noGrp="1"/>
          </p:cNvSpPr>
          <p:nvPr>
            <p:ph type="sldNum" sz="quarter" idx="11"/>
          </p:nvPr>
        </p:nvSpPr>
        <p:spPr/>
        <p:txBody>
          <a:bodyPr/>
          <a:lstStyle/>
          <a:p>
            <a:fld id="{1D2EA5EF-C699-AF4C-BA42-C0A1CAAB713C}" type="slidenum">
              <a:rPr lang="en-US" smtClean="0"/>
              <a:t>‹#›</a:t>
            </a:fld>
            <a:endParaRPr lang="en-US"/>
          </a:p>
        </p:txBody>
      </p:sp>
      <p:sp>
        <p:nvSpPr>
          <p:cNvPr id="12" name="Date Placeholder 3"/>
          <p:cNvSpPr>
            <a:spLocks noGrp="1"/>
          </p:cNvSpPr>
          <p:nvPr>
            <p:ph type="dt" sz="half" idx="1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4"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Picture 3" descr="decorative ribbon image" title="Background graphic"/>
          <p:cNvPicPr>
            <a:picLocks noChangeAspect="1"/>
          </p:cNvPicPr>
          <p:nvPr/>
        </p:nvPicPr>
        <p:blipFill rotWithShape="1">
          <a:blip r:embed="rId11">
            <a:extLst>
              <a:ext uri="{28A0092B-C50C-407E-A947-70E740481C1C}">
                <a14:useLocalDpi xmlns:a14="http://schemas.microsoft.com/office/drawing/2010/main" val="0"/>
              </a:ext>
            </a:extLst>
          </a:blip>
          <a:srcRect l="22457" t="32317" r="11115"/>
          <a:stretch/>
        </p:blipFill>
        <p:spPr>
          <a:xfrm>
            <a:off x="2" y="1"/>
            <a:ext cx="12188824" cy="6197487"/>
          </a:xfrm>
          <a:prstGeom prst="rect">
            <a:avLst/>
          </a:prstGeom>
        </p:spPr>
      </p:pic>
      <p:sp>
        <p:nvSpPr>
          <p:cNvPr id="7" name="Rectangle 6"/>
          <p:cNvSpPr/>
          <p:nvPr/>
        </p:nvSpPr>
        <p:spPr>
          <a:xfrm>
            <a:off x="3" y="6223069"/>
            <a:ext cx="12188824"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p>
        </p:txBody>
      </p:sp>
      <p:sp>
        <p:nvSpPr>
          <p:cNvPr id="2" name="Title Placeholder 1"/>
          <p:cNvSpPr>
            <a:spLocks noGrp="1"/>
          </p:cNvSpPr>
          <p:nvPr>
            <p:ph type="title"/>
          </p:nvPr>
        </p:nvSpPr>
        <p:spPr>
          <a:xfrm>
            <a:off x="609442" y="274639"/>
            <a:ext cx="11084538" cy="1143000"/>
          </a:xfrm>
          <a:prstGeom prst="rect">
            <a:avLst/>
          </a:prstGeom>
        </p:spPr>
        <p:txBody>
          <a:bodyPr vert="horz" lIns="121899" tIns="60949" rIns="121899" bIns="60949"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442" y="1600201"/>
            <a:ext cx="11084538" cy="4367299"/>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1274663" y="6223069"/>
            <a:ext cx="914162"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lang="en-US">
              <a:solidFill>
                <a:schemeClr val="accent6"/>
              </a:solidFill>
            </a:endParaRPr>
          </a:p>
        </p:txBody>
      </p:sp>
      <p:sp>
        <p:nvSpPr>
          <p:cNvPr id="6" name="Slide Number Placeholder 5"/>
          <p:cNvSpPr>
            <a:spLocks noGrp="1"/>
          </p:cNvSpPr>
          <p:nvPr>
            <p:ph type="sldNum" sz="quarter" idx="4"/>
          </p:nvPr>
        </p:nvSpPr>
        <p:spPr>
          <a:xfrm>
            <a:off x="11372755" y="6305883"/>
            <a:ext cx="731330" cy="396240"/>
          </a:xfrm>
          <a:prstGeom prst="bracketPair">
            <a:avLst>
              <a:gd name="adj" fmla="val 17949"/>
            </a:avLst>
          </a:prstGeom>
          <a:ln w="19050">
            <a:solidFill>
              <a:srgbClr val="FFFFFF"/>
            </a:solidFill>
          </a:ln>
        </p:spPr>
        <p:txBody>
          <a:bodyPr vert="horz" lIns="0" tIns="0" rIns="0" bIns="0" rtlCol="0" anchor="ctr"/>
          <a:lstStyle>
            <a:lvl1pPr algn="ctr">
              <a:defRPr sz="2400">
                <a:solidFill>
                  <a:schemeClr val="bg1"/>
                </a:solidFill>
              </a:defRPr>
            </a:lvl1pPr>
          </a:lstStyle>
          <a:p>
            <a:fld id="{1D2EA5EF-C699-AF4C-BA42-C0A1CAAB713C}" type="slidenum">
              <a:rPr lang="en-US" smtClean="0"/>
              <a:t>‹#›</a:t>
            </a:fld>
            <a:endParaRPr lang="en-US"/>
          </a:p>
        </p:txBody>
      </p:sp>
      <p:sp>
        <p:nvSpPr>
          <p:cNvPr id="15" name="Date Placeholder 3"/>
          <p:cNvSpPr>
            <a:spLocks noGrp="1"/>
          </p:cNvSpPr>
          <p:nvPr>
            <p:ph type="dt" sz="half" idx="2"/>
          </p:nvPr>
        </p:nvSpPr>
        <p:spPr>
          <a:xfrm>
            <a:off x="10058400" y="6352707"/>
            <a:ext cx="1216264" cy="365760"/>
          </a:xfrm>
          <a:prstGeom prst="rect">
            <a:avLst/>
          </a:prstGeom>
        </p:spPr>
        <p:txBody>
          <a:bodyPr lIns="121899" tIns="60949" rIns="121899" bIns="60949" anchor="ctr"/>
          <a:lstStyle>
            <a:lvl1pPr>
              <a:defRPr sz="1600">
                <a:solidFill>
                  <a:srgbClr val="88A7DF"/>
                </a:solidFill>
              </a:defRPr>
            </a:lvl1pPr>
          </a:lstStyle>
          <a:p>
            <a:fld id="{1008CC0D-F83F-444E-8E11-2D811F4BB895}" type="datetimeFigureOut">
              <a:rPr lang="en-US" smtClean="0"/>
              <a:t>11/3/2016</a:t>
            </a:fld>
            <a:endParaRPr lang="en-US" dirty="0"/>
          </a:p>
        </p:txBody>
      </p:sp>
      <p:sp>
        <p:nvSpPr>
          <p:cNvPr id="16" name="Footer Placeholder 4"/>
          <p:cNvSpPr>
            <a:spLocks noGrp="1"/>
          </p:cNvSpPr>
          <p:nvPr>
            <p:ph type="ftr" sz="quarter" idx="3"/>
          </p:nvPr>
        </p:nvSpPr>
        <p:spPr>
          <a:xfrm>
            <a:off x="3259016" y="6352707"/>
            <a:ext cx="6799384" cy="365760"/>
          </a:xfrm>
          <a:prstGeom prst="rect">
            <a:avLst/>
          </a:prstGeom>
        </p:spPr>
        <p:txBody>
          <a:bodyPr lIns="121899" tIns="60949" rIns="121899" bIns="60949" anchor="ctr"/>
          <a:lstStyle>
            <a:lvl1pPr>
              <a:defRPr sz="1600">
                <a:solidFill>
                  <a:schemeClr val="tx2">
                    <a:lumMod val="40000"/>
                    <a:lumOff val="60000"/>
                  </a:schemeClr>
                </a:solidFill>
              </a:defRPr>
            </a:lvl1pPr>
          </a:lstStyle>
          <a:p>
            <a:endParaRPr lang="en-US" dirty="0"/>
          </a:p>
        </p:txBody>
      </p:sp>
      <p:pic>
        <p:nvPicPr>
          <p:cNvPr id="5" name="Picture 4" descr="AIDS Education and Training Centers Program" title="AETC Program"/>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81354" y="6282437"/>
            <a:ext cx="1452715" cy="55726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1218987" rtl="0" eaLnBrk="1" latinLnBrk="0" hangingPunct="1">
        <a:spcBef>
          <a:spcPct val="0"/>
        </a:spcBef>
        <a:buNone/>
        <a:defRPr sz="5300" b="0" i="0" kern="1200" cap="none" spc="-133" baseline="0">
          <a:ln>
            <a:noFill/>
          </a:ln>
          <a:solidFill>
            <a:schemeClr val="accent6"/>
          </a:solidFill>
          <a:effectLst/>
          <a:latin typeface="+mj-lt"/>
          <a:ea typeface="+mj-ea"/>
          <a:cs typeface="ITC Avant Garde Std Md"/>
        </a:defRPr>
      </a:lvl1pPr>
    </p:titleStyle>
    <p:bodyStyle>
      <a:lvl1pPr marL="457120" indent="-304747" algn="l" defTabSz="1218987" rtl="0" eaLnBrk="1" latinLnBrk="0" hangingPunct="1">
        <a:spcBef>
          <a:spcPct val="20000"/>
        </a:spcBef>
        <a:buClr>
          <a:schemeClr val="accent6"/>
        </a:buClr>
        <a:buFont typeface="Wingdings" charset="2"/>
        <a:buChar char="§"/>
        <a:defRPr sz="3200" b="0" i="0" kern="1200">
          <a:solidFill>
            <a:schemeClr val="tx1"/>
          </a:solidFill>
          <a:latin typeface="+mn-lt"/>
          <a:ea typeface="+mn-ea"/>
          <a:cs typeface="ITC Avant Garde Std Md"/>
        </a:defRPr>
      </a:lvl1pPr>
      <a:lvl2pPr marL="853291" indent="-304747" algn="l" defTabSz="1218987" rtl="0" eaLnBrk="1" latinLnBrk="0" hangingPunct="1">
        <a:spcBef>
          <a:spcPct val="20000"/>
        </a:spcBef>
        <a:buClr>
          <a:schemeClr val="accent6"/>
        </a:buClr>
        <a:buFont typeface="Wingdings" charset="2"/>
        <a:buChar char="§"/>
        <a:defRPr sz="2900" b="0" i="0" kern="1200">
          <a:solidFill>
            <a:schemeClr val="tx1"/>
          </a:solidFill>
          <a:latin typeface="+mn-lt"/>
          <a:ea typeface="+mn-ea"/>
          <a:cs typeface="ITC Avant Garde Std Md"/>
        </a:defRPr>
      </a:lvl2pPr>
      <a:lvl3pPr marL="1340885" indent="-304747" algn="l" defTabSz="1218987" rtl="0" eaLnBrk="1" latinLnBrk="0" hangingPunct="1">
        <a:spcBef>
          <a:spcPct val="20000"/>
        </a:spcBef>
        <a:buClr>
          <a:schemeClr val="accent6"/>
        </a:buClr>
        <a:buFont typeface="Wingdings" charset="2"/>
        <a:buChar char="§"/>
        <a:defRPr sz="2700" b="0" i="0" kern="1200">
          <a:solidFill>
            <a:schemeClr val="tx1"/>
          </a:solidFill>
          <a:latin typeface="+mn-lt"/>
          <a:ea typeface="+mn-ea"/>
          <a:cs typeface="ITC Avant Garde Std Md"/>
        </a:defRPr>
      </a:lvl3pPr>
      <a:lvl4pPr marL="1706581" indent="-304747" algn="l" defTabSz="1218987"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4pPr>
      <a:lvl5pPr marL="2072277" indent="-304747" algn="l" defTabSz="1218987" rtl="0" eaLnBrk="1" latinLnBrk="0" hangingPunct="1">
        <a:spcBef>
          <a:spcPct val="20000"/>
        </a:spcBef>
        <a:buClr>
          <a:schemeClr val="accent6"/>
        </a:buClr>
        <a:buFont typeface="Wingdings" charset="2"/>
        <a:buChar char="§"/>
        <a:defRPr sz="2100" b="0" i="0" kern="1200" baseline="0">
          <a:solidFill>
            <a:schemeClr val="tx1"/>
          </a:solidFill>
          <a:latin typeface="+mn-lt"/>
          <a:ea typeface="+mn-ea"/>
          <a:cs typeface="ITC Avant Garde Std Md"/>
        </a:defRPr>
      </a:lvl5pPr>
      <a:lvl6pPr marL="2316075" indent="-243797" algn="l" defTabSz="1218987" rtl="0" eaLnBrk="1" latinLnBrk="0" hangingPunct="1">
        <a:spcBef>
          <a:spcPct val="20000"/>
        </a:spcBef>
        <a:buClr>
          <a:schemeClr val="accent1"/>
        </a:buClr>
        <a:buFont typeface="Arial" pitchFamily="34" charset="0"/>
        <a:buChar char="•"/>
        <a:defRPr sz="1900" kern="1200" baseline="0">
          <a:solidFill>
            <a:schemeClr val="tx1"/>
          </a:solidFill>
          <a:latin typeface="+mn-lt"/>
          <a:ea typeface="+mn-ea"/>
          <a:cs typeface="+mn-cs"/>
        </a:defRPr>
      </a:lvl6pPr>
      <a:lvl7pPr marL="2559872" indent="-243797" algn="l" defTabSz="1218987" rtl="0" eaLnBrk="1" latinLnBrk="0" hangingPunct="1">
        <a:spcBef>
          <a:spcPct val="20000"/>
        </a:spcBef>
        <a:buClr>
          <a:schemeClr val="accent2"/>
        </a:buClr>
        <a:buFont typeface="Arial" pitchFamily="34" charset="0"/>
        <a:buChar char="•"/>
        <a:defRPr sz="1900" kern="1200">
          <a:solidFill>
            <a:schemeClr val="tx1"/>
          </a:solidFill>
          <a:latin typeface="+mn-lt"/>
          <a:ea typeface="+mn-ea"/>
          <a:cs typeface="+mn-cs"/>
        </a:defRPr>
      </a:lvl7pPr>
      <a:lvl8pPr marL="2803669" indent="-243797" algn="l" defTabSz="1218987" rtl="0" eaLnBrk="1" latinLnBrk="0" hangingPunct="1">
        <a:spcBef>
          <a:spcPct val="20000"/>
        </a:spcBef>
        <a:buClr>
          <a:schemeClr val="accent3"/>
        </a:buClr>
        <a:buFont typeface="Arial" pitchFamily="34" charset="0"/>
        <a:buChar char="•"/>
        <a:defRPr sz="1900" kern="1200">
          <a:solidFill>
            <a:schemeClr val="tx1"/>
          </a:solidFill>
          <a:latin typeface="+mn-lt"/>
          <a:ea typeface="+mn-ea"/>
          <a:cs typeface="+mn-cs"/>
        </a:defRPr>
      </a:lvl8pPr>
      <a:lvl9pPr marL="3047467" indent="-243797" algn="l" defTabSz="1218987" rtl="0" eaLnBrk="1" latinLnBrk="0" hangingPunct="1">
        <a:spcBef>
          <a:spcPct val="20000"/>
        </a:spcBef>
        <a:buClr>
          <a:schemeClr val="accent4"/>
        </a:buClr>
        <a:buFont typeface="Arial" pitchFamily="34" charset="0"/>
        <a:buChar char="•"/>
        <a:defRPr sz="19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Practice Transformation Project (PTP)</a:t>
            </a:r>
          </a:p>
        </p:txBody>
      </p:sp>
      <p:sp>
        <p:nvSpPr>
          <p:cNvPr id="3" name="Subtitle 2"/>
          <p:cNvSpPr>
            <a:spLocks noGrp="1"/>
          </p:cNvSpPr>
          <p:nvPr>
            <p:ph type="subTitle" idx="1"/>
          </p:nvPr>
        </p:nvSpPr>
        <p:spPr/>
        <p:txBody>
          <a:bodyPr/>
          <a:lstStyle/>
          <a:p>
            <a:r>
              <a:rPr lang="en-US" dirty="0"/>
              <a:t>Elizabeth </a:t>
            </a:r>
            <a:r>
              <a:rPr lang="en-US" dirty="0" err="1"/>
              <a:t>Rolon</a:t>
            </a:r>
            <a:r>
              <a:rPr lang="en-US" dirty="0"/>
              <a:t>, MPH, CHES</a:t>
            </a:r>
          </a:p>
        </p:txBody>
      </p:sp>
    </p:spTree>
    <p:extLst>
      <p:ext uri="{BB962C8B-B14F-4D97-AF65-F5344CB8AC3E}">
        <p14:creationId xmlns:p14="http://schemas.microsoft.com/office/powerpoint/2010/main" val="80320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Practice Transformation?</a:t>
            </a:r>
          </a:p>
        </p:txBody>
      </p:sp>
      <p:sp>
        <p:nvSpPr>
          <p:cNvPr id="3" name="Content Placeholder 2"/>
          <p:cNvSpPr>
            <a:spLocks noGrp="1"/>
          </p:cNvSpPr>
          <p:nvPr>
            <p:ph idx="1"/>
          </p:nvPr>
        </p:nvSpPr>
        <p:spPr/>
        <p:txBody>
          <a:bodyPr>
            <a:normAutofit/>
          </a:bodyPr>
          <a:lstStyle/>
          <a:p>
            <a:r>
              <a:rPr lang="en-US" dirty="0"/>
              <a:t>A continuous process of bringing systems in a physician practice to fully support quality improvement and patient-centered care.</a:t>
            </a:r>
          </a:p>
          <a:p>
            <a:endParaRPr lang="en-US" dirty="0"/>
          </a:p>
          <a:p>
            <a:endParaRPr lang="en-US" dirty="0"/>
          </a:p>
          <a:p>
            <a:endParaRPr lang="en-US" dirty="0"/>
          </a:p>
          <a:p>
            <a:pPr marL="152373" indent="0">
              <a:buNone/>
            </a:pPr>
            <a:endParaRPr lang="en-US" sz="1300" dirty="0"/>
          </a:p>
          <a:p>
            <a:pPr marL="152373" indent="0">
              <a:buNone/>
            </a:pPr>
            <a:endParaRPr lang="en-US" sz="1300" dirty="0"/>
          </a:p>
          <a:p>
            <a:pPr marL="152373" indent="0">
              <a:buNone/>
            </a:pPr>
            <a:r>
              <a:rPr lang="en-US" sz="1300" dirty="0"/>
              <a:t>Source: Adapted from “Natural History of Practice Transformation: Development and Initial Testing of an Outcomes-Based Model.”  Ann Fam Med</a:t>
            </a:r>
            <a:r>
              <a:rPr lang="en-US" sz="1300" i="1" dirty="0"/>
              <a:t> May/June 2013 vol. 11 no. 3 212-219</a:t>
            </a:r>
            <a:endParaRPr lang="en-US" sz="1300" dirty="0"/>
          </a:p>
        </p:txBody>
      </p:sp>
    </p:spTree>
    <p:extLst>
      <p:ext uri="{BB962C8B-B14F-4D97-AF65-F5344CB8AC3E}">
        <p14:creationId xmlns:p14="http://schemas.microsoft.com/office/powerpoint/2010/main" val="912159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Intent, Goal, and Desired Outcome of PTP</a:t>
            </a:r>
          </a:p>
        </p:txBody>
      </p:sp>
      <p:sp>
        <p:nvSpPr>
          <p:cNvPr id="3" name="Content Placeholder 2"/>
          <p:cNvSpPr>
            <a:spLocks noGrp="1"/>
          </p:cNvSpPr>
          <p:nvPr>
            <p:ph idx="1"/>
          </p:nvPr>
        </p:nvSpPr>
        <p:spPr/>
        <p:txBody>
          <a:bodyPr>
            <a:normAutofit fontScale="70000" lnSpcReduction="20000"/>
          </a:bodyPr>
          <a:lstStyle/>
          <a:p>
            <a:pPr>
              <a:spcBef>
                <a:spcPts val="600"/>
              </a:spcBef>
              <a:spcAft>
                <a:spcPts val="600"/>
              </a:spcAft>
            </a:pPr>
            <a:r>
              <a:rPr lang="en-US" dirty="0"/>
              <a:t>Intent:  </a:t>
            </a:r>
          </a:p>
          <a:p>
            <a:pPr lvl="1">
              <a:spcBef>
                <a:spcPts val="600"/>
              </a:spcBef>
              <a:spcAft>
                <a:spcPts val="600"/>
              </a:spcAft>
            </a:pPr>
            <a:r>
              <a:rPr lang="en-US" dirty="0"/>
              <a:t>To increase the size and strength of the HIV clinical workforce and to improve outcomes along the HIV Care Continuum </a:t>
            </a:r>
          </a:p>
          <a:p>
            <a:pPr>
              <a:spcBef>
                <a:spcPts val="600"/>
              </a:spcBef>
              <a:spcAft>
                <a:spcPts val="600"/>
              </a:spcAft>
            </a:pPr>
            <a:r>
              <a:rPr lang="en-US" dirty="0"/>
              <a:t>Goal:  </a:t>
            </a:r>
          </a:p>
          <a:p>
            <a:pPr lvl="1">
              <a:spcBef>
                <a:spcPts val="600"/>
              </a:spcBef>
              <a:spcAft>
                <a:spcPts val="600"/>
              </a:spcAft>
            </a:pPr>
            <a:r>
              <a:rPr lang="en-US" dirty="0"/>
              <a:t>To transform selected clinical practices and to build the capacity of the selected organizations to provide quality HIV care</a:t>
            </a:r>
          </a:p>
          <a:p>
            <a:pPr>
              <a:lnSpc>
                <a:spcPct val="110000"/>
              </a:lnSpc>
              <a:spcBef>
                <a:spcPts val="600"/>
              </a:spcBef>
              <a:spcAft>
                <a:spcPts val="600"/>
              </a:spcAft>
            </a:pPr>
            <a:r>
              <a:rPr lang="en-US" dirty="0"/>
              <a:t>Desired Outcome:  </a:t>
            </a:r>
          </a:p>
          <a:p>
            <a:pPr lvl="1">
              <a:lnSpc>
                <a:spcPct val="110000"/>
              </a:lnSpc>
              <a:spcBef>
                <a:spcPts val="600"/>
              </a:spcBef>
              <a:spcAft>
                <a:spcPts val="600"/>
              </a:spcAft>
            </a:pPr>
            <a:r>
              <a:rPr lang="en-US" dirty="0"/>
              <a:t>As a result of participation in the AETC PT Project, targeted clinics will be able to provide quality, comprehensive care and treatment to PLWH as evidenced by progress along the HIV Care Continuum</a:t>
            </a:r>
          </a:p>
          <a:p>
            <a:pPr lvl="1">
              <a:spcBef>
                <a:spcPts val="600"/>
              </a:spcBef>
              <a:spcAft>
                <a:spcPts val="600"/>
              </a:spcAft>
            </a:pPr>
            <a:endParaRPr lang="en-US" sz="1400" dirty="0"/>
          </a:p>
          <a:p>
            <a:pPr marL="548544" lvl="1" indent="0">
              <a:spcBef>
                <a:spcPts val="600"/>
              </a:spcBef>
              <a:spcAft>
                <a:spcPts val="600"/>
              </a:spcAft>
              <a:buNone/>
            </a:pPr>
            <a:r>
              <a:rPr lang="en-US" sz="1400" dirty="0" err="1"/>
              <a:t>Bazilio-Bellegarde</a:t>
            </a:r>
            <a:r>
              <a:rPr lang="en-US" sz="1400" dirty="0"/>
              <a:t>, J., </a:t>
            </a:r>
            <a:r>
              <a:rPr lang="en-US" sz="1400" dirty="0" err="1"/>
              <a:t>Doshi</a:t>
            </a:r>
            <a:r>
              <a:rPr lang="en-US" sz="1400" dirty="0"/>
              <a:t>, R., and Ross, P. (2015). Practice transformation project: AIDS Education and Training Centers. Presentation delivered at AETC Reverse Site Visit Meeting on November 18, 2015</a:t>
            </a:r>
            <a:r>
              <a:rPr lang="en-US" sz="1400" dirty="0" smtClean="0"/>
              <a:t>.</a:t>
            </a:r>
            <a:endParaRPr lang="en-US" sz="1400" dirty="0"/>
          </a:p>
        </p:txBody>
      </p:sp>
    </p:spTree>
    <p:extLst>
      <p:ext uri="{BB962C8B-B14F-4D97-AF65-F5344CB8AC3E}">
        <p14:creationId xmlns:p14="http://schemas.microsoft.com/office/powerpoint/2010/main" val="1404591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the AETC PTP</a:t>
            </a:r>
          </a:p>
        </p:txBody>
      </p:sp>
      <p:sp>
        <p:nvSpPr>
          <p:cNvPr id="3" name="Content Placeholder 2"/>
          <p:cNvSpPr>
            <a:spLocks noGrp="1"/>
          </p:cNvSpPr>
          <p:nvPr>
            <p:ph idx="1"/>
          </p:nvPr>
        </p:nvSpPr>
        <p:spPr/>
        <p:txBody>
          <a:bodyPr/>
          <a:lstStyle/>
          <a:p>
            <a:r>
              <a:rPr lang="en-US" dirty="0"/>
              <a:t>4-year project </a:t>
            </a:r>
          </a:p>
          <a:p>
            <a:r>
              <a:rPr lang="en-US" dirty="0"/>
              <a:t>Clinics include RW Funded and 330-Funded Clinics</a:t>
            </a:r>
          </a:p>
          <a:p>
            <a:pPr lvl="1"/>
            <a:r>
              <a:rPr lang="en-US" dirty="0"/>
              <a:t>Total of 78 clinics</a:t>
            </a:r>
          </a:p>
          <a:p>
            <a:r>
              <a:rPr lang="en-US" dirty="0"/>
              <a:t>Baseline Organizational Needs Assessment </a:t>
            </a:r>
          </a:p>
          <a:p>
            <a:r>
              <a:rPr lang="en-US" dirty="0"/>
              <a:t>PT Lead Coordinators involved in National Practice Transformation Community of </a:t>
            </a:r>
            <a:r>
              <a:rPr lang="en-US" dirty="0" smtClean="0"/>
              <a:t>Learning</a:t>
            </a:r>
            <a:endParaRPr lang="en-US" dirty="0"/>
          </a:p>
        </p:txBody>
      </p:sp>
    </p:spTree>
    <p:extLst>
      <p:ext uri="{BB962C8B-B14F-4D97-AF65-F5344CB8AC3E}">
        <p14:creationId xmlns:p14="http://schemas.microsoft.com/office/powerpoint/2010/main" val="240161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Successes and Challenges </a:t>
            </a:r>
          </a:p>
        </p:txBody>
      </p:sp>
      <p:sp>
        <p:nvSpPr>
          <p:cNvPr id="3" name="Content Placeholder 2"/>
          <p:cNvSpPr>
            <a:spLocks noGrp="1"/>
          </p:cNvSpPr>
          <p:nvPr>
            <p:ph idx="1"/>
          </p:nvPr>
        </p:nvSpPr>
        <p:spPr/>
        <p:txBody>
          <a:bodyPr/>
          <a:lstStyle/>
          <a:p>
            <a:r>
              <a:rPr lang="en-US" dirty="0"/>
              <a:t>Buy in and willingness of clinics to </a:t>
            </a:r>
            <a:r>
              <a:rPr lang="en-US" dirty="0" smtClean="0"/>
              <a:t>participate</a:t>
            </a:r>
            <a:endParaRPr lang="en-US" dirty="0"/>
          </a:p>
        </p:txBody>
      </p:sp>
    </p:spTree>
    <p:extLst>
      <p:ext uri="{BB962C8B-B14F-4D97-AF65-F5344CB8AC3E}">
        <p14:creationId xmlns:p14="http://schemas.microsoft.com/office/powerpoint/2010/main" val="2713099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16x9-template">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AETC_Program_16x9_template</Template>
  <TotalTime>51</TotalTime>
  <Words>230</Words>
  <Application>Microsoft Office PowerPoint</Application>
  <PresentationFormat>Custom</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AETC-NCRC-16x9-template</vt:lpstr>
      <vt:lpstr>Practice Transformation Project (PTP)</vt:lpstr>
      <vt:lpstr>What is Practice Transformation?</vt:lpstr>
      <vt:lpstr>Intent, Goal, and Desired Outcome of PTP</vt:lpstr>
      <vt:lpstr>Components of the AETC PTP</vt:lpstr>
      <vt:lpstr>Successes and Challenges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Transformation</dc:title>
  <dc:creator>Ariel Lazo</dc:creator>
  <cp:lastModifiedBy>Susie Gingrich</cp:lastModifiedBy>
  <cp:revision>6</cp:revision>
  <dcterms:created xsi:type="dcterms:W3CDTF">2016-08-24T14:54:49Z</dcterms:created>
  <dcterms:modified xsi:type="dcterms:W3CDTF">2016-11-03T13:56:18Z</dcterms:modified>
</cp:coreProperties>
</file>