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7.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notesSlides/notesSlide66.xml" ContentType="application/vnd.openxmlformats-officedocument.presentationml.notesSlide+xml"/>
  <Override PartName="/ppt/charts/chart2.xml" ContentType="application/vnd.openxmlformats-officedocument.drawingml.chart+xml"/>
  <Override PartName="/ppt/theme/themeOverride4.xml" ContentType="application/vnd.openxmlformats-officedocument.themeOverr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7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oleObject" Target="file:///F:\ARIES%20Presentation%20All%20Titles\OLD\RSR%20completeness%20graphs.xlsx" TargetMode="External"/><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2" Type="http://schemas.openxmlformats.org/officeDocument/2006/relationships/oleObject" Target="file:///\\sbcounty.gov\DPH\Programs\37_COHMASS\37_Common\All%20Grantees%20Presentation\RSR%20completeness%20graphs.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lrMapOvr bg1="lt1" tx1="dk1" bg2="lt2" tx2="dk2" accent1="accent1" accent2="accent2" accent3="accent3" accent4="accent4" accent5="accent5" accent6="accent6" hlink="hlink" folHlink="folHlink"/>
  <c:chart>
    <c:title>
      <c:tx>
        <c:rich>
          <a:bodyPr/>
          <a:lstStyle/>
          <a:p>
            <a:pPr>
              <a:defRPr/>
            </a:pPr>
            <a:r>
              <a:rPr lang="en-US" dirty="0"/>
              <a:t>AGENCY X - RSR COMPLETENESS            </a:t>
            </a:r>
            <a:r>
              <a:rPr lang="en-US" dirty="0" smtClean="0"/>
              <a:t>                </a:t>
            </a:r>
            <a:r>
              <a:rPr lang="en-US" dirty="0"/>
              <a:t>Percent of </a:t>
            </a:r>
            <a:r>
              <a:rPr lang="en-US" dirty="0" smtClean="0"/>
              <a:t>Element with </a:t>
            </a:r>
            <a:r>
              <a:rPr lang="en-US" u="sng" dirty="0" smtClean="0"/>
              <a:t>No </a:t>
            </a:r>
            <a:r>
              <a:rPr lang="en-US" u="sng" dirty="0"/>
              <a:t>Value</a:t>
            </a:r>
          </a:p>
        </c:rich>
      </c:tx>
      <c:layout/>
      <c:overlay val="0"/>
    </c:title>
    <c:autoTitleDeleted val="0"/>
    <c:plotArea>
      <c:layout/>
      <c:barChart>
        <c:barDir val="col"/>
        <c:grouping val="clustered"/>
        <c:varyColors val="0"/>
        <c:ser>
          <c:idx val="0"/>
          <c:order val="0"/>
          <c:tx>
            <c:strRef>
              <c:f>'DAP No Value Reported'!$N$19</c:f>
              <c:strCache>
                <c:ptCount val="1"/>
                <c:pt idx="0">
                  <c:v>2010</c:v>
                </c:pt>
              </c:strCache>
            </c:strRef>
          </c:tx>
          <c:invertIfNegative val="0"/>
          <c:dLbls>
            <c:dLbl>
              <c:idx val="0"/>
              <c:layout>
                <c:manualLayout>
                  <c:x val="0"/>
                  <c:y val="-1.1299435028248588E-2"/>
                </c:manualLayout>
              </c:layout>
              <c:showLegendKey val="0"/>
              <c:showVal val="1"/>
              <c:showCatName val="0"/>
              <c:showSerName val="0"/>
              <c:showPercent val="0"/>
              <c:showBubbleSize val="0"/>
            </c:dLbl>
            <c:dLbl>
              <c:idx val="2"/>
              <c:layout>
                <c:manualLayout>
                  <c:x val="8.9702864558563015E-3"/>
                  <c:y val="7.6271186440677971E-2"/>
                </c:manualLayout>
              </c:layout>
              <c:showLegendKey val="0"/>
              <c:showVal val="1"/>
              <c:showCatName val="0"/>
              <c:showSerName val="0"/>
              <c:showPercent val="0"/>
              <c:showBubbleSize val="0"/>
            </c:dLbl>
            <c:dLbl>
              <c:idx val="3"/>
              <c:layout>
                <c:manualLayout>
                  <c:x val="1.0465334198499019E-2"/>
                  <c:y val="8.474576271186440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'DAP No Value Reported'!$O$18:$S$18</c:f>
              <c:strCache>
                <c:ptCount val="5"/>
                <c:pt idx="0">
                  <c:v>AIDS Dx Year</c:v>
                </c:pt>
                <c:pt idx="1">
                  <c:v>Risk Screening</c:v>
                </c:pt>
                <c:pt idx="2">
                  <c:v>CD4</c:v>
                </c:pt>
                <c:pt idx="3">
                  <c:v>Viral Load</c:v>
                </c:pt>
                <c:pt idx="4">
                  <c:v>PCP Prophylaxis</c:v>
                </c:pt>
              </c:strCache>
            </c:strRef>
          </c:cat>
          <c:val>
            <c:numRef>
              <c:f>'DAP No Value Reported'!$O$19:$S$19</c:f>
              <c:numCache>
                <c:formatCode>0.0%</c:formatCode>
                <c:ptCount val="5"/>
                <c:pt idx="0">
                  <c:v>1.232539030402624E-2</c:v>
                </c:pt>
                <c:pt idx="1">
                  <c:v>7.1326676176886039E-4</c:v>
                </c:pt>
                <c:pt idx="2">
                  <c:v>7.9885877318117027E-2</c:v>
                </c:pt>
                <c:pt idx="3">
                  <c:v>8.4878744650499272E-2</c:v>
                </c:pt>
                <c:pt idx="4">
                  <c:v>7.1326676176886039E-4</c:v>
                </c:pt>
              </c:numCache>
            </c:numRef>
          </c:val>
        </c:ser>
        <c:ser>
          <c:idx val="1"/>
          <c:order val="1"/>
          <c:tx>
            <c:strRef>
              <c:f>'DAP No Value Reported'!$N$20</c:f>
              <c:strCache>
                <c:ptCount val="1"/>
                <c:pt idx="0">
                  <c:v>2011</c:v>
                </c:pt>
              </c:strCache>
            </c:strRef>
          </c:tx>
          <c:invertIfNegative val="0"/>
          <c:dLbls>
            <c:dLbl>
              <c:idx val="0"/>
              <c:layout>
                <c:manualLayout>
                  <c:x val="5.9801909705708683E-3"/>
                  <c:y val="8.2258997286356154E-3"/>
                </c:manualLayout>
              </c:layout>
              <c:dLblPos val="outEnd"/>
              <c:showLegendKey val="0"/>
              <c:showVal val="1"/>
              <c:showCatName val="0"/>
              <c:showSerName val="0"/>
              <c:showPercent val="0"/>
              <c:showBubbleSize val="0"/>
            </c:dLbl>
            <c:dLbl>
              <c:idx val="1"/>
              <c:layout>
                <c:manualLayout>
                  <c:x val="8.9702864558563015E-3"/>
                  <c:y val="8.4745762711864406E-3"/>
                </c:manualLayout>
              </c:layout>
              <c:dLblPos val="outEnd"/>
              <c:showLegendKey val="0"/>
              <c:showVal val="1"/>
              <c:showCatName val="0"/>
              <c:showSerName val="0"/>
              <c:showPercent val="0"/>
              <c:showBubbleSize val="0"/>
            </c:dLbl>
            <c:dLbl>
              <c:idx val="2"/>
              <c:layout>
                <c:manualLayout>
                  <c:x val="2.9900954852854341E-3"/>
                  <c:y val="8.7500111214911691E-2"/>
                </c:manualLayout>
              </c:layout>
              <c:dLblPos val="outEnd"/>
              <c:showLegendKey val="0"/>
              <c:showVal val="1"/>
              <c:showCatName val="0"/>
              <c:showSerName val="0"/>
              <c:showPercent val="0"/>
              <c:showBubbleSize val="0"/>
            </c:dLbl>
            <c:dLbl>
              <c:idx val="3"/>
              <c:layout>
                <c:manualLayout>
                  <c:x val="8.9702864558563015E-3"/>
                  <c:y val="7.0550958672538813E-2"/>
                </c:manualLayout>
              </c:layout>
              <c:dLblPos val="outEnd"/>
              <c:showLegendKey val="0"/>
              <c:showVal val="1"/>
              <c:showCatName val="0"/>
              <c:showSerName val="0"/>
              <c:showPercent val="0"/>
              <c:showBubbleSize val="0"/>
            </c:dLbl>
            <c:dLbl>
              <c:idx val="4"/>
              <c:layout>
                <c:manualLayout>
                  <c:x val="8.9702864558564126E-3"/>
                  <c:y val="8.4745762711864406E-3"/>
                </c:manualLayout>
              </c:layout>
              <c:dLblPos val="outEnd"/>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'DAP No Value Reported'!$O$18:$S$18</c:f>
              <c:strCache>
                <c:ptCount val="5"/>
                <c:pt idx="0">
                  <c:v>AIDS Dx Year</c:v>
                </c:pt>
                <c:pt idx="1">
                  <c:v>Risk Screening</c:v>
                </c:pt>
                <c:pt idx="2">
                  <c:v>CD4</c:v>
                </c:pt>
                <c:pt idx="3">
                  <c:v>Viral Load</c:v>
                </c:pt>
                <c:pt idx="4">
                  <c:v>PCP Prophylaxis</c:v>
                </c:pt>
              </c:strCache>
            </c:strRef>
          </c:cat>
          <c:val>
            <c:numRef>
              <c:f>'DAP No Value Reported'!$O$20:$S$20</c:f>
              <c:numCache>
                <c:formatCode>0.0%</c:formatCode>
                <c:ptCount val="5"/>
                <c:pt idx="0">
                  <c:v>9.3617021276595214E-3</c:v>
                </c:pt>
                <c:pt idx="1">
                  <c:v>0</c:v>
                </c:pt>
                <c:pt idx="2">
                  <c:v>4.8763250883392173E-2</c:v>
                </c:pt>
                <c:pt idx="3">
                  <c:v>5.1590106007067149E-2</c:v>
                </c:pt>
                <c:pt idx="4">
                  <c:v>0</c:v>
                </c:pt>
              </c:numCache>
            </c:numRef>
          </c:val>
        </c:ser>
        <c:dLbls>
          <c:showLegendKey val="0"/>
          <c:showVal val="0"/>
          <c:showCatName val="0"/>
          <c:showSerName val="0"/>
          <c:showPercent val="0"/>
          <c:showBubbleSize val="0"/>
        </c:dLbls>
        <c:gapWidth val="150"/>
        <c:axId val="134183936"/>
        <c:axId val="134275840"/>
      </c:barChart>
      <c:catAx>
        <c:axId val="134183936"/>
        <c:scaling>
          <c:orientation val="minMax"/>
        </c:scaling>
        <c:delete val="0"/>
        <c:axPos val="b"/>
        <c:majorTickMark val="out"/>
        <c:minorTickMark val="none"/>
        <c:tickLblPos val="nextTo"/>
        <c:txPr>
          <a:bodyPr/>
          <a:lstStyle/>
          <a:p>
            <a:pPr>
              <a:defRPr sz="2000"/>
            </a:pPr>
            <a:endParaRPr lang="en-US"/>
          </a:p>
        </c:txPr>
        <c:crossAx val="134275840"/>
        <c:crosses val="autoZero"/>
        <c:auto val="1"/>
        <c:lblAlgn val="ctr"/>
        <c:lblOffset val="100"/>
        <c:noMultiLvlLbl val="0"/>
      </c:catAx>
      <c:valAx>
        <c:axId val="134275840"/>
        <c:scaling>
          <c:orientation val="minMax"/>
        </c:scaling>
        <c:delete val="0"/>
        <c:axPos val="l"/>
        <c:majorGridlines/>
        <c:numFmt formatCode="0.0%" sourceLinked="1"/>
        <c:majorTickMark val="out"/>
        <c:minorTickMark val="none"/>
        <c:tickLblPos val="nextTo"/>
        <c:crossAx val="134183936"/>
        <c:crosses val="autoZero"/>
        <c:crossBetween val="between"/>
      </c:valAx>
    </c:plotArea>
    <c:legend>
      <c:legendPos val="b"/>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lrMapOvr bg1="lt1" tx1="dk1" bg2="lt2" tx2="dk2" accent1="accent1" accent2="accent2" accent3="accent3" accent4="accent4" accent5="accent5" accent6="accent6" hlink="hlink" folHlink="folHlink"/>
  <c:chart>
    <c:title>
      <c:tx>
        <c:rich>
          <a:bodyPr/>
          <a:lstStyle/>
          <a:p>
            <a:pPr>
              <a:defRPr/>
            </a:pPr>
            <a:r>
              <a:rPr lang="en-US" dirty="0"/>
              <a:t>Agency X - RSR COMPLETENESS                                          Percent of Element with </a:t>
            </a:r>
            <a:r>
              <a:rPr lang="en-US" u="sng" dirty="0"/>
              <a:t>Unknown Value</a:t>
            </a:r>
          </a:p>
        </c:rich>
      </c:tx>
      <c:layout/>
      <c:overlay val="0"/>
    </c:title>
    <c:autoTitleDeleted val="0"/>
    <c:plotArea>
      <c:layout/>
      <c:barChart>
        <c:barDir val="col"/>
        <c:grouping val="clustered"/>
        <c:varyColors val="0"/>
        <c:ser>
          <c:idx val="0"/>
          <c:order val="0"/>
          <c:tx>
            <c:strRef>
              <c:f>'DAP Unknowns Reported'!$Z$10</c:f>
              <c:strCache>
                <c:ptCount val="1"/>
                <c:pt idx="0">
                  <c:v>2010</c:v>
                </c:pt>
              </c:strCache>
            </c:strRef>
          </c:tx>
          <c:invertIfNegative val="0"/>
          <c:dLbls>
            <c:dLbl>
              <c:idx val="0"/>
              <c:layout>
                <c:manualLayout>
                  <c:x val="1.7460317460317461E-2"/>
                  <c:y val="8.0282855268091494E-2"/>
                </c:manualLayout>
              </c:layout>
              <c:dLblPos val="outEnd"/>
              <c:showLegendKey val="0"/>
              <c:showVal val="1"/>
              <c:showCatName val="0"/>
              <c:showSerName val="0"/>
              <c:showPercent val="0"/>
              <c:showBubbleSize val="0"/>
            </c:dLbl>
            <c:dLbl>
              <c:idx val="2"/>
              <c:layout>
                <c:manualLayout>
                  <c:x val="1.7460317460317402E-2"/>
                  <c:y val="7.1354283839520055E-2"/>
                </c:manualLayout>
              </c:layout>
              <c:dLblPos val="outEnd"/>
              <c:showLegendKey val="0"/>
              <c:showVal val="1"/>
              <c:showCatName val="0"/>
              <c:showSerName val="0"/>
              <c:showPercent val="0"/>
              <c:showBubbleSize val="0"/>
            </c:dLbl>
            <c:dLbl>
              <c:idx val="3"/>
              <c:layout>
                <c:manualLayout>
                  <c:x val="1.9047619047619049E-2"/>
                  <c:y val="8.6235236220472439E-2"/>
                </c:manualLayout>
              </c:layout>
              <c:dLblPos val="outEnd"/>
              <c:showLegendKey val="0"/>
              <c:showVal val="1"/>
              <c:showCatName val="0"/>
              <c:showSerName val="0"/>
              <c:showPercent val="0"/>
              <c:showBubbleSize val="0"/>
            </c:dLbl>
            <c:dLbl>
              <c:idx val="4"/>
              <c:layout>
                <c:manualLayout>
                  <c:x val="1.9047619047619049E-2"/>
                  <c:y val="7.4330474315710535E-2"/>
                </c:manualLayout>
              </c:layout>
              <c:dLblPos val="outEnd"/>
              <c:showLegendKey val="0"/>
              <c:showVal val="1"/>
              <c:showCatName val="0"/>
              <c:showSerName val="0"/>
              <c:showPercent val="0"/>
              <c:showBubbleSize val="0"/>
            </c:dLbl>
            <c:dLbl>
              <c:idx val="5"/>
              <c:layout>
                <c:manualLayout>
                  <c:x val="2.0634920634920634E-2"/>
                  <c:y val="7.1354283839520055E-2"/>
                </c:manualLayout>
              </c:layout>
              <c:dLblPos val="outEnd"/>
              <c:showLegendKey val="0"/>
              <c:showVal val="1"/>
              <c:showCatName val="0"/>
              <c:showSerName val="0"/>
              <c:showPercent val="0"/>
              <c:showBubbleSize val="0"/>
            </c:dLbl>
            <c:numFmt formatCode="0.0%" sourceLinked="0"/>
            <c:dLblPos val="inEnd"/>
            <c:showLegendKey val="0"/>
            <c:showVal val="1"/>
            <c:showCatName val="0"/>
            <c:showSerName val="0"/>
            <c:showPercent val="0"/>
            <c:showBubbleSize val="0"/>
            <c:showLeaderLines val="0"/>
          </c:dLbls>
          <c:cat>
            <c:strRef>
              <c:f>'DAP Unknowns Reported'!$AA$9:$AF$9</c:f>
              <c:strCache>
                <c:ptCount val="6"/>
                <c:pt idx="0">
                  <c:v>Enrollment </c:v>
                </c:pt>
                <c:pt idx="1">
                  <c:v>Ethnicity</c:v>
                </c:pt>
                <c:pt idx="2">
                  <c:v>Race</c:v>
                </c:pt>
                <c:pt idx="3">
                  <c:v>Housing</c:v>
                </c:pt>
                <c:pt idx="4">
                  <c:v>Risk Factor</c:v>
                </c:pt>
                <c:pt idx="5">
                  <c:v>Insurance</c:v>
                </c:pt>
              </c:strCache>
            </c:strRef>
          </c:cat>
          <c:val>
            <c:numRef>
              <c:f>'DAP Unknowns Reported'!$AA$10:$AF$10</c:f>
              <c:numCache>
                <c:formatCode>0.00%</c:formatCode>
                <c:ptCount val="6"/>
                <c:pt idx="0">
                  <c:v>7.4395253308991327E-2</c:v>
                </c:pt>
                <c:pt idx="1">
                  <c:v>1.3327410039982231E-3</c:v>
                </c:pt>
                <c:pt idx="2">
                  <c:v>7.8187472234562419E-2</c:v>
                </c:pt>
                <c:pt idx="3">
                  <c:v>8.3560399636693913E-2</c:v>
                </c:pt>
                <c:pt idx="4">
                  <c:v>4.0164308534915566E-2</c:v>
                </c:pt>
                <c:pt idx="5">
                  <c:v>0.17959183673469387</c:v>
                </c:pt>
              </c:numCache>
            </c:numRef>
          </c:val>
        </c:ser>
        <c:ser>
          <c:idx val="1"/>
          <c:order val="1"/>
          <c:tx>
            <c:strRef>
              <c:f>'DAP Unknowns Reported'!$Z$11</c:f>
              <c:strCache>
                <c:ptCount val="1"/>
                <c:pt idx="0">
                  <c:v>2011</c:v>
                </c:pt>
              </c:strCache>
            </c:strRef>
          </c:tx>
          <c:invertIfNegative val="0"/>
          <c:dLbls>
            <c:dLbl>
              <c:idx val="0"/>
              <c:layout>
                <c:manualLayout>
                  <c:x val="1.2698412698412698E-2"/>
                  <c:y val="9.2187617172853398E-2"/>
                </c:manualLayout>
              </c:layout>
              <c:dLblPos val="outEnd"/>
              <c:showLegendKey val="0"/>
              <c:showVal val="1"/>
              <c:showCatName val="0"/>
              <c:showSerName val="0"/>
              <c:showPercent val="0"/>
              <c:showBubbleSize val="0"/>
            </c:dLbl>
            <c:dLbl>
              <c:idx val="1"/>
              <c:layout>
                <c:manualLayout>
                  <c:x val="2.2222222222222223E-2"/>
                  <c:y val="2.3776715410573678E-3"/>
                </c:manualLayout>
              </c:layout>
              <c:dLblPos val="outEnd"/>
              <c:showLegendKey val="0"/>
              <c:showVal val="1"/>
              <c:showCatName val="0"/>
              <c:showSerName val="0"/>
              <c:showPercent val="0"/>
              <c:showBubbleSize val="0"/>
            </c:dLbl>
            <c:dLbl>
              <c:idx val="2"/>
              <c:layout>
                <c:manualLayout>
                  <c:x val="1.1111111111111112E-2"/>
                  <c:y val="8.6235236220472439E-2"/>
                </c:manualLayout>
              </c:layout>
              <c:dLblPos val="outEnd"/>
              <c:showLegendKey val="0"/>
              <c:showVal val="1"/>
              <c:showCatName val="0"/>
              <c:showSerName val="0"/>
              <c:showPercent val="0"/>
              <c:showBubbleSize val="0"/>
            </c:dLbl>
            <c:dLbl>
              <c:idx val="3"/>
              <c:layout>
                <c:manualLayout>
                  <c:x val="1.2698412698412698E-2"/>
                  <c:y val="4.1832349081364829E-2"/>
                </c:manualLayout>
              </c:layout>
              <c:dLblPos val="outEnd"/>
              <c:showLegendKey val="0"/>
              <c:showVal val="1"/>
              <c:showCatName val="0"/>
              <c:showSerName val="0"/>
              <c:showPercent val="0"/>
              <c:showBubbleSize val="0"/>
            </c:dLbl>
            <c:dLbl>
              <c:idx val="4"/>
              <c:layout>
                <c:manualLayout>
                  <c:x val="1.5873015873015872E-2"/>
                  <c:y val="9.2187617172853398E-2"/>
                </c:manualLayout>
              </c:layout>
              <c:dLblPos val="outEnd"/>
              <c:showLegendKey val="0"/>
              <c:showVal val="1"/>
              <c:showCatName val="0"/>
              <c:showSerName val="0"/>
              <c:showPercent val="0"/>
              <c:showBubbleSize val="0"/>
            </c:dLbl>
            <c:dLbl>
              <c:idx val="5"/>
              <c:layout>
                <c:manualLayout>
                  <c:x val="1.5873015873015872E-2"/>
                  <c:y val="7.7306664791901014E-2"/>
                </c:manualLayout>
              </c:layout>
              <c:dLblPos val="outEnd"/>
              <c:showLegendKey val="0"/>
              <c:showVal val="1"/>
              <c:showCatName val="0"/>
              <c:showSerName val="0"/>
              <c:showPercent val="0"/>
              <c:showBubbleSize val="0"/>
            </c:dLbl>
            <c:numFmt formatCode="0.0%" sourceLinked="0"/>
            <c:dLblPos val="inEnd"/>
            <c:showLegendKey val="0"/>
            <c:showVal val="1"/>
            <c:showCatName val="0"/>
            <c:showSerName val="0"/>
            <c:showPercent val="0"/>
            <c:showBubbleSize val="0"/>
            <c:showLeaderLines val="0"/>
          </c:dLbls>
          <c:cat>
            <c:strRef>
              <c:f>'DAP Unknowns Reported'!$AA$9:$AF$9</c:f>
              <c:strCache>
                <c:ptCount val="6"/>
                <c:pt idx="0">
                  <c:v>Enrollment </c:v>
                </c:pt>
                <c:pt idx="1">
                  <c:v>Ethnicity</c:v>
                </c:pt>
                <c:pt idx="2">
                  <c:v>Race</c:v>
                </c:pt>
                <c:pt idx="3">
                  <c:v>Housing</c:v>
                </c:pt>
                <c:pt idx="4">
                  <c:v>Risk Factor</c:v>
                </c:pt>
                <c:pt idx="5">
                  <c:v>Insurance</c:v>
                </c:pt>
              </c:strCache>
            </c:strRef>
          </c:cat>
          <c:val>
            <c:numRef>
              <c:f>'DAP Unknowns Reported'!$AA$11:$AF$11</c:f>
              <c:numCache>
                <c:formatCode>0.00%</c:formatCode>
                <c:ptCount val="6"/>
                <c:pt idx="0">
                  <c:v>6.0783430886987844E-2</c:v>
                </c:pt>
                <c:pt idx="1">
                  <c:v>8.6542622241453913E-4</c:v>
                </c:pt>
                <c:pt idx="2">
                  <c:v>7.0532237126784941E-2</c:v>
                </c:pt>
                <c:pt idx="3">
                  <c:v>1.5226153157187641E-2</c:v>
                </c:pt>
                <c:pt idx="4">
                  <c:v>3.4218820351193155E-2</c:v>
                </c:pt>
                <c:pt idx="5">
                  <c:v>9.2503288031565101E-2</c:v>
                </c:pt>
              </c:numCache>
            </c:numRef>
          </c:val>
        </c:ser>
        <c:dLbls>
          <c:showLegendKey val="0"/>
          <c:showVal val="0"/>
          <c:showCatName val="0"/>
          <c:showSerName val="0"/>
          <c:showPercent val="0"/>
          <c:showBubbleSize val="0"/>
        </c:dLbls>
        <c:gapWidth val="150"/>
        <c:axId val="157721728"/>
        <c:axId val="157723264"/>
      </c:barChart>
      <c:catAx>
        <c:axId val="157721728"/>
        <c:scaling>
          <c:orientation val="minMax"/>
        </c:scaling>
        <c:delete val="0"/>
        <c:axPos val="b"/>
        <c:majorTickMark val="out"/>
        <c:minorTickMark val="none"/>
        <c:tickLblPos val="nextTo"/>
        <c:txPr>
          <a:bodyPr/>
          <a:lstStyle/>
          <a:p>
            <a:pPr>
              <a:defRPr sz="1800"/>
            </a:pPr>
            <a:endParaRPr lang="en-US"/>
          </a:p>
        </c:txPr>
        <c:crossAx val="157723264"/>
        <c:crosses val="autoZero"/>
        <c:auto val="1"/>
        <c:lblAlgn val="ctr"/>
        <c:lblOffset val="100"/>
        <c:noMultiLvlLbl val="0"/>
      </c:catAx>
      <c:valAx>
        <c:axId val="157723264"/>
        <c:scaling>
          <c:orientation val="minMax"/>
        </c:scaling>
        <c:delete val="0"/>
        <c:axPos val="l"/>
        <c:majorGridlines/>
        <c:numFmt formatCode="0%" sourceLinked="0"/>
        <c:majorTickMark val="out"/>
        <c:minorTickMark val="none"/>
        <c:tickLblPos val="nextTo"/>
        <c:txPr>
          <a:bodyPr/>
          <a:lstStyle/>
          <a:p>
            <a:pPr>
              <a:defRPr sz="1800"/>
            </a:pPr>
            <a:endParaRPr lang="en-US"/>
          </a:p>
        </c:txPr>
        <c:crossAx val="157721728"/>
        <c:crosses val="autoZero"/>
        <c:crossBetween val="between"/>
      </c:valAx>
    </c:plotArea>
    <c:legend>
      <c:legendPos val="b"/>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82E939-AC5D-4A96-82A0-463E095AF150}" type="doc">
      <dgm:prSet loTypeId="urn:microsoft.com/office/officeart/2005/8/layout/chevron1" loCatId="process" qsTypeId="urn:microsoft.com/office/officeart/2005/8/quickstyle/simple1" qsCatId="simple" csTypeId="urn:microsoft.com/office/officeart/2005/8/colors/accent1_2" csCatId="accent1" phldr="1"/>
      <dgm:spPr/>
    </dgm:pt>
    <dgm:pt modelId="{60155655-FF8A-4090-86DE-46B673531CC2}">
      <dgm:prSet phldrT="[Text]"/>
      <dgm:spPr/>
      <dgm:t>
        <a:bodyPr/>
        <a:lstStyle/>
        <a:p>
          <a:r>
            <a:rPr lang="en-US" b="1" dirty="0" smtClean="0">
              <a:solidFill>
                <a:schemeClr val="accent1"/>
              </a:solidFill>
            </a:rPr>
            <a:t>Review that Month’s Report</a:t>
          </a:r>
          <a:endParaRPr lang="en-US" b="1" dirty="0">
            <a:solidFill>
              <a:schemeClr val="accent1"/>
            </a:solidFill>
          </a:endParaRPr>
        </a:p>
      </dgm:t>
    </dgm:pt>
    <dgm:pt modelId="{7941BE77-CA63-4EA7-A981-E0DCC4E19069}" type="parTrans" cxnId="{27A9ACA5-B2EF-4487-9ECE-C3355035FA40}">
      <dgm:prSet/>
      <dgm:spPr/>
      <dgm:t>
        <a:bodyPr/>
        <a:lstStyle/>
        <a:p>
          <a:endParaRPr lang="en-US"/>
        </a:p>
      </dgm:t>
    </dgm:pt>
    <dgm:pt modelId="{8F8D56AB-07F8-48EA-9098-BA78E3BB355D}" type="sibTrans" cxnId="{27A9ACA5-B2EF-4487-9ECE-C3355035FA40}">
      <dgm:prSet/>
      <dgm:spPr/>
      <dgm:t>
        <a:bodyPr/>
        <a:lstStyle/>
        <a:p>
          <a:endParaRPr lang="en-US"/>
        </a:p>
      </dgm:t>
    </dgm:pt>
    <dgm:pt modelId="{1B2893C8-642F-41C5-BD01-5745725A8416}">
      <dgm:prSet phldrT="[Text]"/>
      <dgm:spPr/>
      <dgm:t>
        <a:bodyPr/>
        <a:lstStyle/>
        <a:p>
          <a:endParaRPr lang="en-US" b="1" dirty="0">
            <a:solidFill>
              <a:schemeClr val="accent1"/>
            </a:solidFill>
          </a:endParaRPr>
        </a:p>
      </dgm:t>
    </dgm:pt>
    <dgm:pt modelId="{C4BD5AEA-EAD1-4EDF-9B41-F54BE3575D09}" type="parTrans" cxnId="{F008914C-872D-4CDC-B9D6-A40F514AAEF6}">
      <dgm:prSet/>
      <dgm:spPr/>
      <dgm:t>
        <a:bodyPr/>
        <a:lstStyle/>
        <a:p>
          <a:endParaRPr lang="en-US"/>
        </a:p>
      </dgm:t>
    </dgm:pt>
    <dgm:pt modelId="{B03B792D-5080-416B-9DC1-42DBD0F7DE4E}" type="sibTrans" cxnId="{F008914C-872D-4CDC-B9D6-A40F514AAEF6}">
      <dgm:prSet/>
      <dgm:spPr/>
      <dgm:t>
        <a:bodyPr/>
        <a:lstStyle/>
        <a:p>
          <a:endParaRPr lang="en-US"/>
        </a:p>
      </dgm:t>
    </dgm:pt>
    <dgm:pt modelId="{B3109EAC-25AE-4336-B2AE-34DB75CA715F}">
      <dgm:prSet/>
      <dgm:spPr/>
      <dgm:t>
        <a:bodyPr/>
        <a:lstStyle/>
        <a:p>
          <a:r>
            <a:rPr lang="en-US" b="1" dirty="0" smtClean="0">
              <a:solidFill>
                <a:schemeClr val="accent1"/>
              </a:solidFill>
            </a:rPr>
            <a:t>Identify Providers</a:t>
          </a:r>
          <a:endParaRPr lang="en-US" b="1" dirty="0">
            <a:solidFill>
              <a:schemeClr val="accent1"/>
            </a:solidFill>
          </a:endParaRPr>
        </a:p>
      </dgm:t>
    </dgm:pt>
    <dgm:pt modelId="{FDC5F62A-BD97-409F-BA61-594E65A4ED10}" type="parTrans" cxnId="{AC564D34-F65F-4351-B4D4-D5425720D645}">
      <dgm:prSet/>
      <dgm:spPr/>
      <dgm:t>
        <a:bodyPr/>
        <a:lstStyle/>
        <a:p>
          <a:endParaRPr lang="en-US"/>
        </a:p>
      </dgm:t>
    </dgm:pt>
    <dgm:pt modelId="{41AF4B08-6388-4CFF-A474-D6A389B79F70}" type="sibTrans" cxnId="{AC564D34-F65F-4351-B4D4-D5425720D645}">
      <dgm:prSet/>
      <dgm:spPr/>
      <dgm:t>
        <a:bodyPr/>
        <a:lstStyle/>
        <a:p>
          <a:endParaRPr lang="en-US"/>
        </a:p>
      </dgm:t>
    </dgm:pt>
    <dgm:pt modelId="{7CED1568-7FD4-4349-9179-156E6B64ADE3}">
      <dgm:prSet/>
      <dgm:spPr/>
      <dgm:t>
        <a:bodyPr/>
        <a:lstStyle/>
        <a:p>
          <a:r>
            <a:rPr lang="en-US" b="1" dirty="0" smtClean="0">
              <a:solidFill>
                <a:schemeClr val="accent1"/>
              </a:solidFill>
            </a:rPr>
            <a:t>Contact Providers</a:t>
          </a:r>
          <a:endParaRPr lang="en-US" b="1" dirty="0">
            <a:solidFill>
              <a:schemeClr val="accent1"/>
            </a:solidFill>
          </a:endParaRPr>
        </a:p>
      </dgm:t>
    </dgm:pt>
    <dgm:pt modelId="{7600A5BD-2E13-4FCA-B088-7489568C3DCB}" type="parTrans" cxnId="{22858138-BE20-47F3-A04C-FA1EAAD2AF27}">
      <dgm:prSet/>
      <dgm:spPr/>
      <dgm:t>
        <a:bodyPr/>
        <a:lstStyle/>
        <a:p>
          <a:endParaRPr lang="en-US"/>
        </a:p>
      </dgm:t>
    </dgm:pt>
    <dgm:pt modelId="{3A8F2F3D-2EFB-494D-9C55-FA59601B4C4F}" type="sibTrans" cxnId="{22858138-BE20-47F3-A04C-FA1EAAD2AF27}">
      <dgm:prSet/>
      <dgm:spPr/>
      <dgm:t>
        <a:bodyPr/>
        <a:lstStyle/>
        <a:p>
          <a:endParaRPr lang="en-US"/>
        </a:p>
      </dgm:t>
    </dgm:pt>
    <dgm:pt modelId="{844E791E-0463-43AB-8DE6-DC8D9189016E}">
      <dgm:prSet/>
      <dgm:spPr/>
      <dgm:t>
        <a:bodyPr/>
        <a:lstStyle/>
        <a:p>
          <a:r>
            <a:rPr lang="en-US" b="1" dirty="0" smtClean="0">
              <a:solidFill>
                <a:schemeClr val="accent1"/>
              </a:solidFill>
            </a:rPr>
            <a:t>Monitor Improvement</a:t>
          </a:r>
          <a:endParaRPr lang="en-US" b="1" dirty="0">
            <a:solidFill>
              <a:schemeClr val="accent1"/>
            </a:solidFill>
          </a:endParaRPr>
        </a:p>
      </dgm:t>
    </dgm:pt>
    <dgm:pt modelId="{F56D4CED-E4C2-41EC-A602-4CD4B94B7A95}" type="parTrans" cxnId="{6CB2E4D6-BDCC-44AD-AA29-6260CDC55FA0}">
      <dgm:prSet/>
      <dgm:spPr/>
      <dgm:t>
        <a:bodyPr/>
        <a:lstStyle/>
        <a:p>
          <a:endParaRPr lang="en-US"/>
        </a:p>
      </dgm:t>
    </dgm:pt>
    <dgm:pt modelId="{7543B1B9-456C-4565-8683-8C5C24804D01}" type="sibTrans" cxnId="{6CB2E4D6-BDCC-44AD-AA29-6260CDC55FA0}">
      <dgm:prSet/>
      <dgm:spPr/>
      <dgm:t>
        <a:bodyPr/>
        <a:lstStyle/>
        <a:p>
          <a:endParaRPr lang="en-US"/>
        </a:p>
      </dgm:t>
    </dgm:pt>
    <dgm:pt modelId="{03DE42DB-0420-48EB-A96F-359DCE432E99}" type="pres">
      <dgm:prSet presAssocID="{0A82E939-AC5D-4A96-82A0-463E095AF150}" presName="Name0" presStyleCnt="0">
        <dgm:presLayoutVars>
          <dgm:dir/>
          <dgm:animLvl val="lvl"/>
          <dgm:resizeHandles val="exact"/>
        </dgm:presLayoutVars>
      </dgm:prSet>
      <dgm:spPr/>
    </dgm:pt>
    <dgm:pt modelId="{B82AC53C-AE42-41EB-8EC0-13EEC9BC5DF0}" type="pres">
      <dgm:prSet presAssocID="{60155655-FF8A-4090-86DE-46B673531CC2}" presName="parTxOnly" presStyleLbl="node1" presStyleIdx="0" presStyleCnt="5">
        <dgm:presLayoutVars>
          <dgm:chMax val="0"/>
          <dgm:chPref val="0"/>
          <dgm:bulletEnabled val="1"/>
        </dgm:presLayoutVars>
      </dgm:prSet>
      <dgm:spPr/>
      <dgm:t>
        <a:bodyPr/>
        <a:lstStyle/>
        <a:p>
          <a:endParaRPr lang="en-US"/>
        </a:p>
      </dgm:t>
    </dgm:pt>
    <dgm:pt modelId="{8E096B79-8FBE-443E-BACC-E1026FC972D4}" type="pres">
      <dgm:prSet presAssocID="{8F8D56AB-07F8-48EA-9098-BA78E3BB355D}" presName="parTxOnlySpace" presStyleCnt="0"/>
      <dgm:spPr/>
    </dgm:pt>
    <dgm:pt modelId="{7993125F-912C-4F72-B1FE-A9B3FCCEE1CD}" type="pres">
      <dgm:prSet presAssocID="{B3109EAC-25AE-4336-B2AE-34DB75CA715F}" presName="parTxOnly" presStyleLbl="node1" presStyleIdx="1" presStyleCnt="5">
        <dgm:presLayoutVars>
          <dgm:chMax val="0"/>
          <dgm:chPref val="0"/>
          <dgm:bulletEnabled val="1"/>
        </dgm:presLayoutVars>
      </dgm:prSet>
      <dgm:spPr/>
      <dgm:t>
        <a:bodyPr/>
        <a:lstStyle/>
        <a:p>
          <a:endParaRPr lang="en-US"/>
        </a:p>
      </dgm:t>
    </dgm:pt>
    <dgm:pt modelId="{D3ADE83B-6969-4878-A330-FAB3823FCCF2}" type="pres">
      <dgm:prSet presAssocID="{41AF4B08-6388-4CFF-A474-D6A389B79F70}" presName="parTxOnlySpace" presStyleCnt="0"/>
      <dgm:spPr/>
    </dgm:pt>
    <dgm:pt modelId="{62881654-3272-439F-B334-63BEEB9EE961}" type="pres">
      <dgm:prSet presAssocID="{7CED1568-7FD4-4349-9179-156E6B64ADE3}" presName="parTxOnly" presStyleLbl="node1" presStyleIdx="2" presStyleCnt="5">
        <dgm:presLayoutVars>
          <dgm:chMax val="0"/>
          <dgm:chPref val="0"/>
          <dgm:bulletEnabled val="1"/>
        </dgm:presLayoutVars>
      </dgm:prSet>
      <dgm:spPr/>
      <dgm:t>
        <a:bodyPr/>
        <a:lstStyle/>
        <a:p>
          <a:endParaRPr lang="en-US"/>
        </a:p>
      </dgm:t>
    </dgm:pt>
    <dgm:pt modelId="{2E130A06-E04F-400C-B1B2-F1BEDC24E7FC}" type="pres">
      <dgm:prSet presAssocID="{3A8F2F3D-2EFB-494D-9C55-FA59601B4C4F}" presName="parTxOnlySpace" presStyleCnt="0"/>
      <dgm:spPr/>
    </dgm:pt>
    <dgm:pt modelId="{4D0A8538-F977-46E5-AFD0-D10B3481E49E}" type="pres">
      <dgm:prSet presAssocID="{844E791E-0463-43AB-8DE6-DC8D9189016E}" presName="parTxOnly" presStyleLbl="node1" presStyleIdx="3" presStyleCnt="5">
        <dgm:presLayoutVars>
          <dgm:chMax val="0"/>
          <dgm:chPref val="0"/>
          <dgm:bulletEnabled val="1"/>
        </dgm:presLayoutVars>
      </dgm:prSet>
      <dgm:spPr/>
      <dgm:t>
        <a:bodyPr/>
        <a:lstStyle/>
        <a:p>
          <a:endParaRPr lang="en-US"/>
        </a:p>
      </dgm:t>
    </dgm:pt>
    <dgm:pt modelId="{8EEA8E83-F1FF-496D-9A8E-BCA78608D096}" type="pres">
      <dgm:prSet presAssocID="{7543B1B9-456C-4565-8683-8C5C24804D01}" presName="parTxOnlySpace" presStyleCnt="0"/>
      <dgm:spPr/>
    </dgm:pt>
    <dgm:pt modelId="{0C0B9904-E7E9-48A1-8BA4-45E0AD726222}" type="pres">
      <dgm:prSet presAssocID="{1B2893C8-642F-41C5-BD01-5745725A8416}" presName="parTxOnly" presStyleLbl="node1" presStyleIdx="4" presStyleCnt="5">
        <dgm:presLayoutVars>
          <dgm:chMax val="0"/>
          <dgm:chPref val="0"/>
          <dgm:bulletEnabled val="1"/>
        </dgm:presLayoutVars>
      </dgm:prSet>
      <dgm:spPr/>
      <dgm:t>
        <a:bodyPr/>
        <a:lstStyle/>
        <a:p>
          <a:endParaRPr lang="en-US"/>
        </a:p>
      </dgm:t>
    </dgm:pt>
  </dgm:ptLst>
  <dgm:cxnLst>
    <dgm:cxn modelId="{6CB2E4D6-BDCC-44AD-AA29-6260CDC55FA0}" srcId="{0A82E939-AC5D-4A96-82A0-463E095AF150}" destId="{844E791E-0463-43AB-8DE6-DC8D9189016E}" srcOrd="3" destOrd="0" parTransId="{F56D4CED-E4C2-41EC-A602-4CD4B94B7A95}" sibTransId="{7543B1B9-456C-4565-8683-8C5C24804D01}"/>
    <dgm:cxn modelId="{F008914C-872D-4CDC-B9D6-A40F514AAEF6}" srcId="{0A82E939-AC5D-4A96-82A0-463E095AF150}" destId="{1B2893C8-642F-41C5-BD01-5745725A8416}" srcOrd="4" destOrd="0" parTransId="{C4BD5AEA-EAD1-4EDF-9B41-F54BE3575D09}" sibTransId="{B03B792D-5080-416B-9DC1-42DBD0F7DE4E}"/>
    <dgm:cxn modelId="{303EDAB1-F12D-44F0-8D16-58AF06C4BCF0}" type="presOf" srcId="{844E791E-0463-43AB-8DE6-DC8D9189016E}" destId="{4D0A8538-F977-46E5-AFD0-D10B3481E49E}" srcOrd="0" destOrd="0" presId="urn:microsoft.com/office/officeart/2005/8/layout/chevron1"/>
    <dgm:cxn modelId="{8146B9A4-2C7B-457B-9998-44F8680C403A}" type="presOf" srcId="{0A82E939-AC5D-4A96-82A0-463E095AF150}" destId="{03DE42DB-0420-48EB-A96F-359DCE432E99}" srcOrd="0" destOrd="0" presId="urn:microsoft.com/office/officeart/2005/8/layout/chevron1"/>
    <dgm:cxn modelId="{A530F1F9-1B15-4A18-8332-4C4436115039}" type="presOf" srcId="{1B2893C8-642F-41C5-BD01-5745725A8416}" destId="{0C0B9904-E7E9-48A1-8BA4-45E0AD726222}" srcOrd="0" destOrd="0" presId="urn:microsoft.com/office/officeart/2005/8/layout/chevron1"/>
    <dgm:cxn modelId="{AC564D34-F65F-4351-B4D4-D5425720D645}" srcId="{0A82E939-AC5D-4A96-82A0-463E095AF150}" destId="{B3109EAC-25AE-4336-B2AE-34DB75CA715F}" srcOrd="1" destOrd="0" parTransId="{FDC5F62A-BD97-409F-BA61-594E65A4ED10}" sibTransId="{41AF4B08-6388-4CFF-A474-D6A389B79F70}"/>
    <dgm:cxn modelId="{94BFDD51-E0F6-4DCB-ADA2-C1A326B43DC9}" type="presOf" srcId="{60155655-FF8A-4090-86DE-46B673531CC2}" destId="{B82AC53C-AE42-41EB-8EC0-13EEC9BC5DF0}" srcOrd="0" destOrd="0" presId="urn:microsoft.com/office/officeart/2005/8/layout/chevron1"/>
    <dgm:cxn modelId="{7518EDAE-B4A1-49A8-A1D5-52EC966F5F29}" type="presOf" srcId="{B3109EAC-25AE-4336-B2AE-34DB75CA715F}" destId="{7993125F-912C-4F72-B1FE-A9B3FCCEE1CD}" srcOrd="0" destOrd="0" presId="urn:microsoft.com/office/officeart/2005/8/layout/chevron1"/>
    <dgm:cxn modelId="{27A9ACA5-B2EF-4487-9ECE-C3355035FA40}" srcId="{0A82E939-AC5D-4A96-82A0-463E095AF150}" destId="{60155655-FF8A-4090-86DE-46B673531CC2}" srcOrd="0" destOrd="0" parTransId="{7941BE77-CA63-4EA7-A981-E0DCC4E19069}" sibTransId="{8F8D56AB-07F8-48EA-9098-BA78E3BB355D}"/>
    <dgm:cxn modelId="{22858138-BE20-47F3-A04C-FA1EAAD2AF27}" srcId="{0A82E939-AC5D-4A96-82A0-463E095AF150}" destId="{7CED1568-7FD4-4349-9179-156E6B64ADE3}" srcOrd="2" destOrd="0" parTransId="{7600A5BD-2E13-4FCA-B088-7489568C3DCB}" sibTransId="{3A8F2F3D-2EFB-494D-9C55-FA59601B4C4F}"/>
    <dgm:cxn modelId="{F871366C-AA2D-4EC3-AF2B-E1CE4005829C}" type="presOf" srcId="{7CED1568-7FD4-4349-9179-156E6B64ADE3}" destId="{62881654-3272-439F-B334-63BEEB9EE961}" srcOrd="0" destOrd="0" presId="urn:microsoft.com/office/officeart/2005/8/layout/chevron1"/>
    <dgm:cxn modelId="{F150BA76-BF16-42B2-AEE5-737E4FA063E2}" type="presParOf" srcId="{03DE42DB-0420-48EB-A96F-359DCE432E99}" destId="{B82AC53C-AE42-41EB-8EC0-13EEC9BC5DF0}" srcOrd="0" destOrd="0" presId="urn:microsoft.com/office/officeart/2005/8/layout/chevron1"/>
    <dgm:cxn modelId="{AAFC5F33-EF62-4430-BC0D-A068D218026B}" type="presParOf" srcId="{03DE42DB-0420-48EB-A96F-359DCE432E99}" destId="{8E096B79-8FBE-443E-BACC-E1026FC972D4}" srcOrd="1" destOrd="0" presId="urn:microsoft.com/office/officeart/2005/8/layout/chevron1"/>
    <dgm:cxn modelId="{60272735-9FDA-4B17-AC1C-5C89E5366109}" type="presParOf" srcId="{03DE42DB-0420-48EB-A96F-359DCE432E99}" destId="{7993125F-912C-4F72-B1FE-A9B3FCCEE1CD}" srcOrd="2" destOrd="0" presId="urn:microsoft.com/office/officeart/2005/8/layout/chevron1"/>
    <dgm:cxn modelId="{85A22873-C281-4AFB-8221-DDE04300AB19}" type="presParOf" srcId="{03DE42DB-0420-48EB-A96F-359DCE432E99}" destId="{D3ADE83B-6969-4878-A330-FAB3823FCCF2}" srcOrd="3" destOrd="0" presId="urn:microsoft.com/office/officeart/2005/8/layout/chevron1"/>
    <dgm:cxn modelId="{8D17AC26-5EEB-4B99-8B2A-9D08D97945BD}" type="presParOf" srcId="{03DE42DB-0420-48EB-A96F-359DCE432E99}" destId="{62881654-3272-439F-B334-63BEEB9EE961}" srcOrd="4" destOrd="0" presId="urn:microsoft.com/office/officeart/2005/8/layout/chevron1"/>
    <dgm:cxn modelId="{CB54A5C0-6D14-48CB-BB5B-EECE0338149B}" type="presParOf" srcId="{03DE42DB-0420-48EB-A96F-359DCE432E99}" destId="{2E130A06-E04F-400C-B1B2-F1BEDC24E7FC}" srcOrd="5" destOrd="0" presId="urn:microsoft.com/office/officeart/2005/8/layout/chevron1"/>
    <dgm:cxn modelId="{C3318FD9-F089-4E18-99FA-74879577A82D}" type="presParOf" srcId="{03DE42DB-0420-48EB-A96F-359DCE432E99}" destId="{4D0A8538-F977-46E5-AFD0-D10B3481E49E}" srcOrd="6" destOrd="0" presId="urn:microsoft.com/office/officeart/2005/8/layout/chevron1"/>
    <dgm:cxn modelId="{732D1C12-1071-4457-8D63-75D3BB38B7E2}" type="presParOf" srcId="{03DE42DB-0420-48EB-A96F-359DCE432E99}" destId="{8EEA8E83-F1FF-496D-9A8E-BCA78608D096}" srcOrd="7" destOrd="0" presId="urn:microsoft.com/office/officeart/2005/8/layout/chevron1"/>
    <dgm:cxn modelId="{68CBFE20-E591-4C34-B7FB-2AC6755FE892}" type="presParOf" srcId="{03DE42DB-0420-48EB-A96F-359DCE432E99}" destId="{0C0B9904-E7E9-48A1-8BA4-45E0AD72622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A82E939-AC5D-4A96-82A0-463E095AF150}" type="doc">
      <dgm:prSet loTypeId="urn:microsoft.com/office/officeart/2005/8/layout/chevron1" loCatId="process" qsTypeId="urn:microsoft.com/office/officeart/2005/8/quickstyle/simple1" qsCatId="simple" csTypeId="urn:microsoft.com/office/officeart/2005/8/colors/accent1_2" csCatId="accent1" phldr="1"/>
      <dgm:spPr/>
    </dgm:pt>
    <dgm:pt modelId="{60155655-FF8A-4090-86DE-46B673531CC2}">
      <dgm:prSet phldrT="[Text]"/>
      <dgm:spPr>
        <a:solidFill>
          <a:schemeClr val="bg1"/>
        </a:solidFill>
        <a:ln>
          <a:solidFill>
            <a:schemeClr val="bg1"/>
          </a:solidFill>
        </a:ln>
      </dgm:spPr>
      <dgm:t>
        <a:bodyPr/>
        <a:lstStyle/>
        <a:p>
          <a:endParaRPr lang="en-US" b="1" dirty="0">
            <a:solidFill>
              <a:schemeClr val="tx2"/>
            </a:solidFill>
          </a:endParaRPr>
        </a:p>
      </dgm:t>
    </dgm:pt>
    <dgm:pt modelId="{7941BE77-CA63-4EA7-A981-E0DCC4E19069}" type="parTrans" cxnId="{27A9ACA5-B2EF-4487-9ECE-C3355035FA40}">
      <dgm:prSet/>
      <dgm:spPr/>
      <dgm:t>
        <a:bodyPr/>
        <a:lstStyle/>
        <a:p>
          <a:endParaRPr lang="en-US"/>
        </a:p>
      </dgm:t>
    </dgm:pt>
    <dgm:pt modelId="{8F8D56AB-07F8-48EA-9098-BA78E3BB355D}" type="sibTrans" cxnId="{27A9ACA5-B2EF-4487-9ECE-C3355035FA40}">
      <dgm:prSet/>
      <dgm:spPr/>
      <dgm:t>
        <a:bodyPr/>
        <a:lstStyle/>
        <a:p>
          <a:endParaRPr lang="en-US"/>
        </a:p>
      </dgm:t>
    </dgm:pt>
    <dgm:pt modelId="{1B2893C8-642F-41C5-BD01-5745725A8416}">
      <dgm:prSet phldrT="[Text]"/>
      <dgm:spPr>
        <a:solidFill>
          <a:schemeClr val="bg1"/>
        </a:solidFill>
        <a:ln>
          <a:solidFill>
            <a:schemeClr val="bg1"/>
          </a:solidFill>
        </a:ln>
      </dgm:spPr>
      <dgm:t>
        <a:bodyPr/>
        <a:lstStyle/>
        <a:p>
          <a:endParaRPr lang="en-US" b="1" dirty="0">
            <a:solidFill>
              <a:schemeClr val="tx2"/>
            </a:solidFill>
          </a:endParaRPr>
        </a:p>
      </dgm:t>
    </dgm:pt>
    <dgm:pt modelId="{C4BD5AEA-EAD1-4EDF-9B41-F54BE3575D09}" type="parTrans" cxnId="{F008914C-872D-4CDC-B9D6-A40F514AAEF6}">
      <dgm:prSet/>
      <dgm:spPr/>
      <dgm:t>
        <a:bodyPr/>
        <a:lstStyle/>
        <a:p>
          <a:endParaRPr lang="en-US"/>
        </a:p>
      </dgm:t>
    </dgm:pt>
    <dgm:pt modelId="{B03B792D-5080-416B-9DC1-42DBD0F7DE4E}" type="sibTrans" cxnId="{F008914C-872D-4CDC-B9D6-A40F514AAEF6}">
      <dgm:prSet/>
      <dgm:spPr/>
      <dgm:t>
        <a:bodyPr/>
        <a:lstStyle/>
        <a:p>
          <a:endParaRPr lang="en-US"/>
        </a:p>
      </dgm:t>
    </dgm:pt>
    <dgm:pt modelId="{B3109EAC-25AE-4336-B2AE-34DB75CA715F}">
      <dgm:prSet/>
      <dgm:spPr/>
      <dgm:t>
        <a:bodyPr/>
        <a:lstStyle/>
        <a:p>
          <a:r>
            <a:rPr lang="en-US" b="1" dirty="0" smtClean="0">
              <a:solidFill>
                <a:schemeClr val="tx2"/>
              </a:solidFill>
            </a:rPr>
            <a:t>Is it important?</a:t>
          </a:r>
          <a:endParaRPr lang="en-US" b="1" dirty="0">
            <a:solidFill>
              <a:schemeClr val="tx2"/>
            </a:solidFill>
          </a:endParaRPr>
        </a:p>
      </dgm:t>
    </dgm:pt>
    <dgm:pt modelId="{FDC5F62A-BD97-409F-BA61-594E65A4ED10}" type="parTrans" cxnId="{AC564D34-F65F-4351-B4D4-D5425720D645}">
      <dgm:prSet/>
      <dgm:spPr/>
      <dgm:t>
        <a:bodyPr/>
        <a:lstStyle/>
        <a:p>
          <a:endParaRPr lang="en-US"/>
        </a:p>
      </dgm:t>
    </dgm:pt>
    <dgm:pt modelId="{41AF4B08-6388-4CFF-A474-D6A389B79F70}" type="sibTrans" cxnId="{AC564D34-F65F-4351-B4D4-D5425720D645}">
      <dgm:prSet/>
      <dgm:spPr/>
      <dgm:t>
        <a:bodyPr/>
        <a:lstStyle/>
        <a:p>
          <a:endParaRPr lang="en-US"/>
        </a:p>
      </dgm:t>
    </dgm:pt>
    <dgm:pt modelId="{7CED1568-7FD4-4349-9179-156E6B64ADE3}">
      <dgm:prSet/>
      <dgm:spPr/>
      <dgm:t>
        <a:bodyPr/>
        <a:lstStyle/>
        <a:p>
          <a:r>
            <a:rPr lang="en-US" b="1" dirty="0" smtClean="0">
              <a:solidFill>
                <a:schemeClr val="tx2"/>
              </a:solidFill>
            </a:rPr>
            <a:t>Is it problematic?</a:t>
          </a:r>
          <a:endParaRPr lang="en-US" b="1" dirty="0">
            <a:solidFill>
              <a:schemeClr val="tx2"/>
            </a:solidFill>
          </a:endParaRPr>
        </a:p>
      </dgm:t>
    </dgm:pt>
    <dgm:pt modelId="{7600A5BD-2E13-4FCA-B088-7489568C3DCB}" type="parTrans" cxnId="{22858138-BE20-47F3-A04C-FA1EAAD2AF27}">
      <dgm:prSet/>
      <dgm:spPr/>
      <dgm:t>
        <a:bodyPr/>
        <a:lstStyle/>
        <a:p>
          <a:endParaRPr lang="en-US"/>
        </a:p>
      </dgm:t>
    </dgm:pt>
    <dgm:pt modelId="{3A8F2F3D-2EFB-494D-9C55-FA59601B4C4F}" type="sibTrans" cxnId="{22858138-BE20-47F3-A04C-FA1EAAD2AF27}">
      <dgm:prSet/>
      <dgm:spPr/>
      <dgm:t>
        <a:bodyPr/>
        <a:lstStyle/>
        <a:p>
          <a:endParaRPr lang="en-US"/>
        </a:p>
      </dgm:t>
    </dgm:pt>
    <dgm:pt modelId="{844E791E-0463-43AB-8DE6-DC8D9189016E}">
      <dgm:prSet/>
      <dgm:spPr/>
      <dgm:t>
        <a:bodyPr/>
        <a:lstStyle/>
        <a:p>
          <a:r>
            <a:rPr lang="en-US" b="1" dirty="0" smtClean="0">
              <a:solidFill>
                <a:schemeClr val="accent1"/>
              </a:solidFill>
            </a:rPr>
            <a:t>Is it improvable?</a:t>
          </a:r>
          <a:endParaRPr lang="en-US" b="1" dirty="0">
            <a:solidFill>
              <a:schemeClr val="accent1"/>
            </a:solidFill>
          </a:endParaRPr>
        </a:p>
      </dgm:t>
    </dgm:pt>
    <dgm:pt modelId="{7543B1B9-456C-4565-8683-8C5C24804D01}" type="sibTrans" cxnId="{6CB2E4D6-BDCC-44AD-AA29-6260CDC55FA0}">
      <dgm:prSet/>
      <dgm:spPr/>
      <dgm:t>
        <a:bodyPr/>
        <a:lstStyle/>
        <a:p>
          <a:endParaRPr lang="en-US"/>
        </a:p>
      </dgm:t>
    </dgm:pt>
    <dgm:pt modelId="{F56D4CED-E4C2-41EC-A602-4CD4B94B7A95}" type="parTrans" cxnId="{6CB2E4D6-BDCC-44AD-AA29-6260CDC55FA0}">
      <dgm:prSet/>
      <dgm:spPr/>
      <dgm:t>
        <a:bodyPr/>
        <a:lstStyle/>
        <a:p>
          <a:endParaRPr lang="en-US"/>
        </a:p>
      </dgm:t>
    </dgm:pt>
    <dgm:pt modelId="{03DE42DB-0420-48EB-A96F-359DCE432E99}" type="pres">
      <dgm:prSet presAssocID="{0A82E939-AC5D-4A96-82A0-463E095AF150}" presName="Name0" presStyleCnt="0">
        <dgm:presLayoutVars>
          <dgm:dir/>
          <dgm:animLvl val="lvl"/>
          <dgm:resizeHandles val="exact"/>
        </dgm:presLayoutVars>
      </dgm:prSet>
      <dgm:spPr/>
    </dgm:pt>
    <dgm:pt modelId="{B82AC53C-AE42-41EB-8EC0-13EEC9BC5DF0}" type="pres">
      <dgm:prSet presAssocID="{60155655-FF8A-4090-86DE-46B673531CC2}" presName="parTxOnly" presStyleLbl="node1" presStyleIdx="0" presStyleCnt="5">
        <dgm:presLayoutVars>
          <dgm:chMax val="0"/>
          <dgm:chPref val="0"/>
          <dgm:bulletEnabled val="1"/>
        </dgm:presLayoutVars>
      </dgm:prSet>
      <dgm:spPr/>
      <dgm:t>
        <a:bodyPr/>
        <a:lstStyle/>
        <a:p>
          <a:endParaRPr lang="en-US"/>
        </a:p>
      </dgm:t>
    </dgm:pt>
    <dgm:pt modelId="{8E096B79-8FBE-443E-BACC-E1026FC972D4}" type="pres">
      <dgm:prSet presAssocID="{8F8D56AB-07F8-48EA-9098-BA78E3BB355D}" presName="parTxOnlySpace" presStyleCnt="0"/>
      <dgm:spPr/>
    </dgm:pt>
    <dgm:pt modelId="{7993125F-912C-4F72-B1FE-A9B3FCCEE1CD}" type="pres">
      <dgm:prSet presAssocID="{B3109EAC-25AE-4336-B2AE-34DB75CA715F}" presName="parTxOnly" presStyleLbl="node1" presStyleIdx="1" presStyleCnt="5">
        <dgm:presLayoutVars>
          <dgm:chMax val="0"/>
          <dgm:chPref val="0"/>
          <dgm:bulletEnabled val="1"/>
        </dgm:presLayoutVars>
      </dgm:prSet>
      <dgm:spPr/>
      <dgm:t>
        <a:bodyPr/>
        <a:lstStyle/>
        <a:p>
          <a:endParaRPr lang="en-US"/>
        </a:p>
      </dgm:t>
    </dgm:pt>
    <dgm:pt modelId="{D3ADE83B-6969-4878-A330-FAB3823FCCF2}" type="pres">
      <dgm:prSet presAssocID="{41AF4B08-6388-4CFF-A474-D6A389B79F70}" presName="parTxOnlySpace" presStyleCnt="0"/>
      <dgm:spPr/>
    </dgm:pt>
    <dgm:pt modelId="{62881654-3272-439F-B334-63BEEB9EE961}" type="pres">
      <dgm:prSet presAssocID="{7CED1568-7FD4-4349-9179-156E6B64ADE3}" presName="parTxOnly" presStyleLbl="node1" presStyleIdx="2" presStyleCnt="5">
        <dgm:presLayoutVars>
          <dgm:chMax val="0"/>
          <dgm:chPref val="0"/>
          <dgm:bulletEnabled val="1"/>
        </dgm:presLayoutVars>
      </dgm:prSet>
      <dgm:spPr/>
      <dgm:t>
        <a:bodyPr/>
        <a:lstStyle/>
        <a:p>
          <a:endParaRPr lang="en-US"/>
        </a:p>
      </dgm:t>
    </dgm:pt>
    <dgm:pt modelId="{2E130A06-E04F-400C-B1B2-F1BEDC24E7FC}" type="pres">
      <dgm:prSet presAssocID="{3A8F2F3D-2EFB-494D-9C55-FA59601B4C4F}" presName="parTxOnlySpace" presStyleCnt="0"/>
      <dgm:spPr/>
    </dgm:pt>
    <dgm:pt modelId="{4D0A8538-F977-46E5-AFD0-D10B3481E49E}" type="pres">
      <dgm:prSet presAssocID="{844E791E-0463-43AB-8DE6-DC8D9189016E}" presName="parTxOnly" presStyleLbl="node1" presStyleIdx="3" presStyleCnt="5">
        <dgm:presLayoutVars>
          <dgm:chMax val="0"/>
          <dgm:chPref val="0"/>
          <dgm:bulletEnabled val="1"/>
        </dgm:presLayoutVars>
      </dgm:prSet>
      <dgm:spPr/>
      <dgm:t>
        <a:bodyPr/>
        <a:lstStyle/>
        <a:p>
          <a:endParaRPr lang="en-US"/>
        </a:p>
      </dgm:t>
    </dgm:pt>
    <dgm:pt modelId="{8EEA8E83-F1FF-496D-9A8E-BCA78608D096}" type="pres">
      <dgm:prSet presAssocID="{7543B1B9-456C-4565-8683-8C5C24804D01}" presName="parTxOnlySpace" presStyleCnt="0"/>
      <dgm:spPr/>
    </dgm:pt>
    <dgm:pt modelId="{0C0B9904-E7E9-48A1-8BA4-45E0AD726222}" type="pres">
      <dgm:prSet presAssocID="{1B2893C8-642F-41C5-BD01-5745725A8416}" presName="parTxOnly" presStyleLbl="node1" presStyleIdx="4" presStyleCnt="5">
        <dgm:presLayoutVars>
          <dgm:chMax val="0"/>
          <dgm:chPref val="0"/>
          <dgm:bulletEnabled val="1"/>
        </dgm:presLayoutVars>
      </dgm:prSet>
      <dgm:spPr/>
      <dgm:t>
        <a:bodyPr/>
        <a:lstStyle/>
        <a:p>
          <a:endParaRPr lang="en-US"/>
        </a:p>
      </dgm:t>
    </dgm:pt>
  </dgm:ptLst>
  <dgm:cxnLst>
    <dgm:cxn modelId="{6CB2E4D6-BDCC-44AD-AA29-6260CDC55FA0}" srcId="{0A82E939-AC5D-4A96-82A0-463E095AF150}" destId="{844E791E-0463-43AB-8DE6-DC8D9189016E}" srcOrd="3" destOrd="0" parTransId="{F56D4CED-E4C2-41EC-A602-4CD4B94B7A95}" sibTransId="{7543B1B9-456C-4565-8683-8C5C24804D01}"/>
    <dgm:cxn modelId="{F008914C-872D-4CDC-B9D6-A40F514AAEF6}" srcId="{0A82E939-AC5D-4A96-82A0-463E095AF150}" destId="{1B2893C8-642F-41C5-BD01-5745725A8416}" srcOrd="4" destOrd="0" parTransId="{C4BD5AEA-EAD1-4EDF-9B41-F54BE3575D09}" sibTransId="{B03B792D-5080-416B-9DC1-42DBD0F7DE4E}"/>
    <dgm:cxn modelId="{80E80174-B251-4412-BB90-C1D074362573}" type="presOf" srcId="{844E791E-0463-43AB-8DE6-DC8D9189016E}" destId="{4D0A8538-F977-46E5-AFD0-D10B3481E49E}" srcOrd="0" destOrd="0" presId="urn:microsoft.com/office/officeart/2005/8/layout/chevron1"/>
    <dgm:cxn modelId="{B611490F-A4E3-4DFD-89F1-EA376438E17F}" type="presOf" srcId="{0A82E939-AC5D-4A96-82A0-463E095AF150}" destId="{03DE42DB-0420-48EB-A96F-359DCE432E99}" srcOrd="0" destOrd="0" presId="urn:microsoft.com/office/officeart/2005/8/layout/chevron1"/>
    <dgm:cxn modelId="{D4EF030C-0D78-4B4A-BDBB-3C3D6269D6E5}" type="presOf" srcId="{7CED1568-7FD4-4349-9179-156E6B64ADE3}" destId="{62881654-3272-439F-B334-63BEEB9EE961}" srcOrd="0" destOrd="0" presId="urn:microsoft.com/office/officeart/2005/8/layout/chevron1"/>
    <dgm:cxn modelId="{AC564D34-F65F-4351-B4D4-D5425720D645}" srcId="{0A82E939-AC5D-4A96-82A0-463E095AF150}" destId="{B3109EAC-25AE-4336-B2AE-34DB75CA715F}" srcOrd="1" destOrd="0" parTransId="{FDC5F62A-BD97-409F-BA61-594E65A4ED10}" sibTransId="{41AF4B08-6388-4CFF-A474-D6A389B79F70}"/>
    <dgm:cxn modelId="{39AAC297-DFFA-4E62-9890-501BEC3C1E0D}" type="presOf" srcId="{60155655-FF8A-4090-86DE-46B673531CC2}" destId="{B82AC53C-AE42-41EB-8EC0-13EEC9BC5DF0}" srcOrd="0" destOrd="0" presId="urn:microsoft.com/office/officeart/2005/8/layout/chevron1"/>
    <dgm:cxn modelId="{27A9ACA5-B2EF-4487-9ECE-C3355035FA40}" srcId="{0A82E939-AC5D-4A96-82A0-463E095AF150}" destId="{60155655-FF8A-4090-86DE-46B673531CC2}" srcOrd="0" destOrd="0" parTransId="{7941BE77-CA63-4EA7-A981-E0DCC4E19069}" sibTransId="{8F8D56AB-07F8-48EA-9098-BA78E3BB355D}"/>
    <dgm:cxn modelId="{7C016B6F-D8AC-413A-A843-F920EB75DF2A}" type="presOf" srcId="{1B2893C8-642F-41C5-BD01-5745725A8416}" destId="{0C0B9904-E7E9-48A1-8BA4-45E0AD726222}" srcOrd="0" destOrd="0" presId="urn:microsoft.com/office/officeart/2005/8/layout/chevron1"/>
    <dgm:cxn modelId="{A307644B-AC76-4572-BA59-F45C388DFE98}" type="presOf" srcId="{B3109EAC-25AE-4336-B2AE-34DB75CA715F}" destId="{7993125F-912C-4F72-B1FE-A9B3FCCEE1CD}" srcOrd="0" destOrd="0" presId="urn:microsoft.com/office/officeart/2005/8/layout/chevron1"/>
    <dgm:cxn modelId="{22858138-BE20-47F3-A04C-FA1EAAD2AF27}" srcId="{0A82E939-AC5D-4A96-82A0-463E095AF150}" destId="{7CED1568-7FD4-4349-9179-156E6B64ADE3}" srcOrd="2" destOrd="0" parTransId="{7600A5BD-2E13-4FCA-B088-7489568C3DCB}" sibTransId="{3A8F2F3D-2EFB-494D-9C55-FA59601B4C4F}"/>
    <dgm:cxn modelId="{C003D0BE-A29E-4A1F-801B-E35D16496FAA}" type="presParOf" srcId="{03DE42DB-0420-48EB-A96F-359DCE432E99}" destId="{B82AC53C-AE42-41EB-8EC0-13EEC9BC5DF0}" srcOrd="0" destOrd="0" presId="urn:microsoft.com/office/officeart/2005/8/layout/chevron1"/>
    <dgm:cxn modelId="{74C8C4E0-C47D-4DE3-B160-BAF97EC80C0F}" type="presParOf" srcId="{03DE42DB-0420-48EB-A96F-359DCE432E99}" destId="{8E096B79-8FBE-443E-BACC-E1026FC972D4}" srcOrd="1" destOrd="0" presId="urn:microsoft.com/office/officeart/2005/8/layout/chevron1"/>
    <dgm:cxn modelId="{589416F1-F33F-4C2B-8BE4-1C695ABB492E}" type="presParOf" srcId="{03DE42DB-0420-48EB-A96F-359DCE432E99}" destId="{7993125F-912C-4F72-B1FE-A9B3FCCEE1CD}" srcOrd="2" destOrd="0" presId="urn:microsoft.com/office/officeart/2005/8/layout/chevron1"/>
    <dgm:cxn modelId="{FCD42C54-A38B-4460-B1A0-CC2C6F5C8615}" type="presParOf" srcId="{03DE42DB-0420-48EB-A96F-359DCE432E99}" destId="{D3ADE83B-6969-4878-A330-FAB3823FCCF2}" srcOrd="3" destOrd="0" presId="urn:microsoft.com/office/officeart/2005/8/layout/chevron1"/>
    <dgm:cxn modelId="{81D38D34-5E9A-4279-8DA0-CAC445447D1B}" type="presParOf" srcId="{03DE42DB-0420-48EB-A96F-359DCE432E99}" destId="{62881654-3272-439F-B334-63BEEB9EE961}" srcOrd="4" destOrd="0" presId="urn:microsoft.com/office/officeart/2005/8/layout/chevron1"/>
    <dgm:cxn modelId="{ECBAA4D5-57AE-4F89-9491-679F01A0F0F1}" type="presParOf" srcId="{03DE42DB-0420-48EB-A96F-359DCE432E99}" destId="{2E130A06-E04F-400C-B1B2-F1BEDC24E7FC}" srcOrd="5" destOrd="0" presId="urn:microsoft.com/office/officeart/2005/8/layout/chevron1"/>
    <dgm:cxn modelId="{B2074F60-FF1F-41EA-9B88-DD15B1CC847A}" type="presParOf" srcId="{03DE42DB-0420-48EB-A96F-359DCE432E99}" destId="{4D0A8538-F977-46E5-AFD0-D10B3481E49E}" srcOrd="6" destOrd="0" presId="urn:microsoft.com/office/officeart/2005/8/layout/chevron1"/>
    <dgm:cxn modelId="{F6AF0772-6939-4969-84F9-6E692AC00E0A}" type="presParOf" srcId="{03DE42DB-0420-48EB-A96F-359DCE432E99}" destId="{8EEA8E83-F1FF-496D-9A8E-BCA78608D096}" srcOrd="7" destOrd="0" presId="urn:microsoft.com/office/officeart/2005/8/layout/chevron1"/>
    <dgm:cxn modelId="{CA33CD20-D9E2-481C-A7FC-25EC44DA7FB4}" type="presParOf" srcId="{03DE42DB-0420-48EB-A96F-359DCE432E99}" destId="{0C0B9904-E7E9-48A1-8BA4-45E0AD72622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82E939-AC5D-4A96-82A0-463E095AF150}" type="doc">
      <dgm:prSet loTypeId="urn:microsoft.com/office/officeart/2005/8/layout/chevron1" loCatId="process" qsTypeId="urn:microsoft.com/office/officeart/2005/8/quickstyle/simple1" qsCatId="simple" csTypeId="urn:microsoft.com/office/officeart/2005/8/colors/accent1_2" csCatId="accent1" phldr="1"/>
      <dgm:spPr/>
    </dgm:pt>
    <dgm:pt modelId="{60155655-FF8A-4090-86DE-46B673531CC2}">
      <dgm:prSet phldrT="[Text]"/>
      <dgm:spPr>
        <a:solidFill>
          <a:schemeClr val="bg1"/>
        </a:solidFill>
        <a:ln>
          <a:solidFill>
            <a:schemeClr val="bg1"/>
          </a:solidFill>
        </a:ln>
      </dgm:spPr>
      <dgm:t>
        <a:bodyPr/>
        <a:lstStyle/>
        <a:p>
          <a:endParaRPr lang="en-US" b="1" dirty="0">
            <a:solidFill>
              <a:schemeClr val="tx2"/>
            </a:solidFill>
          </a:endParaRPr>
        </a:p>
      </dgm:t>
    </dgm:pt>
    <dgm:pt modelId="{7941BE77-CA63-4EA7-A981-E0DCC4E19069}" type="parTrans" cxnId="{27A9ACA5-B2EF-4487-9ECE-C3355035FA40}">
      <dgm:prSet/>
      <dgm:spPr/>
      <dgm:t>
        <a:bodyPr/>
        <a:lstStyle/>
        <a:p>
          <a:endParaRPr lang="en-US"/>
        </a:p>
      </dgm:t>
    </dgm:pt>
    <dgm:pt modelId="{8F8D56AB-07F8-48EA-9098-BA78E3BB355D}" type="sibTrans" cxnId="{27A9ACA5-B2EF-4487-9ECE-C3355035FA40}">
      <dgm:prSet/>
      <dgm:spPr/>
      <dgm:t>
        <a:bodyPr/>
        <a:lstStyle/>
        <a:p>
          <a:endParaRPr lang="en-US"/>
        </a:p>
      </dgm:t>
    </dgm:pt>
    <dgm:pt modelId="{1B2893C8-642F-41C5-BD01-5745725A8416}">
      <dgm:prSet phldrT="[Text]"/>
      <dgm:spPr>
        <a:solidFill>
          <a:schemeClr val="bg1"/>
        </a:solidFill>
        <a:ln>
          <a:solidFill>
            <a:schemeClr val="bg1"/>
          </a:solidFill>
        </a:ln>
      </dgm:spPr>
      <dgm:t>
        <a:bodyPr/>
        <a:lstStyle/>
        <a:p>
          <a:endParaRPr lang="en-US" b="1" dirty="0">
            <a:solidFill>
              <a:schemeClr val="tx2"/>
            </a:solidFill>
          </a:endParaRPr>
        </a:p>
      </dgm:t>
    </dgm:pt>
    <dgm:pt modelId="{C4BD5AEA-EAD1-4EDF-9B41-F54BE3575D09}" type="parTrans" cxnId="{F008914C-872D-4CDC-B9D6-A40F514AAEF6}">
      <dgm:prSet/>
      <dgm:spPr/>
      <dgm:t>
        <a:bodyPr/>
        <a:lstStyle/>
        <a:p>
          <a:endParaRPr lang="en-US"/>
        </a:p>
      </dgm:t>
    </dgm:pt>
    <dgm:pt modelId="{B03B792D-5080-416B-9DC1-42DBD0F7DE4E}" type="sibTrans" cxnId="{F008914C-872D-4CDC-B9D6-A40F514AAEF6}">
      <dgm:prSet/>
      <dgm:spPr/>
      <dgm:t>
        <a:bodyPr/>
        <a:lstStyle/>
        <a:p>
          <a:endParaRPr lang="en-US"/>
        </a:p>
      </dgm:t>
    </dgm:pt>
    <dgm:pt modelId="{B3109EAC-25AE-4336-B2AE-34DB75CA715F}">
      <dgm:prSet/>
      <dgm:spPr/>
      <dgm:t>
        <a:bodyPr/>
        <a:lstStyle/>
        <a:p>
          <a:r>
            <a:rPr lang="en-US" b="1" dirty="0" smtClean="0">
              <a:solidFill>
                <a:schemeClr val="tx2"/>
              </a:solidFill>
            </a:rPr>
            <a:t>Is it important?</a:t>
          </a:r>
          <a:endParaRPr lang="en-US" b="1" dirty="0">
            <a:solidFill>
              <a:schemeClr val="tx2"/>
            </a:solidFill>
          </a:endParaRPr>
        </a:p>
      </dgm:t>
    </dgm:pt>
    <dgm:pt modelId="{FDC5F62A-BD97-409F-BA61-594E65A4ED10}" type="parTrans" cxnId="{AC564D34-F65F-4351-B4D4-D5425720D645}">
      <dgm:prSet/>
      <dgm:spPr/>
      <dgm:t>
        <a:bodyPr/>
        <a:lstStyle/>
        <a:p>
          <a:endParaRPr lang="en-US"/>
        </a:p>
      </dgm:t>
    </dgm:pt>
    <dgm:pt modelId="{41AF4B08-6388-4CFF-A474-D6A389B79F70}" type="sibTrans" cxnId="{AC564D34-F65F-4351-B4D4-D5425720D645}">
      <dgm:prSet/>
      <dgm:spPr/>
      <dgm:t>
        <a:bodyPr/>
        <a:lstStyle/>
        <a:p>
          <a:endParaRPr lang="en-US"/>
        </a:p>
      </dgm:t>
    </dgm:pt>
    <dgm:pt modelId="{7CED1568-7FD4-4349-9179-156E6B64ADE3}">
      <dgm:prSet/>
      <dgm:spPr/>
      <dgm:t>
        <a:bodyPr/>
        <a:lstStyle/>
        <a:p>
          <a:r>
            <a:rPr lang="en-US" b="1" dirty="0" smtClean="0">
              <a:solidFill>
                <a:schemeClr val="tx2"/>
              </a:solidFill>
            </a:rPr>
            <a:t>Is it problematic?</a:t>
          </a:r>
          <a:endParaRPr lang="en-US" b="1" dirty="0">
            <a:solidFill>
              <a:schemeClr val="tx2"/>
            </a:solidFill>
          </a:endParaRPr>
        </a:p>
      </dgm:t>
    </dgm:pt>
    <dgm:pt modelId="{7600A5BD-2E13-4FCA-B088-7489568C3DCB}" type="parTrans" cxnId="{22858138-BE20-47F3-A04C-FA1EAAD2AF27}">
      <dgm:prSet/>
      <dgm:spPr/>
      <dgm:t>
        <a:bodyPr/>
        <a:lstStyle/>
        <a:p>
          <a:endParaRPr lang="en-US"/>
        </a:p>
      </dgm:t>
    </dgm:pt>
    <dgm:pt modelId="{3A8F2F3D-2EFB-494D-9C55-FA59601B4C4F}" type="sibTrans" cxnId="{22858138-BE20-47F3-A04C-FA1EAAD2AF27}">
      <dgm:prSet/>
      <dgm:spPr/>
      <dgm:t>
        <a:bodyPr/>
        <a:lstStyle/>
        <a:p>
          <a:endParaRPr lang="en-US"/>
        </a:p>
      </dgm:t>
    </dgm:pt>
    <dgm:pt modelId="{844E791E-0463-43AB-8DE6-DC8D9189016E}">
      <dgm:prSet/>
      <dgm:spPr/>
      <dgm:t>
        <a:bodyPr/>
        <a:lstStyle/>
        <a:p>
          <a:r>
            <a:rPr lang="en-US" b="1" dirty="0" smtClean="0">
              <a:solidFill>
                <a:schemeClr val="accent1"/>
              </a:solidFill>
            </a:rPr>
            <a:t>Is it improvable?</a:t>
          </a:r>
          <a:endParaRPr lang="en-US" b="1" dirty="0">
            <a:solidFill>
              <a:schemeClr val="accent1"/>
            </a:solidFill>
          </a:endParaRPr>
        </a:p>
      </dgm:t>
    </dgm:pt>
    <dgm:pt modelId="{7543B1B9-456C-4565-8683-8C5C24804D01}" type="sibTrans" cxnId="{6CB2E4D6-BDCC-44AD-AA29-6260CDC55FA0}">
      <dgm:prSet/>
      <dgm:spPr/>
      <dgm:t>
        <a:bodyPr/>
        <a:lstStyle/>
        <a:p>
          <a:endParaRPr lang="en-US"/>
        </a:p>
      </dgm:t>
    </dgm:pt>
    <dgm:pt modelId="{F56D4CED-E4C2-41EC-A602-4CD4B94B7A95}" type="parTrans" cxnId="{6CB2E4D6-BDCC-44AD-AA29-6260CDC55FA0}">
      <dgm:prSet/>
      <dgm:spPr/>
      <dgm:t>
        <a:bodyPr/>
        <a:lstStyle/>
        <a:p>
          <a:endParaRPr lang="en-US"/>
        </a:p>
      </dgm:t>
    </dgm:pt>
    <dgm:pt modelId="{03DE42DB-0420-48EB-A96F-359DCE432E99}" type="pres">
      <dgm:prSet presAssocID="{0A82E939-AC5D-4A96-82A0-463E095AF150}" presName="Name0" presStyleCnt="0">
        <dgm:presLayoutVars>
          <dgm:dir/>
          <dgm:animLvl val="lvl"/>
          <dgm:resizeHandles val="exact"/>
        </dgm:presLayoutVars>
      </dgm:prSet>
      <dgm:spPr/>
    </dgm:pt>
    <dgm:pt modelId="{B82AC53C-AE42-41EB-8EC0-13EEC9BC5DF0}" type="pres">
      <dgm:prSet presAssocID="{60155655-FF8A-4090-86DE-46B673531CC2}" presName="parTxOnly" presStyleLbl="node1" presStyleIdx="0" presStyleCnt="5">
        <dgm:presLayoutVars>
          <dgm:chMax val="0"/>
          <dgm:chPref val="0"/>
          <dgm:bulletEnabled val="1"/>
        </dgm:presLayoutVars>
      </dgm:prSet>
      <dgm:spPr/>
      <dgm:t>
        <a:bodyPr/>
        <a:lstStyle/>
        <a:p>
          <a:endParaRPr lang="en-US"/>
        </a:p>
      </dgm:t>
    </dgm:pt>
    <dgm:pt modelId="{8E096B79-8FBE-443E-BACC-E1026FC972D4}" type="pres">
      <dgm:prSet presAssocID="{8F8D56AB-07F8-48EA-9098-BA78E3BB355D}" presName="parTxOnlySpace" presStyleCnt="0"/>
      <dgm:spPr/>
    </dgm:pt>
    <dgm:pt modelId="{7993125F-912C-4F72-B1FE-A9B3FCCEE1CD}" type="pres">
      <dgm:prSet presAssocID="{B3109EAC-25AE-4336-B2AE-34DB75CA715F}" presName="parTxOnly" presStyleLbl="node1" presStyleIdx="1" presStyleCnt="5">
        <dgm:presLayoutVars>
          <dgm:chMax val="0"/>
          <dgm:chPref val="0"/>
          <dgm:bulletEnabled val="1"/>
        </dgm:presLayoutVars>
      </dgm:prSet>
      <dgm:spPr/>
      <dgm:t>
        <a:bodyPr/>
        <a:lstStyle/>
        <a:p>
          <a:endParaRPr lang="en-US"/>
        </a:p>
      </dgm:t>
    </dgm:pt>
    <dgm:pt modelId="{D3ADE83B-6969-4878-A330-FAB3823FCCF2}" type="pres">
      <dgm:prSet presAssocID="{41AF4B08-6388-4CFF-A474-D6A389B79F70}" presName="parTxOnlySpace" presStyleCnt="0"/>
      <dgm:spPr/>
    </dgm:pt>
    <dgm:pt modelId="{62881654-3272-439F-B334-63BEEB9EE961}" type="pres">
      <dgm:prSet presAssocID="{7CED1568-7FD4-4349-9179-156E6B64ADE3}" presName="parTxOnly" presStyleLbl="node1" presStyleIdx="2" presStyleCnt="5">
        <dgm:presLayoutVars>
          <dgm:chMax val="0"/>
          <dgm:chPref val="0"/>
          <dgm:bulletEnabled val="1"/>
        </dgm:presLayoutVars>
      </dgm:prSet>
      <dgm:spPr/>
      <dgm:t>
        <a:bodyPr/>
        <a:lstStyle/>
        <a:p>
          <a:endParaRPr lang="en-US"/>
        </a:p>
      </dgm:t>
    </dgm:pt>
    <dgm:pt modelId="{2E130A06-E04F-400C-B1B2-F1BEDC24E7FC}" type="pres">
      <dgm:prSet presAssocID="{3A8F2F3D-2EFB-494D-9C55-FA59601B4C4F}" presName="parTxOnlySpace" presStyleCnt="0"/>
      <dgm:spPr/>
    </dgm:pt>
    <dgm:pt modelId="{4D0A8538-F977-46E5-AFD0-D10B3481E49E}" type="pres">
      <dgm:prSet presAssocID="{844E791E-0463-43AB-8DE6-DC8D9189016E}" presName="parTxOnly" presStyleLbl="node1" presStyleIdx="3" presStyleCnt="5">
        <dgm:presLayoutVars>
          <dgm:chMax val="0"/>
          <dgm:chPref val="0"/>
          <dgm:bulletEnabled val="1"/>
        </dgm:presLayoutVars>
      </dgm:prSet>
      <dgm:spPr/>
      <dgm:t>
        <a:bodyPr/>
        <a:lstStyle/>
        <a:p>
          <a:endParaRPr lang="en-US"/>
        </a:p>
      </dgm:t>
    </dgm:pt>
    <dgm:pt modelId="{8EEA8E83-F1FF-496D-9A8E-BCA78608D096}" type="pres">
      <dgm:prSet presAssocID="{7543B1B9-456C-4565-8683-8C5C24804D01}" presName="parTxOnlySpace" presStyleCnt="0"/>
      <dgm:spPr/>
    </dgm:pt>
    <dgm:pt modelId="{0C0B9904-E7E9-48A1-8BA4-45E0AD726222}" type="pres">
      <dgm:prSet presAssocID="{1B2893C8-642F-41C5-BD01-5745725A8416}" presName="parTxOnly" presStyleLbl="node1" presStyleIdx="4" presStyleCnt="5">
        <dgm:presLayoutVars>
          <dgm:chMax val="0"/>
          <dgm:chPref val="0"/>
          <dgm:bulletEnabled val="1"/>
        </dgm:presLayoutVars>
      </dgm:prSet>
      <dgm:spPr/>
      <dgm:t>
        <a:bodyPr/>
        <a:lstStyle/>
        <a:p>
          <a:endParaRPr lang="en-US"/>
        </a:p>
      </dgm:t>
    </dgm:pt>
  </dgm:ptLst>
  <dgm:cxnLst>
    <dgm:cxn modelId="{EC2F2B44-B9A8-425A-B6DD-47D07ABA4E66}" type="presOf" srcId="{7CED1568-7FD4-4349-9179-156E6B64ADE3}" destId="{62881654-3272-439F-B334-63BEEB9EE961}" srcOrd="0" destOrd="0" presId="urn:microsoft.com/office/officeart/2005/8/layout/chevron1"/>
    <dgm:cxn modelId="{F008914C-872D-4CDC-B9D6-A40F514AAEF6}" srcId="{0A82E939-AC5D-4A96-82A0-463E095AF150}" destId="{1B2893C8-642F-41C5-BD01-5745725A8416}" srcOrd="4" destOrd="0" parTransId="{C4BD5AEA-EAD1-4EDF-9B41-F54BE3575D09}" sibTransId="{B03B792D-5080-416B-9DC1-42DBD0F7DE4E}"/>
    <dgm:cxn modelId="{9E099371-1C00-43AD-B10E-D6EE70677026}" type="presOf" srcId="{844E791E-0463-43AB-8DE6-DC8D9189016E}" destId="{4D0A8538-F977-46E5-AFD0-D10B3481E49E}" srcOrd="0" destOrd="0" presId="urn:microsoft.com/office/officeart/2005/8/layout/chevron1"/>
    <dgm:cxn modelId="{27A9ACA5-B2EF-4487-9ECE-C3355035FA40}" srcId="{0A82E939-AC5D-4A96-82A0-463E095AF150}" destId="{60155655-FF8A-4090-86DE-46B673531CC2}" srcOrd="0" destOrd="0" parTransId="{7941BE77-CA63-4EA7-A981-E0DCC4E19069}" sibTransId="{8F8D56AB-07F8-48EA-9098-BA78E3BB355D}"/>
    <dgm:cxn modelId="{22858138-BE20-47F3-A04C-FA1EAAD2AF27}" srcId="{0A82E939-AC5D-4A96-82A0-463E095AF150}" destId="{7CED1568-7FD4-4349-9179-156E6B64ADE3}" srcOrd="2" destOrd="0" parTransId="{7600A5BD-2E13-4FCA-B088-7489568C3DCB}" sibTransId="{3A8F2F3D-2EFB-494D-9C55-FA59601B4C4F}"/>
    <dgm:cxn modelId="{4703CAA5-1C7A-4B05-B7C1-D1BB6E8AA785}" type="presOf" srcId="{B3109EAC-25AE-4336-B2AE-34DB75CA715F}" destId="{7993125F-912C-4F72-B1FE-A9B3FCCEE1CD}" srcOrd="0" destOrd="0" presId="urn:microsoft.com/office/officeart/2005/8/layout/chevron1"/>
    <dgm:cxn modelId="{81009495-F266-4EB1-9572-F48ADEE72C85}" type="presOf" srcId="{1B2893C8-642F-41C5-BD01-5745725A8416}" destId="{0C0B9904-E7E9-48A1-8BA4-45E0AD726222}" srcOrd="0" destOrd="0" presId="urn:microsoft.com/office/officeart/2005/8/layout/chevron1"/>
    <dgm:cxn modelId="{9FBFE125-57DA-4790-85E2-AB7E684D7E84}" type="presOf" srcId="{0A82E939-AC5D-4A96-82A0-463E095AF150}" destId="{03DE42DB-0420-48EB-A96F-359DCE432E99}" srcOrd="0" destOrd="0" presId="urn:microsoft.com/office/officeart/2005/8/layout/chevron1"/>
    <dgm:cxn modelId="{AC564D34-F65F-4351-B4D4-D5425720D645}" srcId="{0A82E939-AC5D-4A96-82A0-463E095AF150}" destId="{B3109EAC-25AE-4336-B2AE-34DB75CA715F}" srcOrd="1" destOrd="0" parTransId="{FDC5F62A-BD97-409F-BA61-594E65A4ED10}" sibTransId="{41AF4B08-6388-4CFF-A474-D6A389B79F70}"/>
    <dgm:cxn modelId="{6CB2E4D6-BDCC-44AD-AA29-6260CDC55FA0}" srcId="{0A82E939-AC5D-4A96-82A0-463E095AF150}" destId="{844E791E-0463-43AB-8DE6-DC8D9189016E}" srcOrd="3" destOrd="0" parTransId="{F56D4CED-E4C2-41EC-A602-4CD4B94B7A95}" sibTransId="{7543B1B9-456C-4565-8683-8C5C24804D01}"/>
    <dgm:cxn modelId="{888C4360-5BBB-4805-AEC3-530F1B06EAFD}" type="presOf" srcId="{60155655-FF8A-4090-86DE-46B673531CC2}" destId="{B82AC53C-AE42-41EB-8EC0-13EEC9BC5DF0}" srcOrd="0" destOrd="0" presId="urn:microsoft.com/office/officeart/2005/8/layout/chevron1"/>
    <dgm:cxn modelId="{3F20267B-484F-45B2-B66B-C7E9AECAA672}" type="presParOf" srcId="{03DE42DB-0420-48EB-A96F-359DCE432E99}" destId="{B82AC53C-AE42-41EB-8EC0-13EEC9BC5DF0}" srcOrd="0" destOrd="0" presId="urn:microsoft.com/office/officeart/2005/8/layout/chevron1"/>
    <dgm:cxn modelId="{62E12A17-41B0-4E4A-880A-38F19967CDB8}" type="presParOf" srcId="{03DE42DB-0420-48EB-A96F-359DCE432E99}" destId="{8E096B79-8FBE-443E-BACC-E1026FC972D4}" srcOrd="1" destOrd="0" presId="urn:microsoft.com/office/officeart/2005/8/layout/chevron1"/>
    <dgm:cxn modelId="{6951A612-EB27-4F9C-93F1-E041E58F1D8A}" type="presParOf" srcId="{03DE42DB-0420-48EB-A96F-359DCE432E99}" destId="{7993125F-912C-4F72-B1FE-A9B3FCCEE1CD}" srcOrd="2" destOrd="0" presId="urn:microsoft.com/office/officeart/2005/8/layout/chevron1"/>
    <dgm:cxn modelId="{7EA2EB9E-9D3F-433D-AB86-5A5B614140AC}" type="presParOf" srcId="{03DE42DB-0420-48EB-A96F-359DCE432E99}" destId="{D3ADE83B-6969-4878-A330-FAB3823FCCF2}" srcOrd="3" destOrd="0" presId="urn:microsoft.com/office/officeart/2005/8/layout/chevron1"/>
    <dgm:cxn modelId="{0773FCBE-DA80-46DE-B100-AF09F7051776}" type="presParOf" srcId="{03DE42DB-0420-48EB-A96F-359DCE432E99}" destId="{62881654-3272-439F-B334-63BEEB9EE961}" srcOrd="4" destOrd="0" presId="urn:microsoft.com/office/officeart/2005/8/layout/chevron1"/>
    <dgm:cxn modelId="{F856C8BC-CC9C-46AB-8611-B7A6675328AC}" type="presParOf" srcId="{03DE42DB-0420-48EB-A96F-359DCE432E99}" destId="{2E130A06-E04F-400C-B1B2-F1BEDC24E7FC}" srcOrd="5" destOrd="0" presId="urn:microsoft.com/office/officeart/2005/8/layout/chevron1"/>
    <dgm:cxn modelId="{9642BC4F-102B-462B-B5D0-293267DCABEC}" type="presParOf" srcId="{03DE42DB-0420-48EB-A96F-359DCE432E99}" destId="{4D0A8538-F977-46E5-AFD0-D10B3481E49E}" srcOrd="6" destOrd="0" presId="urn:microsoft.com/office/officeart/2005/8/layout/chevron1"/>
    <dgm:cxn modelId="{EDFE07D7-244E-4270-B9CE-4C6CF1501119}" type="presParOf" srcId="{03DE42DB-0420-48EB-A96F-359DCE432E99}" destId="{8EEA8E83-F1FF-496D-9A8E-BCA78608D096}" srcOrd="7" destOrd="0" presId="urn:microsoft.com/office/officeart/2005/8/layout/chevron1"/>
    <dgm:cxn modelId="{5415AECE-6B9E-4735-896C-256D47257BFD}" type="presParOf" srcId="{03DE42DB-0420-48EB-A96F-359DCE432E99}" destId="{0C0B9904-E7E9-48A1-8BA4-45E0AD72622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A82E939-AC5D-4A96-82A0-463E095AF150}" type="doc">
      <dgm:prSet loTypeId="urn:microsoft.com/office/officeart/2005/8/layout/chevron1" loCatId="process" qsTypeId="urn:microsoft.com/office/officeart/2005/8/quickstyle/simple1" qsCatId="simple" csTypeId="urn:microsoft.com/office/officeart/2005/8/colors/accent1_2" csCatId="accent1" phldr="1"/>
      <dgm:spPr/>
    </dgm:pt>
    <dgm:pt modelId="{60155655-FF8A-4090-86DE-46B673531CC2}">
      <dgm:prSet phldrT="[Text]"/>
      <dgm:spPr>
        <a:solidFill>
          <a:schemeClr val="bg1"/>
        </a:solidFill>
        <a:ln>
          <a:solidFill>
            <a:schemeClr val="bg1"/>
          </a:solidFill>
        </a:ln>
      </dgm:spPr>
      <dgm:t>
        <a:bodyPr/>
        <a:lstStyle/>
        <a:p>
          <a:endParaRPr lang="en-US" b="1" dirty="0">
            <a:solidFill>
              <a:schemeClr val="tx2"/>
            </a:solidFill>
          </a:endParaRPr>
        </a:p>
      </dgm:t>
    </dgm:pt>
    <dgm:pt modelId="{7941BE77-CA63-4EA7-A981-E0DCC4E19069}" type="parTrans" cxnId="{27A9ACA5-B2EF-4487-9ECE-C3355035FA40}">
      <dgm:prSet/>
      <dgm:spPr/>
      <dgm:t>
        <a:bodyPr/>
        <a:lstStyle/>
        <a:p>
          <a:endParaRPr lang="en-US"/>
        </a:p>
      </dgm:t>
    </dgm:pt>
    <dgm:pt modelId="{8F8D56AB-07F8-48EA-9098-BA78E3BB355D}" type="sibTrans" cxnId="{27A9ACA5-B2EF-4487-9ECE-C3355035FA40}">
      <dgm:prSet/>
      <dgm:spPr/>
      <dgm:t>
        <a:bodyPr/>
        <a:lstStyle/>
        <a:p>
          <a:endParaRPr lang="en-US"/>
        </a:p>
      </dgm:t>
    </dgm:pt>
    <dgm:pt modelId="{1B2893C8-642F-41C5-BD01-5745725A8416}">
      <dgm:prSet phldrT="[Text]"/>
      <dgm:spPr>
        <a:solidFill>
          <a:schemeClr val="bg1"/>
        </a:solidFill>
        <a:ln>
          <a:solidFill>
            <a:schemeClr val="bg1"/>
          </a:solidFill>
        </a:ln>
      </dgm:spPr>
      <dgm:t>
        <a:bodyPr/>
        <a:lstStyle/>
        <a:p>
          <a:endParaRPr lang="en-US" b="1" dirty="0">
            <a:solidFill>
              <a:schemeClr val="tx2"/>
            </a:solidFill>
          </a:endParaRPr>
        </a:p>
      </dgm:t>
    </dgm:pt>
    <dgm:pt modelId="{C4BD5AEA-EAD1-4EDF-9B41-F54BE3575D09}" type="parTrans" cxnId="{F008914C-872D-4CDC-B9D6-A40F514AAEF6}">
      <dgm:prSet/>
      <dgm:spPr/>
      <dgm:t>
        <a:bodyPr/>
        <a:lstStyle/>
        <a:p>
          <a:endParaRPr lang="en-US"/>
        </a:p>
      </dgm:t>
    </dgm:pt>
    <dgm:pt modelId="{B03B792D-5080-416B-9DC1-42DBD0F7DE4E}" type="sibTrans" cxnId="{F008914C-872D-4CDC-B9D6-A40F514AAEF6}">
      <dgm:prSet/>
      <dgm:spPr/>
      <dgm:t>
        <a:bodyPr/>
        <a:lstStyle/>
        <a:p>
          <a:endParaRPr lang="en-US"/>
        </a:p>
      </dgm:t>
    </dgm:pt>
    <dgm:pt modelId="{B3109EAC-25AE-4336-B2AE-34DB75CA715F}">
      <dgm:prSet/>
      <dgm:spPr/>
      <dgm:t>
        <a:bodyPr/>
        <a:lstStyle/>
        <a:p>
          <a:r>
            <a:rPr lang="en-US" b="1" dirty="0" smtClean="0">
              <a:solidFill>
                <a:schemeClr val="tx2"/>
              </a:solidFill>
            </a:rPr>
            <a:t>Is it important?</a:t>
          </a:r>
          <a:endParaRPr lang="en-US" b="1" dirty="0">
            <a:solidFill>
              <a:schemeClr val="tx2"/>
            </a:solidFill>
          </a:endParaRPr>
        </a:p>
      </dgm:t>
    </dgm:pt>
    <dgm:pt modelId="{FDC5F62A-BD97-409F-BA61-594E65A4ED10}" type="parTrans" cxnId="{AC564D34-F65F-4351-B4D4-D5425720D645}">
      <dgm:prSet/>
      <dgm:spPr/>
      <dgm:t>
        <a:bodyPr/>
        <a:lstStyle/>
        <a:p>
          <a:endParaRPr lang="en-US"/>
        </a:p>
      </dgm:t>
    </dgm:pt>
    <dgm:pt modelId="{41AF4B08-6388-4CFF-A474-D6A389B79F70}" type="sibTrans" cxnId="{AC564D34-F65F-4351-B4D4-D5425720D645}">
      <dgm:prSet/>
      <dgm:spPr/>
      <dgm:t>
        <a:bodyPr/>
        <a:lstStyle/>
        <a:p>
          <a:endParaRPr lang="en-US"/>
        </a:p>
      </dgm:t>
    </dgm:pt>
    <dgm:pt modelId="{7CED1568-7FD4-4349-9179-156E6B64ADE3}">
      <dgm:prSet/>
      <dgm:spPr/>
      <dgm:t>
        <a:bodyPr/>
        <a:lstStyle/>
        <a:p>
          <a:r>
            <a:rPr lang="en-US" b="1" dirty="0" smtClean="0">
              <a:solidFill>
                <a:schemeClr val="tx2"/>
              </a:solidFill>
            </a:rPr>
            <a:t>Is it problematic?</a:t>
          </a:r>
          <a:endParaRPr lang="en-US" b="1" dirty="0">
            <a:solidFill>
              <a:schemeClr val="tx2"/>
            </a:solidFill>
          </a:endParaRPr>
        </a:p>
      </dgm:t>
    </dgm:pt>
    <dgm:pt modelId="{7600A5BD-2E13-4FCA-B088-7489568C3DCB}" type="parTrans" cxnId="{22858138-BE20-47F3-A04C-FA1EAAD2AF27}">
      <dgm:prSet/>
      <dgm:spPr/>
      <dgm:t>
        <a:bodyPr/>
        <a:lstStyle/>
        <a:p>
          <a:endParaRPr lang="en-US"/>
        </a:p>
      </dgm:t>
    </dgm:pt>
    <dgm:pt modelId="{3A8F2F3D-2EFB-494D-9C55-FA59601B4C4F}" type="sibTrans" cxnId="{22858138-BE20-47F3-A04C-FA1EAAD2AF27}">
      <dgm:prSet/>
      <dgm:spPr/>
      <dgm:t>
        <a:bodyPr/>
        <a:lstStyle/>
        <a:p>
          <a:endParaRPr lang="en-US"/>
        </a:p>
      </dgm:t>
    </dgm:pt>
    <dgm:pt modelId="{844E791E-0463-43AB-8DE6-DC8D9189016E}">
      <dgm:prSet/>
      <dgm:spPr/>
      <dgm:t>
        <a:bodyPr/>
        <a:lstStyle/>
        <a:p>
          <a:r>
            <a:rPr lang="en-US" b="1" dirty="0" smtClean="0">
              <a:solidFill>
                <a:schemeClr val="tx2"/>
              </a:solidFill>
            </a:rPr>
            <a:t>Is it improvable?</a:t>
          </a:r>
          <a:endParaRPr lang="en-US" b="1" dirty="0">
            <a:solidFill>
              <a:schemeClr val="tx2"/>
            </a:solidFill>
          </a:endParaRPr>
        </a:p>
      </dgm:t>
    </dgm:pt>
    <dgm:pt modelId="{7543B1B9-456C-4565-8683-8C5C24804D01}" type="sibTrans" cxnId="{6CB2E4D6-BDCC-44AD-AA29-6260CDC55FA0}">
      <dgm:prSet/>
      <dgm:spPr/>
      <dgm:t>
        <a:bodyPr/>
        <a:lstStyle/>
        <a:p>
          <a:endParaRPr lang="en-US"/>
        </a:p>
      </dgm:t>
    </dgm:pt>
    <dgm:pt modelId="{F56D4CED-E4C2-41EC-A602-4CD4B94B7A95}" type="parTrans" cxnId="{6CB2E4D6-BDCC-44AD-AA29-6260CDC55FA0}">
      <dgm:prSet/>
      <dgm:spPr/>
      <dgm:t>
        <a:bodyPr/>
        <a:lstStyle/>
        <a:p>
          <a:endParaRPr lang="en-US"/>
        </a:p>
      </dgm:t>
    </dgm:pt>
    <dgm:pt modelId="{03DE42DB-0420-48EB-A96F-359DCE432E99}" type="pres">
      <dgm:prSet presAssocID="{0A82E939-AC5D-4A96-82A0-463E095AF150}" presName="Name0" presStyleCnt="0">
        <dgm:presLayoutVars>
          <dgm:dir/>
          <dgm:animLvl val="lvl"/>
          <dgm:resizeHandles val="exact"/>
        </dgm:presLayoutVars>
      </dgm:prSet>
      <dgm:spPr/>
    </dgm:pt>
    <dgm:pt modelId="{B82AC53C-AE42-41EB-8EC0-13EEC9BC5DF0}" type="pres">
      <dgm:prSet presAssocID="{60155655-FF8A-4090-86DE-46B673531CC2}" presName="parTxOnly" presStyleLbl="node1" presStyleIdx="0" presStyleCnt="5">
        <dgm:presLayoutVars>
          <dgm:chMax val="0"/>
          <dgm:chPref val="0"/>
          <dgm:bulletEnabled val="1"/>
        </dgm:presLayoutVars>
      </dgm:prSet>
      <dgm:spPr/>
      <dgm:t>
        <a:bodyPr/>
        <a:lstStyle/>
        <a:p>
          <a:endParaRPr lang="en-US"/>
        </a:p>
      </dgm:t>
    </dgm:pt>
    <dgm:pt modelId="{8E096B79-8FBE-443E-BACC-E1026FC972D4}" type="pres">
      <dgm:prSet presAssocID="{8F8D56AB-07F8-48EA-9098-BA78E3BB355D}" presName="parTxOnlySpace" presStyleCnt="0"/>
      <dgm:spPr/>
    </dgm:pt>
    <dgm:pt modelId="{7993125F-912C-4F72-B1FE-A9B3FCCEE1CD}" type="pres">
      <dgm:prSet presAssocID="{B3109EAC-25AE-4336-B2AE-34DB75CA715F}" presName="parTxOnly" presStyleLbl="node1" presStyleIdx="1" presStyleCnt="5">
        <dgm:presLayoutVars>
          <dgm:chMax val="0"/>
          <dgm:chPref val="0"/>
          <dgm:bulletEnabled val="1"/>
        </dgm:presLayoutVars>
      </dgm:prSet>
      <dgm:spPr/>
      <dgm:t>
        <a:bodyPr/>
        <a:lstStyle/>
        <a:p>
          <a:endParaRPr lang="en-US"/>
        </a:p>
      </dgm:t>
    </dgm:pt>
    <dgm:pt modelId="{D3ADE83B-6969-4878-A330-FAB3823FCCF2}" type="pres">
      <dgm:prSet presAssocID="{41AF4B08-6388-4CFF-A474-D6A389B79F70}" presName="parTxOnlySpace" presStyleCnt="0"/>
      <dgm:spPr/>
    </dgm:pt>
    <dgm:pt modelId="{62881654-3272-439F-B334-63BEEB9EE961}" type="pres">
      <dgm:prSet presAssocID="{7CED1568-7FD4-4349-9179-156E6B64ADE3}" presName="parTxOnly" presStyleLbl="node1" presStyleIdx="2" presStyleCnt="5">
        <dgm:presLayoutVars>
          <dgm:chMax val="0"/>
          <dgm:chPref val="0"/>
          <dgm:bulletEnabled val="1"/>
        </dgm:presLayoutVars>
      </dgm:prSet>
      <dgm:spPr/>
      <dgm:t>
        <a:bodyPr/>
        <a:lstStyle/>
        <a:p>
          <a:endParaRPr lang="en-US"/>
        </a:p>
      </dgm:t>
    </dgm:pt>
    <dgm:pt modelId="{2E130A06-E04F-400C-B1B2-F1BEDC24E7FC}" type="pres">
      <dgm:prSet presAssocID="{3A8F2F3D-2EFB-494D-9C55-FA59601B4C4F}" presName="parTxOnlySpace" presStyleCnt="0"/>
      <dgm:spPr/>
    </dgm:pt>
    <dgm:pt modelId="{4D0A8538-F977-46E5-AFD0-D10B3481E49E}" type="pres">
      <dgm:prSet presAssocID="{844E791E-0463-43AB-8DE6-DC8D9189016E}" presName="parTxOnly" presStyleLbl="node1" presStyleIdx="3" presStyleCnt="5">
        <dgm:presLayoutVars>
          <dgm:chMax val="0"/>
          <dgm:chPref val="0"/>
          <dgm:bulletEnabled val="1"/>
        </dgm:presLayoutVars>
      </dgm:prSet>
      <dgm:spPr/>
      <dgm:t>
        <a:bodyPr/>
        <a:lstStyle/>
        <a:p>
          <a:endParaRPr lang="en-US"/>
        </a:p>
      </dgm:t>
    </dgm:pt>
    <dgm:pt modelId="{8EEA8E83-F1FF-496D-9A8E-BCA78608D096}" type="pres">
      <dgm:prSet presAssocID="{7543B1B9-456C-4565-8683-8C5C24804D01}" presName="parTxOnlySpace" presStyleCnt="0"/>
      <dgm:spPr/>
    </dgm:pt>
    <dgm:pt modelId="{0C0B9904-E7E9-48A1-8BA4-45E0AD726222}" type="pres">
      <dgm:prSet presAssocID="{1B2893C8-642F-41C5-BD01-5745725A8416}" presName="parTxOnly" presStyleLbl="node1" presStyleIdx="4" presStyleCnt="5">
        <dgm:presLayoutVars>
          <dgm:chMax val="0"/>
          <dgm:chPref val="0"/>
          <dgm:bulletEnabled val="1"/>
        </dgm:presLayoutVars>
      </dgm:prSet>
      <dgm:spPr/>
      <dgm:t>
        <a:bodyPr/>
        <a:lstStyle/>
        <a:p>
          <a:endParaRPr lang="en-US"/>
        </a:p>
      </dgm:t>
    </dgm:pt>
  </dgm:ptLst>
  <dgm:cxnLst>
    <dgm:cxn modelId="{F008914C-872D-4CDC-B9D6-A40F514AAEF6}" srcId="{0A82E939-AC5D-4A96-82A0-463E095AF150}" destId="{1B2893C8-642F-41C5-BD01-5745725A8416}" srcOrd="4" destOrd="0" parTransId="{C4BD5AEA-EAD1-4EDF-9B41-F54BE3575D09}" sibTransId="{B03B792D-5080-416B-9DC1-42DBD0F7DE4E}"/>
    <dgm:cxn modelId="{D310AD54-3F36-4AC8-812B-075C8C583A51}" type="presOf" srcId="{B3109EAC-25AE-4336-B2AE-34DB75CA715F}" destId="{7993125F-912C-4F72-B1FE-A9B3FCCEE1CD}" srcOrd="0" destOrd="0" presId="urn:microsoft.com/office/officeart/2005/8/layout/chevron1"/>
    <dgm:cxn modelId="{3D4373F1-2967-48E2-A150-03856D465243}" type="presOf" srcId="{0A82E939-AC5D-4A96-82A0-463E095AF150}" destId="{03DE42DB-0420-48EB-A96F-359DCE432E99}" srcOrd="0" destOrd="0" presId="urn:microsoft.com/office/officeart/2005/8/layout/chevron1"/>
    <dgm:cxn modelId="{07DF7058-1604-449C-A118-5BC6A8119E1B}" type="presOf" srcId="{7CED1568-7FD4-4349-9179-156E6B64ADE3}" destId="{62881654-3272-439F-B334-63BEEB9EE961}" srcOrd="0" destOrd="0" presId="urn:microsoft.com/office/officeart/2005/8/layout/chevron1"/>
    <dgm:cxn modelId="{27A9ACA5-B2EF-4487-9ECE-C3355035FA40}" srcId="{0A82E939-AC5D-4A96-82A0-463E095AF150}" destId="{60155655-FF8A-4090-86DE-46B673531CC2}" srcOrd="0" destOrd="0" parTransId="{7941BE77-CA63-4EA7-A981-E0DCC4E19069}" sibTransId="{8F8D56AB-07F8-48EA-9098-BA78E3BB355D}"/>
    <dgm:cxn modelId="{71B0BAF1-1FAC-4D41-A9E6-9D1F09862D27}" type="presOf" srcId="{60155655-FF8A-4090-86DE-46B673531CC2}" destId="{B82AC53C-AE42-41EB-8EC0-13EEC9BC5DF0}" srcOrd="0" destOrd="0" presId="urn:microsoft.com/office/officeart/2005/8/layout/chevron1"/>
    <dgm:cxn modelId="{22858138-BE20-47F3-A04C-FA1EAAD2AF27}" srcId="{0A82E939-AC5D-4A96-82A0-463E095AF150}" destId="{7CED1568-7FD4-4349-9179-156E6B64ADE3}" srcOrd="2" destOrd="0" parTransId="{7600A5BD-2E13-4FCA-B088-7489568C3DCB}" sibTransId="{3A8F2F3D-2EFB-494D-9C55-FA59601B4C4F}"/>
    <dgm:cxn modelId="{AC564D34-F65F-4351-B4D4-D5425720D645}" srcId="{0A82E939-AC5D-4A96-82A0-463E095AF150}" destId="{B3109EAC-25AE-4336-B2AE-34DB75CA715F}" srcOrd="1" destOrd="0" parTransId="{FDC5F62A-BD97-409F-BA61-594E65A4ED10}" sibTransId="{41AF4B08-6388-4CFF-A474-D6A389B79F70}"/>
    <dgm:cxn modelId="{6CB2E4D6-BDCC-44AD-AA29-6260CDC55FA0}" srcId="{0A82E939-AC5D-4A96-82A0-463E095AF150}" destId="{844E791E-0463-43AB-8DE6-DC8D9189016E}" srcOrd="3" destOrd="0" parTransId="{F56D4CED-E4C2-41EC-A602-4CD4B94B7A95}" sibTransId="{7543B1B9-456C-4565-8683-8C5C24804D01}"/>
    <dgm:cxn modelId="{1C09DC40-E50F-4F49-ADD8-9FF7A0A8F6A7}" type="presOf" srcId="{1B2893C8-642F-41C5-BD01-5745725A8416}" destId="{0C0B9904-E7E9-48A1-8BA4-45E0AD726222}" srcOrd="0" destOrd="0" presId="urn:microsoft.com/office/officeart/2005/8/layout/chevron1"/>
    <dgm:cxn modelId="{96B67DCD-75C0-42D4-BA43-B5FCC51898C8}" type="presOf" srcId="{844E791E-0463-43AB-8DE6-DC8D9189016E}" destId="{4D0A8538-F977-46E5-AFD0-D10B3481E49E}" srcOrd="0" destOrd="0" presId="urn:microsoft.com/office/officeart/2005/8/layout/chevron1"/>
    <dgm:cxn modelId="{EA207733-5535-4E64-A176-362BFEF7E54B}" type="presParOf" srcId="{03DE42DB-0420-48EB-A96F-359DCE432E99}" destId="{B82AC53C-AE42-41EB-8EC0-13EEC9BC5DF0}" srcOrd="0" destOrd="0" presId="urn:microsoft.com/office/officeart/2005/8/layout/chevron1"/>
    <dgm:cxn modelId="{C61D29F4-65D0-47F0-921B-3CE2EFB6A225}" type="presParOf" srcId="{03DE42DB-0420-48EB-A96F-359DCE432E99}" destId="{8E096B79-8FBE-443E-BACC-E1026FC972D4}" srcOrd="1" destOrd="0" presId="urn:microsoft.com/office/officeart/2005/8/layout/chevron1"/>
    <dgm:cxn modelId="{3A99A148-E027-4C1B-A365-DBEEF1A086EB}" type="presParOf" srcId="{03DE42DB-0420-48EB-A96F-359DCE432E99}" destId="{7993125F-912C-4F72-B1FE-A9B3FCCEE1CD}" srcOrd="2" destOrd="0" presId="urn:microsoft.com/office/officeart/2005/8/layout/chevron1"/>
    <dgm:cxn modelId="{D577A687-E490-41F6-9A14-F701782BC553}" type="presParOf" srcId="{03DE42DB-0420-48EB-A96F-359DCE432E99}" destId="{D3ADE83B-6969-4878-A330-FAB3823FCCF2}" srcOrd="3" destOrd="0" presId="urn:microsoft.com/office/officeart/2005/8/layout/chevron1"/>
    <dgm:cxn modelId="{D85298B2-7166-41DB-90D1-11916263FA0B}" type="presParOf" srcId="{03DE42DB-0420-48EB-A96F-359DCE432E99}" destId="{62881654-3272-439F-B334-63BEEB9EE961}" srcOrd="4" destOrd="0" presId="urn:microsoft.com/office/officeart/2005/8/layout/chevron1"/>
    <dgm:cxn modelId="{0E342335-D4B2-4C51-A6CE-A75766829ABB}" type="presParOf" srcId="{03DE42DB-0420-48EB-A96F-359DCE432E99}" destId="{2E130A06-E04F-400C-B1B2-F1BEDC24E7FC}" srcOrd="5" destOrd="0" presId="urn:microsoft.com/office/officeart/2005/8/layout/chevron1"/>
    <dgm:cxn modelId="{6A5AE455-0840-41B4-BDD0-1FF2EF14526E}" type="presParOf" srcId="{03DE42DB-0420-48EB-A96F-359DCE432E99}" destId="{4D0A8538-F977-46E5-AFD0-D10B3481E49E}" srcOrd="6" destOrd="0" presId="urn:microsoft.com/office/officeart/2005/8/layout/chevron1"/>
    <dgm:cxn modelId="{E4E30D12-B60C-40C1-BC8A-17BF51879937}" type="presParOf" srcId="{03DE42DB-0420-48EB-A96F-359DCE432E99}" destId="{8EEA8E83-F1FF-496D-9A8E-BCA78608D096}" srcOrd="7" destOrd="0" presId="urn:microsoft.com/office/officeart/2005/8/layout/chevron1"/>
    <dgm:cxn modelId="{93093987-4179-47FC-A9AC-15254FFCBD57}" type="presParOf" srcId="{03DE42DB-0420-48EB-A96F-359DCE432E99}" destId="{0C0B9904-E7E9-48A1-8BA4-45E0AD72622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A82E939-AC5D-4A96-82A0-463E095AF150}" type="doc">
      <dgm:prSet loTypeId="urn:microsoft.com/office/officeart/2005/8/layout/chevron1" loCatId="process" qsTypeId="urn:microsoft.com/office/officeart/2005/8/quickstyle/simple1" qsCatId="simple" csTypeId="urn:microsoft.com/office/officeart/2005/8/colors/accent1_2" csCatId="accent1" phldr="1"/>
      <dgm:spPr/>
    </dgm:pt>
    <dgm:pt modelId="{60155655-FF8A-4090-86DE-46B673531CC2}">
      <dgm:prSet phldrT="[Text]" custT="1"/>
      <dgm:spPr/>
      <dgm:t>
        <a:bodyPr/>
        <a:lstStyle/>
        <a:p>
          <a:r>
            <a:rPr lang="en-US" sz="1200" b="1" dirty="0" smtClean="0">
              <a:solidFill>
                <a:schemeClr val="tx2"/>
              </a:solidFill>
            </a:rPr>
            <a:t>Define Data Checks</a:t>
          </a:r>
          <a:endParaRPr lang="en-US" sz="1200" b="1" dirty="0">
            <a:solidFill>
              <a:schemeClr val="tx2"/>
            </a:solidFill>
          </a:endParaRPr>
        </a:p>
      </dgm:t>
    </dgm:pt>
    <dgm:pt modelId="{7941BE77-CA63-4EA7-A981-E0DCC4E19069}" type="parTrans" cxnId="{27A9ACA5-B2EF-4487-9ECE-C3355035FA40}">
      <dgm:prSet/>
      <dgm:spPr/>
      <dgm:t>
        <a:bodyPr/>
        <a:lstStyle/>
        <a:p>
          <a:endParaRPr lang="en-US" sz="1200"/>
        </a:p>
      </dgm:t>
    </dgm:pt>
    <dgm:pt modelId="{8F8D56AB-07F8-48EA-9098-BA78E3BB355D}" type="sibTrans" cxnId="{27A9ACA5-B2EF-4487-9ECE-C3355035FA40}">
      <dgm:prSet/>
      <dgm:spPr/>
      <dgm:t>
        <a:bodyPr/>
        <a:lstStyle/>
        <a:p>
          <a:endParaRPr lang="en-US" sz="1200"/>
        </a:p>
      </dgm:t>
    </dgm:pt>
    <dgm:pt modelId="{1B2893C8-642F-41C5-BD01-5745725A8416}">
      <dgm:prSet phldrT="[Text]" custT="1"/>
      <dgm:spPr/>
      <dgm:t>
        <a:bodyPr/>
        <a:lstStyle/>
        <a:p>
          <a:endParaRPr lang="en-US" sz="1200" b="1" dirty="0">
            <a:solidFill>
              <a:schemeClr val="tx2"/>
            </a:solidFill>
          </a:endParaRPr>
        </a:p>
      </dgm:t>
    </dgm:pt>
    <dgm:pt modelId="{C4BD5AEA-EAD1-4EDF-9B41-F54BE3575D09}" type="parTrans" cxnId="{F008914C-872D-4CDC-B9D6-A40F514AAEF6}">
      <dgm:prSet/>
      <dgm:spPr/>
      <dgm:t>
        <a:bodyPr/>
        <a:lstStyle/>
        <a:p>
          <a:endParaRPr lang="en-US" sz="1200"/>
        </a:p>
      </dgm:t>
    </dgm:pt>
    <dgm:pt modelId="{B03B792D-5080-416B-9DC1-42DBD0F7DE4E}" type="sibTrans" cxnId="{F008914C-872D-4CDC-B9D6-A40F514AAEF6}">
      <dgm:prSet/>
      <dgm:spPr/>
      <dgm:t>
        <a:bodyPr/>
        <a:lstStyle/>
        <a:p>
          <a:endParaRPr lang="en-US" sz="1200"/>
        </a:p>
      </dgm:t>
    </dgm:pt>
    <dgm:pt modelId="{B3109EAC-25AE-4336-B2AE-34DB75CA715F}">
      <dgm:prSet custT="1"/>
      <dgm:spPr/>
      <dgm:t>
        <a:bodyPr/>
        <a:lstStyle/>
        <a:p>
          <a:endParaRPr lang="en-US" sz="1200" b="1" dirty="0">
            <a:solidFill>
              <a:schemeClr val="tx2"/>
            </a:solidFill>
          </a:endParaRPr>
        </a:p>
      </dgm:t>
    </dgm:pt>
    <dgm:pt modelId="{FDC5F62A-BD97-409F-BA61-594E65A4ED10}" type="parTrans" cxnId="{AC564D34-F65F-4351-B4D4-D5425720D645}">
      <dgm:prSet/>
      <dgm:spPr/>
      <dgm:t>
        <a:bodyPr/>
        <a:lstStyle/>
        <a:p>
          <a:endParaRPr lang="en-US" sz="1200"/>
        </a:p>
      </dgm:t>
    </dgm:pt>
    <dgm:pt modelId="{41AF4B08-6388-4CFF-A474-D6A389B79F70}" type="sibTrans" cxnId="{AC564D34-F65F-4351-B4D4-D5425720D645}">
      <dgm:prSet/>
      <dgm:spPr/>
      <dgm:t>
        <a:bodyPr/>
        <a:lstStyle/>
        <a:p>
          <a:endParaRPr lang="en-US" sz="1200"/>
        </a:p>
      </dgm:t>
    </dgm:pt>
    <dgm:pt modelId="{7CED1568-7FD4-4349-9179-156E6B64ADE3}">
      <dgm:prSet custT="1"/>
      <dgm:spPr/>
      <dgm:t>
        <a:bodyPr/>
        <a:lstStyle/>
        <a:p>
          <a:endParaRPr lang="en-US" sz="1200" b="1" dirty="0">
            <a:solidFill>
              <a:schemeClr val="tx2"/>
            </a:solidFill>
          </a:endParaRPr>
        </a:p>
      </dgm:t>
    </dgm:pt>
    <dgm:pt modelId="{7600A5BD-2E13-4FCA-B088-7489568C3DCB}" type="parTrans" cxnId="{22858138-BE20-47F3-A04C-FA1EAAD2AF27}">
      <dgm:prSet/>
      <dgm:spPr/>
      <dgm:t>
        <a:bodyPr/>
        <a:lstStyle/>
        <a:p>
          <a:endParaRPr lang="en-US" sz="1200"/>
        </a:p>
      </dgm:t>
    </dgm:pt>
    <dgm:pt modelId="{3A8F2F3D-2EFB-494D-9C55-FA59601B4C4F}" type="sibTrans" cxnId="{22858138-BE20-47F3-A04C-FA1EAAD2AF27}">
      <dgm:prSet/>
      <dgm:spPr/>
      <dgm:t>
        <a:bodyPr/>
        <a:lstStyle/>
        <a:p>
          <a:endParaRPr lang="en-US" sz="1200"/>
        </a:p>
      </dgm:t>
    </dgm:pt>
    <dgm:pt modelId="{844E791E-0463-43AB-8DE6-DC8D9189016E}">
      <dgm:prSet custT="1"/>
      <dgm:spPr/>
      <dgm:t>
        <a:bodyPr/>
        <a:lstStyle/>
        <a:p>
          <a:endParaRPr lang="en-US" sz="1200" b="1" dirty="0">
            <a:solidFill>
              <a:schemeClr val="tx2"/>
            </a:solidFill>
          </a:endParaRPr>
        </a:p>
      </dgm:t>
    </dgm:pt>
    <dgm:pt modelId="{F56D4CED-E4C2-41EC-A602-4CD4B94B7A95}" type="parTrans" cxnId="{6CB2E4D6-BDCC-44AD-AA29-6260CDC55FA0}">
      <dgm:prSet/>
      <dgm:spPr/>
      <dgm:t>
        <a:bodyPr/>
        <a:lstStyle/>
        <a:p>
          <a:endParaRPr lang="en-US" sz="1200"/>
        </a:p>
      </dgm:t>
    </dgm:pt>
    <dgm:pt modelId="{7543B1B9-456C-4565-8683-8C5C24804D01}" type="sibTrans" cxnId="{6CB2E4D6-BDCC-44AD-AA29-6260CDC55FA0}">
      <dgm:prSet/>
      <dgm:spPr/>
      <dgm:t>
        <a:bodyPr/>
        <a:lstStyle/>
        <a:p>
          <a:endParaRPr lang="en-US" sz="1200"/>
        </a:p>
      </dgm:t>
    </dgm:pt>
    <dgm:pt modelId="{03DE42DB-0420-48EB-A96F-359DCE432E99}" type="pres">
      <dgm:prSet presAssocID="{0A82E939-AC5D-4A96-82A0-463E095AF150}" presName="Name0" presStyleCnt="0">
        <dgm:presLayoutVars>
          <dgm:dir/>
          <dgm:animLvl val="lvl"/>
          <dgm:resizeHandles val="exact"/>
        </dgm:presLayoutVars>
      </dgm:prSet>
      <dgm:spPr/>
    </dgm:pt>
    <dgm:pt modelId="{B82AC53C-AE42-41EB-8EC0-13EEC9BC5DF0}" type="pres">
      <dgm:prSet presAssocID="{60155655-FF8A-4090-86DE-46B673531CC2}" presName="parTxOnly" presStyleLbl="node1" presStyleIdx="0" presStyleCnt="5">
        <dgm:presLayoutVars>
          <dgm:chMax val="0"/>
          <dgm:chPref val="0"/>
          <dgm:bulletEnabled val="1"/>
        </dgm:presLayoutVars>
      </dgm:prSet>
      <dgm:spPr/>
      <dgm:t>
        <a:bodyPr/>
        <a:lstStyle/>
        <a:p>
          <a:endParaRPr lang="en-US"/>
        </a:p>
      </dgm:t>
    </dgm:pt>
    <dgm:pt modelId="{8E096B79-8FBE-443E-BACC-E1026FC972D4}" type="pres">
      <dgm:prSet presAssocID="{8F8D56AB-07F8-48EA-9098-BA78E3BB355D}" presName="parTxOnlySpace" presStyleCnt="0"/>
      <dgm:spPr/>
    </dgm:pt>
    <dgm:pt modelId="{7993125F-912C-4F72-B1FE-A9B3FCCEE1CD}" type="pres">
      <dgm:prSet presAssocID="{B3109EAC-25AE-4336-B2AE-34DB75CA715F}" presName="parTxOnly" presStyleLbl="node1" presStyleIdx="1" presStyleCnt="5">
        <dgm:presLayoutVars>
          <dgm:chMax val="0"/>
          <dgm:chPref val="0"/>
          <dgm:bulletEnabled val="1"/>
        </dgm:presLayoutVars>
      </dgm:prSet>
      <dgm:spPr/>
      <dgm:t>
        <a:bodyPr/>
        <a:lstStyle/>
        <a:p>
          <a:endParaRPr lang="en-US"/>
        </a:p>
      </dgm:t>
    </dgm:pt>
    <dgm:pt modelId="{D3ADE83B-6969-4878-A330-FAB3823FCCF2}" type="pres">
      <dgm:prSet presAssocID="{41AF4B08-6388-4CFF-A474-D6A389B79F70}" presName="parTxOnlySpace" presStyleCnt="0"/>
      <dgm:spPr/>
    </dgm:pt>
    <dgm:pt modelId="{62881654-3272-439F-B334-63BEEB9EE961}" type="pres">
      <dgm:prSet presAssocID="{7CED1568-7FD4-4349-9179-156E6B64ADE3}" presName="parTxOnly" presStyleLbl="node1" presStyleIdx="2" presStyleCnt="5">
        <dgm:presLayoutVars>
          <dgm:chMax val="0"/>
          <dgm:chPref val="0"/>
          <dgm:bulletEnabled val="1"/>
        </dgm:presLayoutVars>
      </dgm:prSet>
      <dgm:spPr/>
      <dgm:t>
        <a:bodyPr/>
        <a:lstStyle/>
        <a:p>
          <a:endParaRPr lang="en-US"/>
        </a:p>
      </dgm:t>
    </dgm:pt>
    <dgm:pt modelId="{2E130A06-E04F-400C-B1B2-F1BEDC24E7FC}" type="pres">
      <dgm:prSet presAssocID="{3A8F2F3D-2EFB-494D-9C55-FA59601B4C4F}" presName="parTxOnlySpace" presStyleCnt="0"/>
      <dgm:spPr/>
    </dgm:pt>
    <dgm:pt modelId="{4D0A8538-F977-46E5-AFD0-D10B3481E49E}" type="pres">
      <dgm:prSet presAssocID="{844E791E-0463-43AB-8DE6-DC8D9189016E}" presName="parTxOnly" presStyleLbl="node1" presStyleIdx="3" presStyleCnt="5">
        <dgm:presLayoutVars>
          <dgm:chMax val="0"/>
          <dgm:chPref val="0"/>
          <dgm:bulletEnabled val="1"/>
        </dgm:presLayoutVars>
      </dgm:prSet>
      <dgm:spPr/>
      <dgm:t>
        <a:bodyPr/>
        <a:lstStyle/>
        <a:p>
          <a:endParaRPr lang="en-US"/>
        </a:p>
      </dgm:t>
    </dgm:pt>
    <dgm:pt modelId="{8EEA8E83-F1FF-496D-9A8E-BCA78608D096}" type="pres">
      <dgm:prSet presAssocID="{7543B1B9-456C-4565-8683-8C5C24804D01}" presName="parTxOnlySpace" presStyleCnt="0"/>
      <dgm:spPr/>
    </dgm:pt>
    <dgm:pt modelId="{0C0B9904-E7E9-48A1-8BA4-45E0AD726222}" type="pres">
      <dgm:prSet presAssocID="{1B2893C8-642F-41C5-BD01-5745725A8416}" presName="parTxOnly" presStyleLbl="node1" presStyleIdx="4" presStyleCnt="5">
        <dgm:presLayoutVars>
          <dgm:chMax val="0"/>
          <dgm:chPref val="0"/>
          <dgm:bulletEnabled val="1"/>
        </dgm:presLayoutVars>
      </dgm:prSet>
      <dgm:spPr/>
      <dgm:t>
        <a:bodyPr/>
        <a:lstStyle/>
        <a:p>
          <a:endParaRPr lang="en-US"/>
        </a:p>
      </dgm:t>
    </dgm:pt>
  </dgm:ptLst>
  <dgm:cxnLst>
    <dgm:cxn modelId="{85EEBFC2-0C8A-459E-875B-39487606FEF8}" type="presOf" srcId="{7CED1568-7FD4-4349-9179-156E6B64ADE3}" destId="{62881654-3272-439F-B334-63BEEB9EE961}" srcOrd="0" destOrd="0" presId="urn:microsoft.com/office/officeart/2005/8/layout/chevron1"/>
    <dgm:cxn modelId="{0224002E-F82C-444F-A2D2-8746B6D14DE9}" type="presOf" srcId="{B3109EAC-25AE-4336-B2AE-34DB75CA715F}" destId="{7993125F-912C-4F72-B1FE-A9B3FCCEE1CD}" srcOrd="0" destOrd="0" presId="urn:microsoft.com/office/officeart/2005/8/layout/chevron1"/>
    <dgm:cxn modelId="{68D4411E-BE75-440B-A4A2-BBB251606F91}" type="presOf" srcId="{1B2893C8-642F-41C5-BD01-5745725A8416}" destId="{0C0B9904-E7E9-48A1-8BA4-45E0AD726222}" srcOrd="0" destOrd="0" presId="urn:microsoft.com/office/officeart/2005/8/layout/chevron1"/>
    <dgm:cxn modelId="{A0DDF49C-6C35-44C4-B28E-DB9E50A641DE}" type="presOf" srcId="{60155655-FF8A-4090-86DE-46B673531CC2}" destId="{B82AC53C-AE42-41EB-8EC0-13EEC9BC5DF0}" srcOrd="0" destOrd="0" presId="urn:microsoft.com/office/officeart/2005/8/layout/chevron1"/>
    <dgm:cxn modelId="{F008914C-872D-4CDC-B9D6-A40F514AAEF6}" srcId="{0A82E939-AC5D-4A96-82A0-463E095AF150}" destId="{1B2893C8-642F-41C5-BD01-5745725A8416}" srcOrd="4" destOrd="0" parTransId="{C4BD5AEA-EAD1-4EDF-9B41-F54BE3575D09}" sibTransId="{B03B792D-5080-416B-9DC1-42DBD0F7DE4E}"/>
    <dgm:cxn modelId="{27A9ACA5-B2EF-4487-9ECE-C3355035FA40}" srcId="{0A82E939-AC5D-4A96-82A0-463E095AF150}" destId="{60155655-FF8A-4090-86DE-46B673531CC2}" srcOrd="0" destOrd="0" parTransId="{7941BE77-CA63-4EA7-A981-E0DCC4E19069}" sibTransId="{8F8D56AB-07F8-48EA-9098-BA78E3BB355D}"/>
    <dgm:cxn modelId="{22858138-BE20-47F3-A04C-FA1EAAD2AF27}" srcId="{0A82E939-AC5D-4A96-82A0-463E095AF150}" destId="{7CED1568-7FD4-4349-9179-156E6B64ADE3}" srcOrd="2" destOrd="0" parTransId="{7600A5BD-2E13-4FCA-B088-7489568C3DCB}" sibTransId="{3A8F2F3D-2EFB-494D-9C55-FA59601B4C4F}"/>
    <dgm:cxn modelId="{F340EF20-3737-4FB5-93FE-6B0B8DE4E6D5}" type="presOf" srcId="{0A82E939-AC5D-4A96-82A0-463E095AF150}" destId="{03DE42DB-0420-48EB-A96F-359DCE432E99}" srcOrd="0" destOrd="0" presId="urn:microsoft.com/office/officeart/2005/8/layout/chevron1"/>
    <dgm:cxn modelId="{098D998E-6AF8-4BA3-B375-EDCA7FC18D92}" type="presOf" srcId="{844E791E-0463-43AB-8DE6-DC8D9189016E}" destId="{4D0A8538-F977-46E5-AFD0-D10B3481E49E}" srcOrd="0" destOrd="0" presId="urn:microsoft.com/office/officeart/2005/8/layout/chevron1"/>
    <dgm:cxn modelId="{AC564D34-F65F-4351-B4D4-D5425720D645}" srcId="{0A82E939-AC5D-4A96-82A0-463E095AF150}" destId="{B3109EAC-25AE-4336-B2AE-34DB75CA715F}" srcOrd="1" destOrd="0" parTransId="{FDC5F62A-BD97-409F-BA61-594E65A4ED10}" sibTransId="{41AF4B08-6388-4CFF-A474-D6A389B79F70}"/>
    <dgm:cxn modelId="{6CB2E4D6-BDCC-44AD-AA29-6260CDC55FA0}" srcId="{0A82E939-AC5D-4A96-82A0-463E095AF150}" destId="{844E791E-0463-43AB-8DE6-DC8D9189016E}" srcOrd="3" destOrd="0" parTransId="{F56D4CED-E4C2-41EC-A602-4CD4B94B7A95}" sibTransId="{7543B1B9-456C-4565-8683-8C5C24804D01}"/>
    <dgm:cxn modelId="{FD34AE1F-D0C3-4FAD-97C1-88C09C082EC2}" type="presParOf" srcId="{03DE42DB-0420-48EB-A96F-359DCE432E99}" destId="{B82AC53C-AE42-41EB-8EC0-13EEC9BC5DF0}" srcOrd="0" destOrd="0" presId="urn:microsoft.com/office/officeart/2005/8/layout/chevron1"/>
    <dgm:cxn modelId="{5593CCC8-674E-463D-A881-2306DA6C9F6F}" type="presParOf" srcId="{03DE42DB-0420-48EB-A96F-359DCE432E99}" destId="{8E096B79-8FBE-443E-BACC-E1026FC972D4}" srcOrd="1" destOrd="0" presId="urn:microsoft.com/office/officeart/2005/8/layout/chevron1"/>
    <dgm:cxn modelId="{E67FC025-9211-4D59-9941-EE3E2CB1D425}" type="presParOf" srcId="{03DE42DB-0420-48EB-A96F-359DCE432E99}" destId="{7993125F-912C-4F72-B1FE-A9B3FCCEE1CD}" srcOrd="2" destOrd="0" presId="urn:microsoft.com/office/officeart/2005/8/layout/chevron1"/>
    <dgm:cxn modelId="{68E036FF-7D32-42DE-8FEB-44C3C34D94E3}" type="presParOf" srcId="{03DE42DB-0420-48EB-A96F-359DCE432E99}" destId="{D3ADE83B-6969-4878-A330-FAB3823FCCF2}" srcOrd="3" destOrd="0" presId="urn:microsoft.com/office/officeart/2005/8/layout/chevron1"/>
    <dgm:cxn modelId="{48A047EF-2040-409A-816A-24C8FC47011F}" type="presParOf" srcId="{03DE42DB-0420-48EB-A96F-359DCE432E99}" destId="{62881654-3272-439F-B334-63BEEB9EE961}" srcOrd="4" destOrd="0" presId="urn:microsoft.com/office/officeart/2005/8/layout/chevron1"/>
    <dgm:cxn modelId="{B693964D-0968-489D-901E-EC318D08802A}" type="presParOf" srcId="{03DE42DB-0420-48EB-A96F-359DCE432E99}" destId="{2E130A06-E04F-400C-B1B2-F1BEDC24E7FC}" srcOrd="5" destOrd="0" presId="urn:microsoft.com/office/officeart/2005/8/layout/chevron1"/>
    <dgm:cxn modelId="{DD9798B9-8300-4604-8ECD-F05194E19D1B}" type="presParOf" srcId="{03DE42DB-0420-48EB-A96F-359DCE432E99}" destId="{4D0A8538-F977-46E5-AFD0-D10B3481E49E}" srcOrd="6" destOrd="0" presId="urn:microsoft.com/office/officeart/2005/8/layout/chevron1"/>
    <dgm:cxn modelId="{6C771448-D5CA-4E3B-BCB5-E9BBFFFC34F9}" type="presParOf" srcId="{03DE42DB-0420-48EB-A96F-359DCE432E99}" destId="{8EEA8E83-F1FF-496D-9A8E-BCA78608D096}" srcOrd="7" destOrd="0" presId="urn:microsoft.com/office/officeart/2005/8/layout/chevron1"/>
    <dgm:cxn modelId="{5ED0A8C3-48DD-453C-9862-93D866C82A66}" type="presParOf" srcId="{03DE42DB-0420-48EB-A96F-359DCE432E99}" destId="{0C0B9904-E7E9-48A1-8BA4-45E0AD72622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A82E939-AC5D-4A96-82A0-463E095AF150}" type="doc">
      <dgm:prSet loTypeId="urn:microsoft.com/office/officeart/2005/8/layout/chevron1" loCatId="process" qsTypeId="urn:microsoft.com/office/officeart/2005/8/quickstyle/simple1" qsCatId="simple" csTypeId="urn:microsoft.com/office/officeart/2005/8/colors/accent1_2" csCatId="accent1" phldr="1"/>
      <dgm:spPr/>
    </dgm:pt>
    <dgm:pt modelId="{60155655-FF8A-4090-86DE-46B673531CC2}">
      <dgm:prSet phldrT="[Text]" custT="1"/>
      <dgm:spPr/>
      <dgm:t>
        <a:bodyPr/>
        <a:lstStyle/>
        <a:p>
          <a:r>
            <a:rPr lang="en-US" sz="1200" b="1" dirty="0" smtClean="0">
              <a:solidFill>
                <a:schemeClr val="tx2"/>
              </a:solidFill>
            </a:rPr>
            <a:t>Define Data Checks</a:t>
          </a:r>
          <a:endParaRPr lang="en-US" sz="1200" b="1" dirty="0">
            <a:solidFill>
              <a:schemeClr val="tx2"/>
            </a:solidFill>
          </a:endParaRPr>
        </a:p>
      </dgm:t>
    </dgm:pt>
    <dgm:pt modelId="{7941BE77-CA63-4EA7-A981-E0DCC4E19069}" type="parTrans" cxnId="{27A9ACA5-B2EF-4487-9ECE-C3355035FA40}">
      <dgm:prSet/>
      <dgm:spPr/>
      <dgm:t>
        <a:bodyPr/>
        <a:lstStyle/>
        <a:p>
          <a:endParaRPr lang="en-US" sz="1200"/>
        </a:p>
      </dgm:t>
    </dgm:pt>
    <dgm:pt modelId="{8F8D56AB-07F8-48EA-9098-BA78E3BB355D}" type="sibTrans" cxnId="{27A9ACA5-B2EF-4487-9ECE-C3355035FA40}">
      <dgm:prSet/>
      <dgm:spPr/>
      <dgm:t>
        <a:bodyPr/>
        <a:lstStyle/>
        <a:p>
          <a:endParaRPr lang="en-US" sz="1200"/>
        </a:p>
      </dgm:t>
    </dgm:pt>
    <dgm:pt modelId="{1B2893C8-642F-41C5-BD01-5745725A8416}">
      <dgm:prSet phldrT="[Text]" custT="1"/>
      <dgm:spPr/>
      <dgm:t>
        <a:bodyPr/>
        <a:lstStyle/>
        <a:p>
          <a:endParaRPr lang="en-US" sz="1200" b="1" dirty="0">
            <a:solidFill>
              <a:schemeClr val="tx2"/>
            </a:solidFill>
          </a:endParaRPr>
        </a:p>
      </dgm:t>
    </dgm:pt>
    <dgm:pt modelId="{C4BD5AEA-EAD1-4EDF-9B41-F54BE3575D09}" type="parTrans" cxnId="{F008914C-872D-4CDC-B9D6-A40F514AAEF6}">
      <dgm:prSet/>
      <dgm:spPr/>
      <dgm:t>
        <a:bodyPr/>
        <a:lstStyle/>
        <a:p>
          <a:endParaRPr lang="en-US" sz="1200"/>
        </a:p>
      </dgm:t>
    </dgm:pt>
    <dgm:pt modelId="{B03B792D-5080-416B-9DC1-42DBD0F7DE4E}" type="sibTrans" cxnId="{F008914C-872D-4CDC-B9D6-A40F514AAEF6}">
      <dgm:prSet/>
      <dgm:spPr/>
      <dgm:t>
        <a:bodyPr/>
        <a:lstStyle/>
        <a:p>
          <a:endParaRPr lang="en-US" sz="1200"/>
        </a:p>
      </dgm:t>
    </dgm:pt>
    <dgm:pt modelId="{B3109EAC-25AE-4336-B2AE-34DB75CA715F}">
      <dgm:prSet custT="1"/>
      <dgm:spPr/>
      <dgm:t>
        <a:bodyPr/>
        <a:lstStyle/>
        <a:p>
          <a:r>
            <a:rPr lang="en-US" sz="1200" b="1" dirty="0" smtClean="0">
              <a:solidFill>
                <a:schemeClr val="tx2"/>
              </a:solidFill>
            </a:rPr>
            <a:t>Select Providers</a:t>
          </a:r>
          <a:endParaRPr lang="en-US" sz="1200" b="1" dirty="0">
            <a:solidFill>
              <a:schemeClr val="tx2"/>
            </a:solidFill>
          </a:endParaRPr>
        </a:p>
      </dgm:t>
    </dgm:pt>
    <dgm:pt modelId="{FDC5F62A-BD97-409F-BA61-594E65A4ED10}" type="parTrans" cxnId="{AC564D34-F65F-4351-B4D4-D5425720D645}">
      <dgm:prSet/>
      <dgm:spPr/>
      <dgm:t>
        <a:bodyPr/>
        <a:lstStyle/>
        <a:p>
          <a:endParaRPr lang="en-US" sz="1200"/>
        </a:p>
      </dgm:t>
    </dgm:pt>
    <dgm:pt modelId="{41AF4B08-6388-4CFF-A474-D6A389B79F70}" type="sibTrans" cxnId="{AC564D34-F65F-4351-B4D4-D5425720D645}">
      <dgm:prSet/>
      <dgm:spPr/>
      <dgm:t>
        <a:bodyPr/>
        <a:lstStyle/>
        <a:p>
          <a:endParaRPr lang="en-US" sz="1200"/>
        </a:p>
      </dgm:t>
    </dgm:pt>
    <dgm:pt modelId="{7CED1568-7FD4-4349-9179-156E6B64ADE3}">
      <dgm:prSet custT="1"/>
      <dgm:spPr/>
      <dgm:t>
        <a:bodyPr/>
        <a:lstStyle/>
        <a:p>
          <a:endParaRPr lang="en-US" sz="1200" b="1" dirty="0">
            <a:solidFill>
              <a:schemeClr val="tx2"/>
            </a:solidFill>
          </a:endParaRPr>
        </a:p>
      </dgm:t>
    </dgm:pt>
    <dgm:pt modelId="{7600A5BD-2E13-4FCA-B088-7489568C3DCB}" type="parTrans" cxnId="{22858138-BE20-47F3-A04C-FA1EAAD2AF27}">
      <dgm:prSet/>
      <dgm:spPr/>
      <dgm:t>
        <a:bodyPr/>
        <a:lstStyle/>
        <a:p>
          <a:endParaRPr lang="en-US" sz="1200"/>
        </a:p>
      </dgm:t>
    </dgm:pt>
    <dgm:pt modelId="{3A8F2F3D-2EFB-494D-9C55-FA59601B4C4F}" type="sibTrans" cxnId="{22858138-BE20-47F3-A04C-FA1EAAD2AF27}">
      <dgm:prSet/>
      <dgm:spPr/>
      <dgm:t>
        <a:bodyPr/>
        <a:lstStyle/>
        <a:p>
          <a:endParaRPr lang="en-US" sz="1200"/>
        </a:p>
      </dgm:t>
    </dgm:pt>
    <dgm:pt modelId="{844E791E-0463-43AB-8DE6-DC8D9189016E}">
      <dgm:prSet custT="1"/>
      <dgm:spPr/>
      <dgm:t>
        <a:bodyPr/>
        <a:lstStyle/>
        <a:p>
          <a:endParaRPr lang="en-US" sz="1200" b="1" dirty="0">
            <a:solidFill>
              <a:schemeClr val="tx2"/>
            </a:solidFill>
          </a:endParaRPr>
        </a:p>
      </dgm:t>
    </dgm:pt>
    <dgm:pt modelId="{F56D4CED-E4C2-41EC-A602-4CD4B94B7A95}" type="parTrans" cxnId="{6CB2E4D6-BDCC-44AD-AA29-6260CDC55FA0}">
      <dgm:prSet/>
      <dgm:spPr/>
      <dgm:t>
        <a:bodyPr/>
        <a:lstStyle/>
        <a:p>
          <a:endParaRPr lang="en-US" sz="1200"/>
        </a:p>
      </dgm:t>
    </dgm:pt>
    <dgm:pt modelId="{7543B1B9-456C-4565-8683-8C5C24804D01}" type="sibTrans" cxnId="{6CB2E4D6-BDCC-44AD-AA29-6260CDC55FA0}">
      <dgm:prSet/>
      <dgm:spPr/>
      <dgm:t>
        <a:bodyPr/>
        <a:lstStyle/>
        <a:p>
          <a:endParaRPr lang="en-US" sz="1200"/>
        </a:p>
      </dgm:t>
    </dgm:pt>
    <dgm:pt modelId="{03DE42DB-0420-48EB-A96F-359DCE432E99}" type="pres">
      <dgm:prSet presAssocID="{0A82E939-AC5D-4A96-82A0-463E095AF150}" presName="Name0" presStyleCnt="0">
        <dgm:presLayoutVars>
          <dgm:dir/>
          <dgm:animLvl val="lvl"/>
          <dgm:resizeHandles val="exact"/>
        </dgm:presLayoutVars>
      </dgm:prSet>
      <dgm:spPr/>
    </dgm:pt>
    <dgm:pt modelId="{B82AC53C-AE42-41EB-8EC0-13EEC9BC5DF0}" type="pres">
      <dgm:prSet presAssocID="{60155655-FF8A-4090-86DE-46B673531CC2}" presName="parTxOnly" presStyleLbl="node1" presStyleIdx="0" presStyleCnt="5">
        <dgm:presLayoutVars>
          <dgm:chMax val="0"/>
          <dgm:chPref val="0"/>
          <dgm:bulletEnabled val="1"/>
        </dgm:presLayoutVars>
      </dgm:prSet>
      <dgm:spPr/>
      <dgm:t>
        <a:bodyPr/>
        <a:lstStyle/>
        <a:p>
          <a:endParaRPr lang="en-US"/>
        </a:p>
      </dgm:t>
    </dgm:pt>
    <dgm:pt modelId="{8E096B79-8FBE-443E-BACC-E1026FC972D4}" type="pres">
      <dgm:prSet presAssocID="{8F8D56AB-07F8-48EA-9098-BA78E3BB355D}" presName="parTxOnlySpace" presStyleCnt="0"/>
      <dgm:spPr/>
    </dgm:pt>
    <dgm:pt modelId="{7993125F-912C-4F72-B1FE-A9B3FCCEE1CD}" type="pres">
      <dgm:prSet presAssocID="{B3109EAC-25AE-4336-B2AE-34DB75CA715F}" presName="parTxOnly" presStyleLbl="node1" presStyleIdx="1" presStyleCnt="5">
        <dgm:presLayoutVars>
          <dgm:chMax val="0"/>
          <dgm:chPref val="0"/>
          <dgm:bulletEnabled val="1"/>
        </dgm:presLayoutVars>
      </dgm:prSet>
      <dgm:spPr/>
      <dgm:t>
        <a:bodyPr/>
        <a:lstStyle/>
        <a:p>
          <a:endParaRPr lang="en-US"/>
        </a:p>
      </dgm:t>
    </dgm:pt>
    <dgm:pt modelId="{D3ADE83B-6969-4878-A330-FAB3823FCCF2}" type="pres">
      <dgm:prSet presAssocID="{41AF4B08-6388-4CFF-A474-D6A389B79F70}" presName="parTxOnlySpace" presStyleCnt="0"/>
      <dgm:spPr/>
    </dgm:pt>
    <dgm:pt modelId="{62881654-3272-439F-B334-63BEEB9EE961}" type="pres">
      <dgm:prSet presAssocID="{7CED1568-7FD4-4349-9179-156E6B64ADE3}" presName="parTxOnly" presStyleLbl="node1" presStyleIdx="2" presStyleCnt="5">
        <dgm:presLayoutVars>
          <dgm:chMax val="0"/>
          <dgm:chPref val="0"/>
          <dgm:bulletEnabled val="1"/>
        </dgm:presLayoutVars>
      </dgm:prSet>
      <dgm:spPr/>
      <dgm:t>
        <a:bodyPr/>
        <a:lstStyle/>
        <a:p>
          <a:endParaRPr lang="en-US"/>
        </a:p>
      </dgm:t>
    </dgm:pt>
    <dgm:pt modelId="{2E130A06-E04F-400C-B1B2-F1BEDC24E7FC}" type="pres">
      <dgm:prSet presAssocID="{3A8F2F3D-2EFB-494D-9C55-FA59601B4C4F}" presName="parTxOnlySpace" presStyleCnt="0"/>
      <dgm:spPr/>
    </dgm:pt>
    <dgm:pt modelId="{4D0A8538-F977-46E5-AFD0-D10B3481E49E}" type="pres">
      <dgm:prSet presAssocID="{844E791E-0463-43AB-8DE6-DC8D9189016E}" presName="parTxOnly" presStyleLbl="node1" presStyleIdx="3" presStyleCnt="5">
        <dgm:presLayoutVars>
          <dgm:chMax val="0"/>
          <dgm:chPref val="0"/>
          <dgm:bulletEnabled val="1"/>
        </dgm:presLayoutVars>
      </dgm:prSet>
      <dgm:spPr/>
      <dgm:t>
        <a:bodyPr/>
        <a:lstStyle/>
        <a:p>
          <a:endParaRPr lang="en-US"/>
        </a:p>
      </dgm:t>
    </dgm:pt>
    <dgm:pt modelId="{8EEA8E83-F1FF-496D-9A8E-BCA78608D096}" type="pres">
      <dgm:prSet presAssocID="{7543B1B9-456C-4565-8683-8C5C24804D01}" presName="parTxOnlySpace" presStyleCnt="0"/>
      <dgm:spPr/>
    </dgm:pt>
    <dgm:pt modelId="{0C0B9904-E7E9-48A1-8BA4-45E0AD726222}" type="pres">
      <dgm:prSet presAssocID="{1B2893C8-642F-41C5-BD01-5745725A8416}" presName="parTxOnly" presStyleLbl="node1" presStyleIdx="4" presStyleCnt="5">
        <dgm:presLayoutVars>
          <dgm:chMax val="0"/>
          <dgm:chPref val="0"/>
          <dgm:bulletEnabled val="1"/>
        </dgm:presLayoutVars>
      </dgm:prSet>
      <dgm:spPr/>
      <dgm:t>
        <a:bodyPr/>
        <a:lstStyle/>
        <a:p>
          <a:endParaRPr lang="en-US"/>
        </a:p>
      </dgm:t>
    </dgm:pt>
  </dgm:ptLst>
  <dgm:cxnLst>
    <dgm:cxn modelId="{6CB2E4D6-BDCC-44AD-AA29-6260CDC55FA0}" srcId="{0A82E939-AC5D-4A96-82A0-463E095AF150}" destId="{844E791E-0463-43AB-8DE6-DC8D9189016E}" srcOrd="3" destOrd="0" parTransId="{F56D4CED-E4C2-41EC-A602-4CD4B94B7A95}" sibTransId="{7543B1B9-456C-4565-8683-8C5C24804D01}"/>
    <dgm:cxn modelId="{2A055131-E79C-4D11-A930-6BC8D5978DDC}" type="presOf" srcId="{0A82E939-AC5D-4A96-82A0-463E095AF150}" destId="{03DE42DB-0420-48EB-A96F-359DCE432E99}" srcOrd="0" destOrd="0" presId="urn:microsoft.com/office/officeart/2005/8/layout/chevron1"/>
    <dgm:cxn modelId="{F008914C-872D-4CDC-B9D6-A40F514AAEF6}" srcId="{0A82E939-AC5D-4A96-82A0-463E095AF150}" destId="{1B2893C8-642F-41C5-BD01-5745725A8416}" srcOrd="4" destOrd="0" parTransId="{C4BD5AEA-EAD1-4EDF-9B41-F54BE3575D09}" sibTransId="{B03B792D-5080-416B-9DC1-42DBD0F7DE4E}"/>
    <dgm:cxn modelId="{CE0AE4FE-5917-4F05-A08F-1D06030DABA1}" type="presOf" srcId="{844E791E-0463-43AB-8DE6-DC8D9189016E}" destId="{4D0A8538-F977-46E5-AFD0-D10B3481E49E}" srcOrd="0" destOrd="0" presId="urn:microsoft.com/office/officeart/2005/8/layout/chevron1"/>
    <dgm:cxn modelId="{9A247E87-3FED-4AEB-99BC-79767C150443}" type="presOf" srcId="{B3109EAC-25AE-4336-B2AE-34DB75CA715F}" destId="{7993125F-912C-4F72-B1FE-A9B3FCCEE1CD}" srcOrd="0" destOrd="0" presId="urn:microsoft.com/office/officeart/2005/8/layout/chevron1"/>
    <dgm:cxn modelId="{F3743C00-8B40-43EE-B186-1FF6C14B8685}" type="presOf" srcId="{7CED1568-7FD4-4349-9179-156E6B64ADE3}" destId="{62881654-3272-439F-B334-63BEEB9EE961}" srcOrd="0" destOrd="0" presId="urn:microsoft.com/office/officeart/2005/8/layout/chevron1"/>
    <dgm:cxn modelId="{AC1E7D61-F691-4F17-8F99-0F82F488A9F4}" type="presOf" srcId="{60155655-FF8A-4090-86DE-46B673531CC2}" destId="{B82AC53C-AE42-41EB-8EC0-13EEC9BC5DF0}" srcOrd="0" destOrd="0" presId="urn:microsoft.com/office/officeart/2005/8/layout/chevron1"/>
    <dgm:cxn modelId="{AC564D34-F65F-4351-B4D4-D5425720D645}" srcId="{0A82E939-AC5D-4A96-82A0-463E095AF150}" destId="{B3109EAC-25AE-4336-B2AE-34DB75CA715F}" srcOrd="1" destOrd="0" parTransId="{FDC5F62A-BD97-409F-BA61-594E65A4ED10}" sibTransId="{41AF4B08-6388-4CFF-A474-D6A389B79F70}"/>
    <dgm:cxn modelId="{27A9ACA5-B2EF-4487-9ECE-C3355035FA40}" srcId="{0A82E939-AC5D-4A96-82A0-463E095AF150}" destId="{60155655-FF8A-4090-86DE-46B673531CC2}" srcOrd="0" destOrd="0" parTransId="{7941BE77-CA63-4EA7-A981-E0DCC4E19069}" sibTransId="{8F8D56AB-07F8-48EA-9098-BA78E3BB355D}"/>
    <dgm:cxn modelId="{09E98EEA-63B9-4338-B844-689B700C626D}" type="presOf" srcId="{1B2893C8-642F-41C5-BD01-5745725A8416}" destId="{0C0B9904-E7E9-48A1-8BA4-45E0AD726222}" srcOrd="0" destOrd="0" presId="urn:microsoft.com/office/officeart/2005/8/layout/chevron1"/>
    <dgm:cxn modelId="{22858138-BE20-47F3-A04C-FA1EAAD2AF27}" srcId="{0A82E939-AC5D-4A96-82A0-463E095AF150}" destId="{7CED1568-7FD4-4349-9179-156E6B64ADE3}" srcOrd="2" destOrd="0" parTransId="{7600A5BD-2E13-4FCA-B088-7489568C3DCB}" sibTransId="{3A8F2F3D-2EFB-494D-9C55-FA59601B4C4F}"/>
    <dgm:cxn modelId="{32A096A1-EDBF-4EF0-AC46-167E31C1C12B}" type="presParOf" srcId="{03DE42DB-0420-48EB-A96F-359DCE432E99}" destId="{B82AC53C-AE42-41EB-8EC0-13EEC9BC5DF0}" srcOrd="0" destOrd="0" presId="urn:microsoft.com/office/officeart/2005/8/layout/chevron1"/>
    <dgm:cxn modelId="{592C8DB4-6FF9-4957-9986-8B297206FC03}" type="presParOf" srcId="{03DE42DB-0420-48EB-A96F-359DCE432E99}" destId="{8E096B79-8FBE-443E-BACC-E1026FC972D4}" srcOrd="1" destOrd="0" presId="urn:microsoft.com/office/officeart/2005/8/layout/chevron1"/>
    <dgm:cxn modelId="{DC594F3A-36F7-45C3-B4AA-45F17AEF46D4}" type="presParOf" srcId="{03DE42DB-0420-48EB-A96F-359DCE432E99}" destId="{7993125F-912C-4F72-B1FE-A9B3FCCEE1CD}" srcOrd="2" destOrd="0" presId="urn:microsoft.com/office/officeart/2005/8/layout/chevron1"/>
    <dgm:cxn modelId="{8758A866-C284-497F-98C7-86AE6932A072}" type="presParOf" srcId="{03DE42DB-0420-48EB-A96F-359DCE432E99}" destId="{D3ADE83B-6969-4878-A330-FAB3823FCCF2}" srcOrd="3" destOrd="0" presId="urn:microsoft.com/office/officeart/2005/8/layout/chevron1"/>
    <dgm:cxn modelId="{05486903-F7AA-4C1E-A6C1-E238C46C57E3}" type="presParOf" srcId="{03DE42DB-0420-48EB-A96F-359DCE432E99}" destId="{62881654-3272-439F-B334-63BEEB9EE961}" srcOrd="4" destOrd="0" presId="urn:microsoft.com/office/officeart/2005/8/layout/chevron1"/>
    <dgm:cxn modelId="{848DC18A-5460-48D4-9612-4A5EF92C0D3C}" type="presParOf" srcId="{03DE42DB-0420-48EB-A96F-359DCE432E99}" destId="{2E130A06-E04F-400C-B1B2-F1BEDC24E7FC}" srcOrd="5" destOrd="0" presId="urn:microsoft.com/office/officeart/2005/8/layout/chevron1"/>
    <dgm:cxn modelId="{D0632F14-E3FE-41EC-B6A8-B045765DB78C}" type="presParOf" srcId="{03DE42DB-0420-48EB-A96F-359DCE432E99}" destId="{4D0A8538-F977-46E5-AFD0-D10B3481E49E}" srcOrd="6" destOrd="0" presId="urn:microsoft.com/office/officeart/2005/8/layout/chevron1"/>
    <dgm:cxn modelId="{27F87B2B-859C-4154-B2FD-34B13DA33BCA}" type="presParOf" srcId="{03DE42DB-0420-48EB-A96F-359DCE432E99}" destId="{8EEA8E83-F1FF-496D-9A8E-BCA78608D096}" srcOrd="7" destOrd="0" presId="urn:microsoft.com/office/officeart/2005/8/layout/chevron1"/>
    <dgm:cxn modelId="{B406A9DC-5333-43B4-B7F7-7C38FA0DDB00}" type="presParOf" srcId="{03DE42DB-0420-48EB-A96F-359DCE432E99}" destId="{0C0B9904-E7E9-48A1-8BA4-45E0AD72622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A82E939-AC5D-4A96-82A0-463E095AF150}" type="doc">
      <dgm:prSet loTypeId="urn:microsoft.com/office/officeart/2005/8/layout/chevron1" loCatId="process" qsTypeId="urn:microsoft.com/office/officeart/2005/8/quickstyle/simple1" qsCatId="simple" csTypeId="urn:microsoft.com/office/officeart/2005/8/colors/accent1_2" csCatId="accent1" phldr="1"/>
      <dgm:spPr/>
    </dgm:pt>
    <dgm:pt modelId="{60155655-FF8A-4090-86DE-46B673531CC2}">
      <dgm:prSet phldrT="[Text]" custT="1"/>
      <dgm:spPr/>
      <dgm:t>
        <a:bodyPr/>
        <a:lstStyle/>
        <a:p>
          <a:r>
            <a:rPr lang="en-US" sz="1200" b="1" dirty="0" smtClean="0">
              <a:solidFill>
                <a:schemeClr val="tx2"/>
              </a:solidFill>
            </a:rPr>
            <a:t>Define Data Checks</a:t>
          </a:r>
          <a:endParaRPr lang="en-US" sz="1200" b="1" dirty="0">
            <a:solidFill>
              <a:schemeClr val="tx2"/>
            </a:solidFill>
          </a:endParaRPr>
        </a:p>
      </dgm:t>
    </dgm:pt>
    <dgm:pt modelId="{7941BE77-CA63-4EA7-A981-E0DCC4E19069}" type="parTrans" cxnId="{27A9ACA5-B2EF-4487-9ECE-C3355035FA40}">
      <dgm:prSet/>
      <dgm:spPr/>
      <dgm:t>
        <a:bodyPr/>
        <a:lstStyle/>
        <a:p>
          <a:endParaRPr lang="en-US" sz="1200"/>
        </a:p>
      </dgm:t>
    </dgm:pt>
    <dgm:pt modelId="{8F8D56AB-07F8-48EA-9098-BA78E3BB355D}" type="sibTrans" cxnId="{27A9ACA5-B2EF-4487-9ECE-C3355035FA40}">
      <dgm:prSet/>
      <dgm:spPr/>
      <dgm:t>
        <a:bodyPr/>
        <a:lstStyle/>
        <a:p>
          <a:endParaRPr lang="en-US" sz="1200"/>
        </a:p>
      </dgm:t>
    </dgm:pt>
    <dgm:pt modelId="{1B2893C8-642F-41C5-BD01-5745725A8416}">
      <dgm:prSet phldrT="[Text]" custT="1"/>
      <dgm:spPr/>
      <dgm:t>
        <a:bodyPr/>
        <a:lstStyle/>
        <a:p>
          <a:endParaRPr lang="en-US" sz="1200" b="1" dirty="0">
            <a:solidFill>
              <a:schemeClr val="tx2"/>
            </a:solidFill>
          </a:endParaRPr>
        </a:p>
      </dgm:t>
    </dgm:pt>
    <dgm:pt modelId="{C4BD5AEA-EAD1-4EDF-9B41-F54BE3575D09}" type="parTrans" cxnId="{F008914C-872D-4CDC-B9D6-A40F514AAEF6}">
      <dgm:prSet/>
      <dgm:spPr/>
      <dgm:t>
        <a:bodyPr/>
        <a:lstStyle/>
        <a:p>
          <a:endParaRPr lang="en-US" sz="1200"/>
        </a:p>
      </dgm:t>
    </dgm:pt>
    <dgm:pt modelId="{B03B792D-5080-416B-9DC1-42DBD0F7DE4E}" type="sibTrans" cxnId="{F008914C-872D-4CDC-B9D6-A40F514AAEF6}">
      <dgm:prSet/>
      <dgm:spPr/>
      <dgm:t>
        <a:bodyPr/>
        <a:lstStyle/>
        <a:p>
          <a:endParaRPr lang="en-US" sz="1200"/>
        </a:p>
      </dgm:t>
    </dgm:pt>
    <dgm:pt modelId="{B3109EAC-25AE-4336-B2AE-34DB75CA715F}">
      <dgm:prSet custT="1"/>
      <dgm:spPr/>
      <dgm:t>
        <a:bodyPr/>
        <a:lstStyle/>
        <a:p>
          <a:r>
            <a:rPr lang="en-US" sz="1200" b="1" dirty="0" smtClean="0">
              <a:solidFill>
                <a:schemeClr val="tx2"/>
              </a:solidFill>
            </a:rPr>
            <a:t>Select Providers</a:t>
          </a:r>
          <a:endParaRPr lang="en-US" sz="1200" b="1" dirty="0">
            <a:solidFill>
              <a:schemeClr val="tx2"/>
            </a:solidFill>
          </a:endParaRPr>
        </a:p>
      </dgm:t>
    </dgm:pt>
    <dgm:pt modelId="{FDC5F62A-BD97-409F-BA61-594E65A4ED10}" type="parTrans" cxnId="{AC564D34-F65F-4351-B4D4-D5425720D645}">
      <dgm:prSet/>
      <dgm:spPr/>
      <dgm:t>
        <a:bodyPr/>
        <a:lstStyle/>
        <a:p>
          <a:endParaRPr lang="en-US" sz="1200"/>
        </a:p>
      </dgm:t>
    </dgm:pt>
    <dgm:pt modelId="{41AF4B08-6388-4CFF-A474-D6A389B79F70}" type="sibTrans" cxnId="{AC564D34-F65F-4351-B4D4-D5425720D645}">
      <dgm:prSet/>
      <dgm:spPr/>
      <dgm:t>
        <a:bodyPr/>
        <a:lstStyle/>
        <a:p>
          <a:endParaRPr lang="en-US" sz="1200"/>
        </a:p>
      </dgm:t>
    </dgm:pt>
    <dgm:pt modelId="{7CED1568-7FD4-4349-9179-156E6B64ADE3}">
      <dgm:prSet custT="1"/>
      <dgm:spPr/>
      <dgm:t>
        <a:bodyPr/>
        <a:lstStyle/>
        <a:p>
          <a:r>
            <a:rPr lang="en-US" sz="1200" b="1" dirty="0" smtClean="0">
              <a:solidFill>
                <a:schemeClr val="tx2"/>
              </a:solidFill>
            </a:rPr>
            <a:t>Present Webinar</a:t>
          </a:r>
          <a:endParaRPr lang="en-US" sz="1200" b="1" dirty="0">
            <a:solidFill>
              <a:schemeClr val="tx2"/>
            </a:solidFill>
          </a:endParaRPr>
        </a:p>
      </dgm:t>
    </dgm:pt>
    <dgm:pt modelId="{7600A5BD-2E13-4FCA-B088-7489568C3DCB}" type="parTrans" cxnId="{22858138-BE20-47F3-A04C-FA1EAAD2AF27}">
      <dgm:prSet/>
      <dgm:spPr/>
      <dgm:t>
        <a:bodyPr/>
        <a:lstStyle/>
        <a:p>
          <a:endParaRPr lang="en-US" sz="1200"/>
        </a:p>
      </dgm:t>
    </dgm:pt>
    <dgm:pt modelId="{3A8F2F3D-2EFB-494D-9C55-FA59601B4C4F}" type="sibTrans" cxnId="{22858138-BE20-47F3-A04C-FA1EAAD2AF27}">
      <dgm:prSet/>
      <dgm:spPr/>
      <dgm:t>
        <a:bodyPr/>
        <a:lstStyle/>
        <a:p>
          <a:endParaRPr lang="en-US" sz="1200"/>
        </a:p>
      </dgm:t>
    </dgm:pt>
    <dgm:pt modelId="{844E791E-0463-43AB-8DE6-DC8D9189016E}">
      <dgm:prSet custT="1"/>
      <dgm:spPr/>
      <dgm:t>
        <a:bodyPr/>
        <a:lstStyle/>
        <a:p>
          <a:endParaRPr lang="en-US" sz="1200" b="1" dirty="0">
            <a:solidFill>
              <a:schemeClr val="tx2"/>
            </a:solidFill>
          </a:endParaRPr>
        </a:p>
      </dgm:t>
    </dgm:pt>
    <dgm:pt modelId="{F56D4CED-E4C2-41EC-A602-4CD4B94B7A95}" type="parTrans" cxnId="{6CB2E4D6-BDCC-44AD-AA29-6260CDC55FA0}">
      <dgm:prSet/>
      <dgm:spPr/>
      <dgm:t>
        <a:bodyPr/>
        <a:lstStyle/>
        <a:p>
          <a:endParaRPr lang="en-US" sz="1200"/>
        </a:p>
      </dgm:t>
    </dgm:pt>
    <dgm:pt modelId="{7543B1B9-456C-4565-8683-8C5C24804D01}" type="sibTrans" cxnId="{6CB2E4D6-BDCC-44AD-AA29-6260CDC55FA0}">
      <dgm:prSet/>
      <dgm:spPr/>
      <dgm:t>
        <a:bodyPr/>
        <a:lstStyle/>
        <a:p>
          <a:endParaRPr lang="en-US" sz="1200"/>
        </a:p>
      </dgm:t>
    </dgm:pt>
    <dgm:pt modelId="{03DE42DB-0420-48EB-A96F-359DCE432E99}" type="pres">
      <dgm:prSet presAssocID="{0A82E939-AC5D-4A96-82A0-463E095AF150}" presName="Name0" presStyleCnt="0">
        <dgm:presLayoutVars>
          <dgm:dir/>
          <dgm:animLvl val="lvl"/>
          <dgm:resizeHandles val="exact"/>
        </dgm:presLayoutVars>
      </dgm:prSet>
      <dgm:spPr/>
    </dgm:pt>
    <dgm:pt modelId="{B82AC53C-AE42-41EB-8EC0-13EEC9BC5DF0}" type="pres">
      <dgm:prSet presAssocID="{60155655-FF8A-4090-86DE-46B673531CC2}" presName="parTxOnly" presStyleLbl="node1" presStyleIdx="0" presStyleCnt="5">
        <dgm:presLayoutVars>
          <dgm:chMax val="0"/>
          <dgm:chPref val="0"/>
          <dgm:bulletEnabled val="1"/>
        </dgm:presLayoutVars>
      </dgm:prSet>
      <dgm:spPr/>
      <dgm:t>
        <a:bodyPr/>
        <a:lstStyle/>
        <a:p>
          <a:endParaRPr lang="en-US"/>
        </a:p>
      </dgm:t>
    </dgm:pt>
    <dgm:pt modelId="{8E096B79-8FBE-443E-BACC-E1026FC972D4}" type="pres">
      <dgm:prSet presAssocID="{8F8D56AB-07F8-48EA-9098-BA78E3BB355D}" presName="parTxOnlySpace" presStyleCnt="0"/>
      <dgm:spPr/>
    </dgm:pt>
    <dgm:pt modelId="{7993125F-912C-4F72-B1FE-A9B3FCCEE1CD}" type="pres">
      <dgm:prSet presAssocID="{B3109EAC-25AE-4336-B2AE-34DB75CA715F}" presName="parTxOnly" presStyleLbl="node1" presStyleIdx="1" presStyleCnt="5">
        <dgm:presLayoutVars>
          <dgm:chMax val="0"/>
          <dgm:chPref val="0"/>
          <dgm:bulletEnabled val="1"/>
        </dgm:presLayoutVars>
      </dgm:prSet>
      <dgm:spPr/>
      <dgm:t>
        <a:bodyPr/>
        <a:lstStyle/>
        <a:p>
          <a:endParaRPr lang="en-US"/>
        </a:p>
      </dgm:t>
    </dgm:pt>
    <dgm:pt modelId="{D3ADE83B-6969-4878-A330-FAB3823FCCF2}" type="pres">
      <dgm:prSet presAssocID="{41AF4B08-6388-4CFF-A474-D6A389B79F70}" presName="parTxOnlySpace" presStyleCnt="0"/>
      <dgm:spPr/>
    </dgm:pt>
    <dgm:pt modelId="{62881654-3272-439F-B334-63BEEB9EE961}" type="pres">
      <dgm:prSet presAssocID="{7CED1568-7FD4-4349-9179-156E6B64ADE3}" presName="parTxOnly" presStyleLbl="node1" presStyleIdx="2" presStyleCnt="5">
        <dgm:presLayoutVars>
          <dgm:chMax val="0"/>
          <dgm:chPref val="0"/>
          <dgm:bulletEnabled val="1"/>
        </dgm:presLayoutVars>
      </dgm:prSet>
      <dgm:spPr/>
      <dgm:t>
        <a:bodyPr/>
        <a:lstStyle/>
        <a:p>
          <a:endParaRPr lang="en-US"/>
        </a:p>
      </dgm:t>
    </dgm:pt>
    <dgm:pt modelId="{2E130A06-E04F-400C-B1B2-F1BEDC24E7FC}" type="pres">
      <dgm:prSet presAssocID="{3A8F2F3D-2EFB-494D-9C55-FA59601B4C4F}" presName="parTxOnlySpace" presStyleCnt="0"/>
      <dgm:spPr/>
    </dgm:pt>
    <dgm:pt modelId="{4D0A8538-F977-46E5-AFD0-D10B3481E49E}" type="pres">
      <dgm:prSet presAssocID="{844E791E-0463-43AB-8DE6-DC8D9189016E}" presName="parTxOnly" presStyleLbl="node1" presStyleIdx="3" presStyleCnt="5">
        <dgm:presLayoutVars>
          <dgm:chMax val="0"/>
          <dgm:chPref val="0"/>
          <dgm:bulletEnabled val="1"/>
        </dgm:presLayoutVars>
      </dgm:prSet>
      <dgm:spPr/>
      <dgm:t>
        <a:bodyPr/>
        <a:lstStyle/>
        <a:p>
          <a:endParaRPr lang="en-US"/>
        </a:p>
      </dgm:t>
    </dgm:pt>
    <dgm:pt modelId="{8EEA8E83-F1FF-496D-9A8E-BCA78608D096}" type="pres">
      <dgm:prSet presAssocID="{7543B1B9-456C-4565-8683-8C5C24804D01}" presName="parTxOnlySpace" presStyleCnt="0"/>
      <dgm:spPr/>
    </dgm:pt>
    <dgm:pt modelId="{0C0B9904-E7E9-48A1-8BA4-45E0AD726222}" type="pres">
      <dgm:prSet presAssocID="{1B2893C8-642F-41C5-BD01-5745725A8416}" presName="parTxOnly" presStyleLbl="node1" presStyleIdx="4" presStyleCnt="5">
        <dgm:presLayoutVars>
          <dgm:chMax val="0"/>
          <dgm:chPref val="0"/>
          <dgm:bulletEnabled val="1"/>
        </dgm:presLayoutVars>
      </dgm:prSet>
      <dgm:spPr/>
      <dgm:t>
        <a:bodyPr/>
        <a:lstStyle/>
        <a:p>
          <a:endParaRPr lang="en-US"/>
        </a:p>
      </dgm:t>
    </dgm:pt>
  </dgm:ptLst>
  <dgm:cxnLst>
    <dgm:cxn modelId="{F008914C-872D-4CDC-B9D6-A40F514AAEF6}" srcId="{0A82E939-AC5D-4A96-82A0-463E095AF150}" destId="{1B2893C8-642F-41C5-BD01-5745725A8416}" srcOrd="4" destOrd="0" parTransId="{C4BD5AEA-EAD1-4EDF-9B41-F54BE3575D09}" sibTransId="{B03B792D-5080-416B-9DC1-42DBD0F7DE4E}"/>
    <dgm:cxn modelId="{B61466A7-B6FD-456B-980B-1886E9B232E5}" type="presOf" srcId="{60155655-FF8A-4090-86DE-46B673531CC2}" destId="{B82AC53C-AE42-41EB-8EC0-13EEC9BC5DF0}" srcOrd="0" destOrd="0" presId="urn:microsoft.com/office/officeart/2005/8/layout/chevron1"/>
    <dgm:cxn modelId="{27A9ACA5-B2EF-4487-9ECE-C3355035FA40}" srcId="{0A82E939-AC5D-4A96-82A0-463E095AF150}" destId="{60155655-FF8A-4090-86DE-46B673531CC2}" srcOrd="0" destOrd="0" parTransId="{7941BE77-CA63-4EA7-A981-E0DCC4E19069}" sibTransId="{8F8D56AB-07F8-48EA-9098-BA78E3BB355D}"/>
    <dgm:cxn modelId="{BB55BF2F-5401-4286-B169-3B14161A058C}" type="presOf" srcId="{0A82E939-AC5D-4A96-82A0-463E095AF150}" destId="{03DE42DB-0420-48EB-A96F-359DCE432E99}" srcOrd="0" destOrd="0" presId="urn:microsoft.com/office/officeart/2005/8/layout/chevron1"/>
    <dgm:cxn modelId="{22858138-BE20-47F3-A04C-FA1EAAD2AF27}" srcId="{0A82E939-AC5D-4A96-82A0-463E095AF150}" destId="{7CED1568-7FD4-4349-9179-156E6B64ADE3}" srcOrd="2" destOrd="0" parTransId="{7600A5BD-2E13-4FCA-B088-7489568C3DCB}" sibTransId="{3A8F2F3D-2EFB-494D-9C55-FA59601B4C4F}"/>
    <dgm:cxn modelId="{BDF24791-B4E4-4996-A895-94F85EADA702}" type="presOf" srcId="{7CED1568-7FD4-4349-9179-156E6B64ADE3}" destId="{62881654-3272-439F-B334-63BEEB9EE961}" srcOrd="0" destOrd="0" presId="urn:microsoft.com/office/officeart/2005/8/layout/chevron1"/>
    <dgm:cxn modelId="{AC564D34-F65F-4351-B4D4-D5425720D645}" srcId="{0A82E939-AC5D-4A96-82A0-463E095AF150}" destId="{B3109EAC-25AE-4336-B2AE-34DB75CA715F}" srcOrd="1" destOrd="0" parTransId="{FDC5F62A-BD97-409F-BA61-594E65A4ED10}" sibTransId="{41AF4B08-6388-4CFF-A474-D6A389B79F70}"/>
    <dgm:cxn modelId="{6CB2E4D6-BDCC-44AD-AA29-6260CDC55FA0}" srcId="{0A82E939-AC5D-4A96-82A0-463E095AF150}" destId="{844E791E-0463-43AB-8DE6-DC8D9189016E}" srcOrd="3" destOrd="0" parTransId="{F56D4CED-E4C2-41EC-A602-4CD4B94B7A95}" sibTransId="{7543B1B9-456C-4565-8683-8C5C24804D01}"/>
    <dgm:cxn modelId="{E55611B9-63B8-441A-AFA9-D2D0EC69CD6B}" type="presOf" srcId="{B3109EAC-25AE-4336-B2AE-34DB75CA715F}" destId="{7993125F-912C-4F72-B1FE-A9B3FCCEE1CD}" srcOrd="0" destOrd="0" presId="urn:microsoft.com/office/officeart/2005/8/layout/chevron1"/>
    <dgm:cxn modelId="{D23BC7A2-8495-4B38-9868-B381F3EC8F08}" type="presOf" srcId="{844E791E-0463-43AB-8DE6-DC8D9189016E}" destId="{4D0A8538-F977-46E5-AFD0-D10B3481E49E}" srcOrd="0" destOrd="0" presId="urn:microsoft.com/office/officeart/2005/8/layout/chevron1"/>
    <dgm:cxn modelId="{9EE79A81-E2C4-47C9-BF9E-E914A033AB53}" type="presOf" srcId="{1B2893C8-642F-41C5-BD01-5745725A8416}" destId="{0C0B9904-E7E9-48A1-8BA4-45E0AD726222}" srcOrd="0" destOrd="0" presId="urn:microsoft.com/office/officeart/2005/8/layout/chevron1"/>
    <dgm:cxn modelId="{0206F09D-AD86-44F5-B17B-C3FD08C2B8CD}" type="presParOf" srcId="{03DE42DB-0420-48EB-A96F-359DCE432E99}" destId="{B82AC53C-AE42-41EB-8EC0-13EEC9BC5DF0}" srcOrd="0" destOrd="0" presId="urn:microsoft.com/office/officeart/2005/8/layout/chevron1"/>
    <dgm:cxn modelId="{598D3C26-4798-43C5-86BD-4C45AC7BC729}" type="presParOf" srcId="{03DE42DB-0420-48EB-A96F-359DCE432E99}" destId="{8E096B79-8FBE-443E-BACC-E1026FC972D4}" srcOrd="1" destOrd="0" presId="urn:microsoft.com/office/officeart/2005/8/layout/chevron1"/>
    <dgm:cxn modelId="{D6E35A8F-9277-4FAC-B586-E489889AFC7F}" type="presParOf" srcId="{03DE42DB-0420-48EB-A96F-359DCE432E99}" destId="{7993125F-912C-4F72-B1FE-A9B3FCCEE1CD}" srcOrd="2" destOrd="0" presId="urn:microsoft.com/office/officeart/2005/8/layout/chevron1"/>
    <dgm:cxn modelId="{1D3ED8F2-EB53-4166-B4CB-EF800EC45E7C}" type="presParOf" srcId="{03DE42DB-0420-48EB-A96F-359DCE432E99}" destId="{D3ADE83B-6969-4878-A330-FAB3823FCCF2}" srcOrd="3" destOrd="0" presId="urn:microsoft.com/office/officeart/2005/8/layout/chevron1"/>
    <dgm:cxn modelId="{AE4F2B44-FC7D-4359-AF7D-3F27337B9B56}" type="presParOf" srcId="{03DE42DB-0420-48EB-A96F-359DCE432E99}" destId="{62881654-3272-439F-B334-63BEEB9EE961}" srcOrd="4" destOrd="0" presId="urn:microsoft.com/office/officeart/2005/8/layout/chevron1"/>
    <dgm:cxn modelId="{CC915C5B-3202-4A41-AAED-2850035A1E68}" type="presParOf" srcId="{03DE42DB-0420-48EB-A96F-359DCE432E99}" destId="{2E130A06-E04F-400C-B1B2-F1BEDC24E7FC}" srcOrd="5" destOrd="0" presId="urn:microsoft.com/office/officeart/2005/8/layout/chevron1"/>
    <dgm:cxn modelId="{CBFBEE5A-37D8-4BB1-A8DD-402E01FB3057}" type="presParOf" srcId="{03DE42DB-0420-48EB-A96F-359DCE432E99}" destId="{4D0A8538-F977-46E5-AFD0-D10B3481E49E}" srcOrd="6" destOrd="0" presId="urn:microsoft.com/office/officeart/2005/8/layout/chevron1"/>
    <dgm:cxn modelId="{355FDDA4-7DBF-4FF9-B126-557BEE7248F3}" type="presParOf" srcId="{03DE42DB-0420-48EB-A96F-359DCE432E99}" destId="{8EEA8E83-F1FF-496D-9A8E-BCA78608D096}" srcOrd="7" destOrd="0" presId="urn:microsoft.com/office/officeart/2005/8/layout/chevron1"/>
    <dgm:cxn modelId="{334E8341-6F5B-4206-9D29-5709ACC9C4D1}" type="presParOf" srcId="{03DE42DB-0420-48EB-A96F-359DCE432E99}" destId="{0C0B9904-E7E9-48A1-8BA4-45E0AD72622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A82E939-AC5D-4A96-82A0-463E095AF150}" type="doc">
      <dgm:prSet loTypeId="urn:microsoft.com/office/officeart/2005/8/layout/chevron1" loCatId="process" qsTypeId="urn:microsoft.com/office/officeart/2005/8/quickstyle/simple1" qsCatId="simple" csTypeId="urn:microsoft.com/office/officeart/2005/8/colors/accent1_2" csCatId="accent1" phldr="1"/>
      <dgm:spPr/>
    </dgm:pt>
    <dgm:pt modelId="{60155655-FF8A-4090-86DE-46B673531CC2}">
      <dgm:prSet phldrT="[Text]" custT="1"/>
      <dgm:spPr/>
      <dgm:t>
        <a:bodyPr/>
        <a:lstStyle/>
        <a:p>
          <a:r>
            <a:rPr lang="en-US" sz="1200" b="1" dirty="0" smtClean="0">
              <a:solidFill>
                <a:schemeClr val="tx2"/>
              </a:solidFill>
            </a:rPr>
            <a:t>Define Data Checks</a:t>
          </a:r>
          <a:endParaRPr lang="en-US" sz="1200" b="1" dirty="0">
            <a:solidFill>
              <a:schemeClr val="tx2"/>
            </a:solidFill>
          </a:endParaRPr>
        </a:p>
      </dgm:t>
    </dgm:pt>
    <dgm:pt modelId="{7941BE77-CA63-4EA7-A981-E0DCC4E19069}" type="parTrans" cxnId="{27A9ACA5-B2EF-4487-9ECE-C3355035FA40}">
      <dgm:prSet/>
      <dgm:spPr/>
      <dgm:t>
        <a:bodyPr/>
        <a:lstStyle/>
        <a:p>
          <a:endParaRPr lang="en-US" sz="1200"/>
        </a:p>
      </dgm:t>
    </dgm:pt>
    <dgm:pt modelId="{8F8D56AB-07F8-48EA-9098-BA78E3BB355D}" type="sibTrans" cxnId="{27A9ACA5-B2EF-4487-9ECE-C3355035FA40}">
      <dgm:prSet/>
      <dgm:spPr/>
      <dgm:t>
        <a:bodyPr/>
        <a:lstStyle/>
        <a:p>
          <a:endParaRPr lang="en-US" sz="1200"/>
        </a:p>
      </dgm:t>
    </dgm:pt>
    <dgm:pt modelId="{1B2893C8-642F-41C5-BD01-5745725A8416}">
      <dgm:prSet phldrT="[Text]" custT="1"/>
      <dgm:spPr/>
      <dgm:t>
        <a:bodyPr/>
        <a:lstStyle/>
        <a:p>
          <a:endParaRPr lang="en-US" sz="1200" b="1" dirty="0">
            <a:solidFill>
              <a:schemeClr val="tx2"/>
            </a:solidFill>
          </a:endParaRPr>
        </a:p>
      </dgm:t>
    </dgm:pt>
    <dgm:pt modelId="{C4BD5AEA-EAD1-4EDF-9B41-F54BE3575D09}" type="parTrans" cxnId="{F008914C-872D-4CDC-B9D6-A40F514AAEF6}">
      <dgm:prSet/>
      <dgm:spPr/>
      <dgm:t>
        <a:bodyPr/>
        <a:lstStyle/>
        <a:p>
          <a:endParaRPr lang="en-US" sz="1200"/>
        </a:p>
      </dgm:t>
    </dgm:pt>
    <dgm:pt modelId="{B03B792D-5080-416B-9DC1-42DBD0F7DE4E}" type="sibTrans" cxnId="{F008914C-872D-4CDC-B9D6-A40F514AAEF6}">
      <dgm:prSet/>
      <dgm:spPr/>
      <dgm:t>
        <a:bodyPr/>
        <a:lstStyle/>
        <a:p>
          <a:endParaRPr lang="en-US" sz="1200"/>
        </a:p>
      </dgm:t>
    </dgm:pt>
    <dgm:pt modelId="{B3109EAC-25AE-4336-B2AE-34DB75CA715F}">
      <dgm:prSet custT="1"/>
      <dgm:spPr/>
      <dgm:t>
        <a:bodyPr/>
        <a:lstStyle/>
        <a:p>
          <a:r>
            <a:rPr lang="en-US" sz="1200" b="1" dirty="0" smtClean="0">
              <a:solidFill>
                <a:schemeClr val="tx2"/>
              </a:solidFill>
            </a:rPr>
            <a:t>Select Providers</a:t>
          </a:r>
          <a:endParaRPr lang="en-US" sz="1200" b="1" dirty="0">
            <a:solidFill>
              <a:schemeClr val="tx2"/>
            </a:solidFill>
          </a:endParaRPr>
        </a:p>
      </dgm:t>
    </dgm:pt>
    <dgm:pt modelId="{FDC5F62A-BD97-409F-BA61-594E65A4ED10}" type="parTrans" cxnId="{AC564D34-F65F-4351-B4D4-D5425720D645}">
      <dgm:prSet/>
      <dgm:spPr/>
      <dgm:t>
        <a:bodyPr/>
        <a:lstStyle/>
        <a:p>
          <a:endParaRPr lang="en-US" sz="1200"/>
        </a:p>
      </dgm:t>
    </dgm:pt>
    <dgm:pt modelId="{41AF4B08-6388-4CFF-A474-D6A389B79F70}" type="sibTrans" cxnId="{AC564D34-F65F-4351-B4D4-D5425720D645}">
      <dgm:prSet/>
      <dgm:spPr/>
      <dgm:t>
        <a:bodyPr/>
        <a:lstStyle/>
        <a:p>
          <a:endParaRPr lang="en-US" sz="1200"/>
        </a:p>
      </dgm:t>
    </dgm:pt>
    <dgm:pt modelId="{7CED1568-7FD4-4349-9179-156E6B64ADE3}">
      <dgm:prSet custT="1"/>
      <dgm:spPr/>
      <dgm:t>
        <a:bodyPr/>
        <a:lstStyle/>
        <a:p>
          <a:r>
            <a:rPr lang="en-US" sz="1200" b="1" dirty="0" smtClean="0">
              <a:solidFill>
                <a:schemeClr val="tx2"/>
              </a:solidFill>
            </a:rPr>
            <a:t>Present Webinar</a:t>
          </a:r>
          <a:endParaRPr lang="en-US" sz="1200" b="1" dirty="0">
            <a:solidFill>
              <a:schemeClr val="tx2"/>
            </a:solidFill>
          </a:endParaRPr>
        </a:p>
      </dgm:t>
    </dgm:pt>
    <dgm:pt modelId="{7600A5BD-2E13-4FCA-B088-7489568C3DCB}" type="parTrans" cxnId="{22858138-BE20-47F3-A04C-FA1EAAD2AF27}">
      <dgm:prSet/>
      <dgm:spPr/>
      <dgm:t>
        <a:bodyPr/>
        <a:lstStyle/>
        <a:p>
          <a:endParaRPr lang="en-US" sz="1200"/>
        </a:p>
      </dgm:t>
    </dgm:pt>
    <dgm:pt modelId="{3A8F2F3D-2EFB-494D-9C55-FA59601B4C4F}" type="sibTrans" cxnId="{22858138-BE20-47F3-A04C-FA1EAAD2AF27}">
      <dgm:prSet/>
      <dgm:spPr/>
      <dgm:t>
        <a:bodyPr/>
        <a:lstStyle/>
        <a:p>
          <a:endParaRPr lang="en-US" sz="1200"/>
        </a:p>
      </dgm:t>
    </dgm:pt>
    <dgm:pt modelId="{844E791E-0463-43AB-8DE6-DC8D9189016E}">
      <dgm:prSet custT="1"/>
      <dgm:spPr/>
      <dgm:t>
        <a:bodyPr/>
        <a:lstStyle/>
        <a:p>
          <a:r>
            <a:rPr lang="en-US" sz="1200" b="1" dirty="0" smtClean="0">
              <a:solidFill>
                <a:schemeClr val="tx2"/>
              </a:solidFill>
            </a:rPr>
            <a:t>Run Fix-It Reports</a:t>
          </a:r>
          <a:endParaRPr lang="en-US" sz="1200" b="1" dirty="0">
            <a:solidFill>
              <a:schemeClr val="tx2"/>
            </a:solidFill>
          </a:endParaRPr>
        </a:p>
      </dgm:t>
    </dgm:pt>
    <dgm:pt modelId="{F56D4CED-E4C2-41EC-A602-4CD4B94B7A95}" type="parTrans" cxnId="{6CB2E4D6-BDCC-44AD-AA29-6260CDC55FA0}">
      <dgm:prSet/>
      <dgm:spPr/>
      <dgm:t>
        <a:bodyPr/>
        <a:lstStyle/>
        <a:p>
          <a:endParaRPr lang="en-US" sz="1200"/>
        </a:p>
      </dgm:t>
    </dgm:pt>
    <dgm:pt modelId="{7543B1B9-456C-4565-8683-8C5C24804D01}" type="sibTrans" cxnId="{6CB2E4D6-BDCC-44AD-AA29-6260CDC55FA0}">
      <dgm:prSet/>
      <dgm:spPr/>
      <dgm:t>
        <a:bodyPr/>
        <a:lstStyle/>
        <a:p>
          <a:endParaRPr lang="en-US" sz="1200"/>
        </a:p>
      </dgm:t>
    </dgm:pt>
    <dgm:pt modelId="{03DE42DB-0420-48EB-A96F-359DCE432E99}" type="pres">
      <dgm:prSet presAssocID="{0A82E939-AC5D-4A96-82A0-463E095AF150}" presName="Name0" presStyleCnt="0">
        <dgm:presLayoutVars>
          <dgm:dir/>
          <dgm:animLvl val="lvl"/>
          <dgm:resizeHandles val="exact"/>
        </dgm:presLayoutVars>
      </dgm:prSet>
      <dgm:spPr/>
    </dgm:pt>
    <dgm:pt modelId="{B82AC53C-AE42-41EB-8EC0-13EEC9BC5DF0}" type="pres">
      <dgm:prSet presAssocID="{60155655-FF8A-4090-86DE-46B673531CC2}" presName="parTxOnly" presStyleLbl="node1" presStyleIdx="0" presStyleCnt="5">
        <dgm:presLayoutVars>
          <dgm:chMax val="0"/>
          <dgm:chPref val="0"/>
          <dgm:bulletEnabled val="1"/>
        </dgm:presLayoutVars>
      </dgm:prSet>
      <dgm:spPr/>
      <dgm:t>
        <a:bodyPr/>
        <a:lstStyle/>
        <a:p>
          <a:endParaRPr lang="en-US"/>
        </a:p>
      </dgm:t>
    </dgm:pt>
    <dgm:pt modelId="{8E096B79-8FBE-443E-BACC-E1026FC972D4}" type="pres">
      <dgm:prSet presAssocID="{8F8D56AB-07F8-48EA-9098-BA78E3BB355D}" presName="parTxOnlySpace" presStyleCnt="0"/>
      <dgm:spPr/>
    </dgm:pt>
    <dgm:pt modelId="{7993125F-912C-4F72-B1FE-A9B3FCCEE1CD}" type="pres">
      <dgm:prSet presAssocID="{B3109EAC-25AE-4336-B2AE-34DB75CA715F}" presName="parTxOnly" presStyleLbl="node1" presStyleIdx="1" presStyleCnt="5">
        <dgm:presLayoutVars>
          <dgm:chMax val="0"/>
          <dgm:chPref val="0"/>
          <dgm:bulletEnabled val="1"/>
        </dgm:presLayoutVars>
      </dgm:prSet>
      <dgm:spPr/>
      <dgm:t>
        <a:bodyPr/>
        <a:lstStyle/>
        <a:p>
          <a:endParaRPr lang="en-US"/>
        </a:p>
      </dgm:t>
    </dgm:pt>
    <dgm:pt modelId="{D3ADE83B-6969-4878-A330-FAB3823FCCF2}" type="pres">
      <dgm:prSet presAssocID="{41AF4B08-6388-4CFF-A474-D6A389B79F70}" presName="parTxOnlySpace" presStyleCnt="0"/>
      <dgm:spPr/>
    </dgm:pt>
    <dgm:pt modelId="{62881654-3272-439F-B334-63BEEB9EE961}" type="pres">
      <dgm:prSet presAssocID="{7CED1568-7FD4-4349-9179-156E6B64ADE3}" presName="parTxOnly" presStyleLbl="node1" presStyleIdx="2" presStyleCnt="5">
        <dgm:presLayoutVars>
          <dgm:chMax val="0"/>
          <dgm:chPref val="0"/>
          <dgm:bulletEnabled val="1"/>
        </dgm:presLayoutVars>
      </dgm:prSet>
      <dgm:spPr/>
      <dgm:t>
        <a:bodyPr/>
        <a:lstStyle/>
        <a:p>
          <a:endParaRPr lang="en-US"/>
        </a:p>
      </dgm:t>
    </dgm:pt>
    <dgm:pt modelId="{2E130A06-E04F-400C-B1B2-F1BEDC24E7FC}" type="pres">
      <dgm:prSet presAssocID="{3A8F2F3D-2EFB-494D-9C55-FA59601B4C4F}" presName="parTxOnlySpace" presStyleCnt="0"/>
      <dgm:spPr/>
    </dgm:pt>
    <dgm:pt modelId="{4D0A8538-F977-46E5-AFD0-D10B3481E49E}" type="pres">
      <dgm:prSet presAssocID="{844E791E-0463-43AB-8DE6-DC8D9189016E}" presName="parTxOnly" presStyleLbl="node1" presStyleIdx="3" presStyleCnt="5">
        <dgm:presLayoutVars>
          <dgm:chMax val="0"/>
          <dgm:chPref val="0"/>
          <dgm:bulletEnabled val="1"/>
        </dgm:presLayoutVars>
      </dgm:prSet>
      <dgm:spPr/>
      <dgm:t>
        <a:bodyPr/>
        <a:lstStyle/>
        <a:p>
          <a:endParaRPr lang="en-US"/>
        </a:p>
      </dgm:t>
    </dgm:pt>
    <dgm:pt modelId="{8EEA8E83-F1FF-496D-9A8E-BCA78608D096}" type="pres">
      <dgm:prSet presAssocID="{7543B1B9-456C-4565-8683-8C5C24804D01}" presName="parTxOnlySpace" presStyleCnt="0"/>
      <dgm:spPr/>
    </dgm:pt>
    <dgm:pt modelId="{0C0B9904-E7E9-48A1-8BA4-45E0AD726222}" type="pres">
      <dgm:prSet presAssocID="{1B2893C8-642F-41C5-BD01-5745725A8416}" presName="parTxOnly" presStyleLbl="node1" presStyleIdx="4" presStyleCnt="5">
        <dgm:presLayoutVars>
          <dgm:chMax val="0"/>
          <dgm:chPref val="0"/>
          <dgm:bulletEnabled val="1"/>
        </dgm:presLayoutVars>
      </dgm:prSet>
      <dgm:spPr/>
      <dgm:t>
        <a:bodyPr/>
        <a:lstStyle/>
        <a:p>
          <a:endParaRPr lang="en-US"/>
        </a:p>
      </dgm:t>
    </dgm:pt>
  </dgm:ptLst>
  <dgm:cxnLst>
    <dgm:cxn modelId="{F008914C-872D-4CDC-B9D6-A40F514AAEF6}" srcId="{0A82E939-AC5D-4A96-82A0-463E095AF150}" destId="{1B2893C8-642F-41C5-BD01-5745725A8416}" srcOrd="4" destOrd="0" parTransId="{C4BD5AEA-EAD1-4EDF-9B41-F54BE3575D09}" sibTransId="{B03B792D-5080-416B-9DC1-42DBD0F7DE4E}"/>
    <dgm:cxn modelId="{0D77E967-3445-4DBC-A3C0-D155C62FAF97}" type="presOf" srcId="{B3109EAC-25AE-4336-B2AE-34DB75CA715F}" destId="{7993125F-912C-4F72-B1FE-A9B3FCCEE1CD}" srcOrd="0" destOrd="0" presId="urn:microsoft.com/office/officeart/2005/8/layout/chevron1"/>
    <dgm:cxn modelId="{59AE5E2A-19BB-4777-931A-9518498A5895}" type="presOf" srcId="{844E791E-0463-43AB-8DE6-DC8D9189016E}" destId="{4D0A8538-F977-46E5-AFD0-D10B3481E49E}" srcOrd="0" destOrd="0" presId="urn:microsoft.com/office/officeart/2005/8/layout/chevron1"/>
    <dgm:cxn modelId="{633F7DC8-9E4C-4373-9DAA-DCB43123733B}" type="presOf" srcId="{7CED1568-7FD4-4349-9179-156E6B64ADE3}" destId="{62881654-3272-439F-B334-63BEEB9EE961}" srcOrd="0" destOrd="0" presId="urn:microsoft.com/office/officeart/2005/8/layout/chevron1"/>
    <dgm:cxn modelId="{27A9ACA5-B2EF-4487-9ECE-C3355035FA40}" srcId="{0A82E939-AC5D-4A96-82A0-463E095AF150}" destId="{60155655-FF8A-4090-86DE-46B673531CC2}" srcOrd="0" destOrd="0" parTransId="{7941BE77-CA63-4EA7-A981-E0DCC4E19069}" sibTransId="{8F8D56AB-07F8-48EA-9098-BA78E3BB355D}"/>
    <dgm:cxn modelId="{22858138-BE20-47F3-A04C-FA1EAAD2AF27}" srcId="{0A82E939-AC5D-4A96-82A0-463E095AF150}" destId="{7CED1568-7FD4-4349-9179-156E6B64ADE3}" srcOrd="2" destOrd="0" parTransId="{7600A5BD-2E13-4FCA-B088-7489568C3DCB}" sibTransId="{3A8F2F3D-2EFB-494D-9C55-FA59601B4C4F}"/>
    <dgm:cxn modelId="{55AEEF32-4F3F-4F8D-83EF-901D4A85D8C8}" type="presOf" srcId="{0A82E939-AC5D-4A96-82A0-463E095AF150}" destId="{03DE42DB-0420-48EB-A96F-359DCE432E99}" srcOrd="0" destOrd="0" presId="urn:microsoft.com/office/officeart/2005/8/layout/chevron1"/>
    <dgm:cxn modelId="{6C53BE1F-FF06-4B8C-8808-C07392BEA017}" type="presOf" srcId="{60155655-FF8A-4090-86DE-46B673531CC2}" destId="{B82AC53C-AE42-41EB-8EC0-13EEC9BC5DF0}" srcOrd="0" destOrd="0" presId="urn:microsoft.com/office/officeart/2005/8/layout/chevron1"/>
    <dgm:cxn modelId="{C9E027AA-B5A2-4C7A-9D09-B230DCA1296E}" type="presOf" srcId="{1B2893C8-642F-41C5-BD01-5745725A8416}" destId="{0C0B9904-E7E9-48A1-8BA4-45E0AD726222}" srcOrd="0" destOrd="0" presId="urn:microsoft.com/office/officeart/2005/8/layout/chevron1"/>
    <dgm:cxn modelId="{AC564D34-F65F-4351-B4D4-D5425720D645}" srcId="{0A82E939-AC5D-4A96-82A0-463E095AF150}" destId="{B3109EAC-25AE-4336-B2AE-34DB75CA715F}" srcOrd="1" destOrd="0" parTransId="{FDC5F62A-BD97-409F-BA61-594E65A4ED10}" sibTransId="{41AF4B08-6388-4CFF-A474-D6A389B79F70}"/>
    <dgm:cxn modelId="{6CB2E4D6-BDCC-44AD-AA29-6260CDC55FA0}" srcId="{0A82E939-AC5D-4A96-82A0-463E095AF150}" destId="{844E791E-0463-43AB-8DE6-DC8D9189016E}" srcOrd="3" destOrd="0" parTransId="{F56D4CED-E4C2-41EC-A602-4CD4B94B7A95}" sibTransId="{7543B1B9-456C-4565-8683-8C5C24804D01}"/>
    <dgm:cxn modelId="{CC66820B-395C-4103-94CF-E49935E4E8E3}" type="presParOf" srcId="{03DE42DB-0420-48EB-A96F-359DCE432E99}" destId="{B82AC53C-AE42-41EB-8EC0-13EEC9BC5DF0}" srcOrd="0" destOrd="0" presId="urn:microsoft.com/office/officeart/2005/8/layout/chevron1"/>
    <dgm:cxn modelId="{DE7AB990-48EE-45DD-9CFD-7C49F31FD5D3}" type="presParOf" srcId="{03DE42DB-0420-48EB-A96F-359DCE432E99}" destId="{8E096B79-8FBE-443E-BACC-E1026FC972D4}" srcOrd="1" destOrd="0" presId="urn:microsoft.com/office/officeart/2005/8/layout/chevron1"/>
    <dgm:cxn modelId="{3993A3B4-0F53-4A64-B810-18CA57B5D894}" type="presParOf" srcId="{03DE42DB-0420-48EB-A96F-359DCE432E99}" destId="{7993125F-912C-4F72-B1FE-A9B3FCCEE1CD}" srcOrd="2" destOrd="0" presId="urn:microsoft.com/office/officeart/2005/8/layout/chevron1"/>
    <dgm:cxn modelId="{8441C3D2-CC33-4003-87D5-5EAE6A52969A}" type="presParOf" srcId="{03DE42DB-0420-48EB-A96F-359DCE432E99}" destId="{D3ADE83B-6969-4878-A330-FAB3823FCCF2}" srcOrd="3" destOrd="0" presId="urn:microsoft.com/office/officeart/2005/8/layout/chevron1"/>
    <dgm:cxn modelId="{7CFEA2FC-C0D9-4B96-96B7-6D73C612D446}" type="presParOf" srcId="{03DE42DB-0420-48EB-A96F-359DCE432E99}" destId="{62881654-3272-439F-B334-63BEEB9EE961}" srcOrd="4" destOrd="0" presId="urn:microsoft.com/office/officeart/2005/8/layout/chevron1"/>
    <dgm:cxn modelId="{1C2AFC82-38CC-4288-BE25-01177B97D5D6}" type="presParOf" srcId="{03DE42DB-0420-48EB-A96F-359DCE432E99}" destId="{2E130A06-E04F-400C-B1B2-F1BEDC24E7FC}" srcOrd="5" destOrd="0" presId="urn:microsoft.com/office/officeart/2005/8/layout/chevron1"/>
    <dgm:cxn modelId="{C3FC372B-915C-4F6C-BC92-44FFAC733C09}" type="presParOf" srcId="{03DE42DB-0420-48EB-A96F-359DCE432E99}" destId="{4D0A8538-F977-46E5-AFD0-D10B3481E49E}" srcOrd="6" destOrd="0" presId="urn:microsoft.com/office/officeart/2005/8/layout/chevron1"/>
    <dgm:cxn modelId="{EBDBCF91-D4EA-4C58-85D8-6D9FA83479FB}" type="presParOf" srcId="{03DE42DB-0420-48EB-A96F-359DCE432E99}" destId="{8EEA8E83-F1FF-496D-9A8E-BCA78608D096}" srcOrd="7" destOrd="0" presId="urn:microsoft.com/office/officeart/2005/8/layout/chevron1"/>
    <dgm:cxn modelId="{9DAF01F7-8EBE-4288-86BC-331724A5663B}" type="presParOf" srcId="{03DE42DB-0420-48EB-A96F-359DCE432E99}" destId="{0C0B9904-E7E9-48A1-8BA4-45E0AD72622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A82E939-AC5D-4A96-82A0-463E095AF150}" type="doc">
      <dgm:prSet loTypeId="urn:microsoft.com/office/officeart/2005/8/layout/chevron1" loCatId="process" qsTypeId="urn:microsoft.com/office/officeart/2005/8/quickstyle/simple1" qsCatId="simple" csTypeId="urn:microsoft.com/office/officeart/2005/8/colors/accent1_2" csCatId="accent1" phldr="1"/>
      <dgm:spPr/>
    </dgm:pt>
    <dgm:pt modelId="{60155655-FF8A-4090-86DE-46B673531CC2}">
      <dgm:prSet phldrT="[Text]" custT="1"/>
      <dgm:spPr/>
      <dgm:t>
        <a:bodyPr/>
        <a:lstStyle/>
        <a:p>
          <a:r>
            <a:rPr lang="en-US" sz="1200" b="1" dirty="0" smtClean="0">
              <a:solidFill>
                <a:schemeClr val="tx2"/>
              </a:solidFill>
            </a:rPr>
            <a:t>Define Data Checks</a:t>
          </a:r>
          <a:endParaRPr lang="en-US" sz="1200" b="1" dirty="0">
            <a:solidFill>
              <a:schemeClr val="tx2"/>
            </a:solidFill>
          </a:endParaRPr>
        </a:p>
      </dgm:t>
    </dgm:pt>
    <dgm:pt modelId="{7941BE77-CA63-4EA7-A981-E0DCC4E19069}" type="parTrans" cxnId="{27A9ACA5-B2EF-4487-9ECE-C3355035FA40}">
      <dgm:prSet/>
      <dgm:spPr/>
      <dgm:t>
        <a:bodyPr/>
        <a:lstStyle/>
        <a:p>
          <a:endParaRPr lang="en-US" sz="1200"/>
        </a:p>
      </dgm:t>
    </dgm:pt>
    <dgm:pt modelId="{8F8D56AB-07F8-48EA-9098-BA78E3BB355D}" type="sibTrans" cxnId="{27A9ACA5-B2EF-4487-9ECE-C3355035FA40}">
      <dgm:prSet/>
      <dgm:spPr/>
      <dgm:t>
        <a:bodyPr/>
        <a:lstStyle/>
        <a:p>
          <a:endParaRPr lang="en-US" sz="1200"/>
        </a:p>
      </dgm:t>
    </dgm:pt>
    <dgm:pt modelId="{1B2893C8-642F-41C5-BD01-5745725A8416}">
      <dgm:prSet phldrT="[Text]" custT="1"/>
      <dgm:spPr/>
      <dgm:t>
        <a:bodyPr/>
        <a:lstStyle/>
        <a:p>
          <a:r>
            <a:rPr lang="en-US" sz="1200" b="1" dirty="0" smtClean="0">
              <a:solidFill>
                <a:schemeClr val="tx2"/>
              </a:solidFill>
            </a:rPr>
            <a:t>Monitor Change</a:t>
          </a:r>
          <a:endParaRPr lang="en-US" sz="1200" b="1" dirty="0">
            <a:solidFill>
              <a:schemeClr val="tx2"/>
            </a:solidFill>
          </a:endParaRPr>
        </a:p>
      </dgm:t>
    </dgm:pt>
    <dgm:pt modelId="{C4BD5AEA-EAD1-4EDF-9B41-F54BE3575D09}" type="parTrans" cxnId="{F008914C-872D-4CDC-B9D6-A40F514AAEF6}">
      <dgm:prSet/>
      <dgm:spPr/>
      <dgm:t>
        <a:bodyPr/>
        <a:lstStyle/>
        <a:p>
          <a:endParaRPr lang="en-US" sz="1200"/>
        </a:p>
      </dgm:t>
    </dgm:pt>
    <dgm:pt modelId="{B03B792D-5080-416B-9DC1-42DBD0F7DE4E}" type="sibTrans" cxnId="{F008914C-872D-4CDC-B9D6-A40F514AAEF6}">
      <dgm:prSet/>
      <dgm:spPr/>
      <dgm:t>
        <a:bodyPr/>
        <a:lstStyle/>
        <a:p>
          <a:endParaRPr lang="en-US" sz="1200"/>
        </a:p>
      </dgm:t>
    </dgm:pt>
    <dgm:pt modelId="{B3109EAC-25AE-4336-B2AE-34DB75CA715F}">
      <dgm:prSet custT="1"/>
      <dgm:spPr/>
      <dgm:t>
        <a:bodyPr/>
        <a:lstStyle/>
        <a:p>
          <a:r>
            <a:rPr lang="en-US" sz="1200" b="1" dirty="0" smtClean="0">
              <a:solidFill>
                <a:schemeClr val="tx2"/>
              </a:solidFill>
            </a:rPr>
            <a:t>Select Providers</a:t>
          </a:r>
          <a:endParaRPr lang="en-US" sz="1200" b="1" dirty="0">
            <a:solidFill>
              <a:schemeClr val="tx2"/>
            </a:solidFill>
          </a:endParaRPr>
        </a:p>
      </dgm:t>
    </dgm:pt>
    <dgm:pt modelId="{FDC5F62A-BD97-409F-BA61-594E65A4ED10}" type="parTrans" cxnId="{AC564D34-F65F-4351-B4D4-D5425720D645}">
      <dgm:prSet/>
      <dgm:spPr/>
      <dgm:t>
        <a:bodyPr/>
        <a:lstStyle/>
        <a:p>
          <a:endParaRPr lang="en-US" sz="1200"/>
        </a:p>
      </dgm:t>
    </dgm:pt>
    <dgm:pt modelId="{41AF4B08-6388-4CFF-A474-D6A389B79F70}" type="sibTrans" cxnId="{AC564D34-F65F-4351-B4D4-D5425720D645}">
      <dgm:prSet/>
      <dgm:spPr/>
      <dgm:t>
        <a:bodyPr/>
        <a:lstStyle/>
        <a:p>
          <a:endParaRPr lang="en-US" sz="1200"/>
        </a:p>
      </dgm:t>
    </dgm:pt>
    <dgm:pt modelId="{7CED1568-7FD4-4349-9179-156E6B64ADE3}">
      <dgm:prSet custT="1"/>
      <dgm:spPr/>
      <dgm:t>
        <a:bodyPr/>
        <a:lstStyle/>
        <a:p>
          <a:r>
            <a:rPr lang="en-US" sz="1200" b="1" dirty="0" smtClean="0">
              <a:solidFill>
                <a:schemeClr val="tx2"/>
              </a:solidFill>
            </a:rPr>
            <a:t>Present Webinar</a:t>
          </a:r>
          <a:endParaRPr lang="en-US" sz="1200" b="1" dirty="0">
            <a:solidFill>
              <a:schemeClr val="tx2"/>
            </a:solidFill>
          </a:endParaRPr>
        </a:p>
      </dgm:t>
    </dgm:pt>
    <dgm:pt modelId="{7600A5BD-2E13-4FCA-B088-7489568C3DCB}" type="parTrans" cxnId="{22858138-BE20-47F3-A04C-FA1EAAD2AF27}">
      <dgm:prSet/>
      <dgm:spPr/>
      <dgm:t>
        <a:bodyPr/>
        <a:lstStyle/>
        <a:p>
          <a:endParaRPr lang="en-US" sz="1200"/>
        </a:p>
      </dgm:t>
    </dgm:pt>
    <dgm:pt modelId="{3A8F2F3D-2EFB-494D-9C55-FA59601B4C4F}" type="sibTrans" cxnId="{22858138-BE20-47F3-A04C-FA1EAAD2AF27}">
      <dgm:prSet/>
      <dgm:spPr/>
      <dgm:t>
        <a:bodyPr/>
        <a:lstStyle/>
        <a:p>
          <a:endParaRPr lang="en-US" sz="1200"/>
        </a:p>
      </dgm:t>
    </dgm:pt>
    <dgm:pt modelId="{844E791E-0463-43AB-8DE6-DC8D9189016E}">
      <dgm:prSet custT="1"/>
      <dgm:spPr/>
      <dgm:t>
        <a:bodyPr/>
        <a:lstStyle/>
        <a:p>
          <a:r>
            <a:rPr lang="en-US" sz="1200" b="1" dirty="0" smtClean="0">
              <a:solidFill>
                <a:schemeClr val="tx2"/>
              </a:solidFill>
            </a:rPr>
            <a:t>Run Fix-It Reports</a:t>
          </a:r>
          <a:endParaRPr lang="en-US" sz="1200" b="1" dirty="0">
            <a:solidFill>
              <a:schemeClr val="tx2"/>
            </a:solidFill>
          </a:endParaRPr>
        </a:p>
      </dgm:t>
    </dgm:pt>
    <dgm:pt modelId="{F56D4CED-E4C2-41EC-A602-4CD4B94B7A95}" type="parTrans" cxnId="{6CB2E4D6-BDCC-44AD-AA29-6260CDC55FA0}">
      <dgm:prSet/>
      <dgm:spPr/>
      <dgm:t>
        <a:bodyPr/>
        <a:lstStyle/>
        <a:p>
          <a:endParaRPr lang="en-US" sz="1200"/>
        </a:p>
      </dgm:t>
    </dgm:pt>
    <dgm:pt modelId="{7543B1B9-456C-4565-8683-8C5C24804D01}" type="sibTrans" cxnId="{6CB2E4D6-BDCC-44AD-AA29-6260CDC55FA0}">
      <dgm:prSet/>
      <dgm:spPr/>
      <dgm:t>
        <a:bodyPr/>
        <a:lstStyle/>
        <a:p>
          <a:endParaRPr lang="en-US" sz="1200"/>
        </a:p>
      </dgm:t>
    </dgm:pt>
    <dgm:pt modelId="{03DE42DB-0420-48EB-A96F-359DCE432E99}" type="pres">
      <dgm:prSet presAssocID="{0A82E939-AC5D-4A96-82A0-463E095AF150}" presName="Name0" presStyleCnt="0">
        <dgm:presLayoutVars>
          <dgm:dir/>
          <dgm:animLvl val="lvl"/>
          <dgm:resizeHandles val="exact"/>
        </dgm:presLayoutVars>
      </dgm:prSet>
      <dgm:spPr/>
    </dgm:pt>
    <dgm:pt modelId="{B82AC53C-AE42-41EB-8EC0-13EEC9BC5DF0}" type="pres">
      <dgm:prSet presAssocID="{60155655-FF8A-4090-86DE-46B673531CC2}" presName="parTxOnly" presStyleLbl="node1" presStyleIdx="0" presStyleCnt="5">
        <dgm:presLayoutVars>
          <dgm:chMax val="0"/>
          <dgm:chPref val="0"/>
          <dgm:bulletEnabled val="1"/>
        </dgm:presLayoutVars>
      </dgm:prSet>
      <dgm:spPr/>
      <dgm:t>
        <a:bodyPr/>
        <a:lstStyle/>
        <a:p>
          <a:endParaRPr lang="en-US"/>
        </a:p>
      </dgm:t>
    </dgm:pt>
    <dgm:pt modelId="{8E096B79-8FBE-443E-BACC-E1026FC972D4}" type="pres">
      <dgm:prSet presAssocID="{8F8D56AB-07F8-48EA-9098-BA78E3BB355D}" presName="parTxOnlySpace" presStyleCnt="0"/>
      <dgm:spPr/>
    </dgm:pt>
    <dgm:pt modelId="{7993125F-912C-4F72-B1FE-A9B3FCCEE1CD}" type="pres">
      <dgm:prSet presAssocID="{B3109EAC-25AE-4336-B2AE-34DB75CA715F}" presName="parTxOnly" presStyleLbl="node1" presStyleIdx="1" presStyleCnt="5">
        <dgm:presLayoutVars>
          <dgm:chMax val="0"/>
          <dgm:chPref val="0"/>
          <dgm:bulletEnabled val="1"/>
        </dgm:presLayoutVars>
      </dgm:prSet>
      <dgm:spPr/>
      <dgm:t>
        <a:bodyPr/>
        <a:lstStyle/>
        <a:p>
          <a:endParaRPr lang="en-US"/>
        </a:p>
      </dgm:t>
    </dgm:pt>
    <dgm:pt modelId="{D3ADE83B-6969-4878-A330-FAB3823FCCF2}" type="pres">
      <dgm:prSet presAssocID="{41AF4B08-6388-4CFF-A474-D6A389B79F70}" presName="parTxOnlySpace" presStyleCnt="0"/>
      <dgm:spPr/>
    </dgm:pt>
    <dgm:pt modelId="{62881654-3272-439F-B334-63BEEB9EE961}" type="pres">
      <dgm:prSet presAssocID="{7CED1568-7FD4-4349-9179-156E6B64ADE3}" presName="parTxOnly" presStyleLbl="node1" presStyleIdx="2" presStyleCnt="5">
        <dgm:presLayoutVars>
          <dgm:chMax val="0"/>
          <dgm:chPref val="0"/>
          <dgm:bulletEnabled val="1"/>
        </dgm:presLayoutVars>
      </dgm:prSet>
      <dgm:spPr/>
      <dgm:t>
        <a:bodyPr/>
        <a:lstStyle/>
        <a:p>
          <a:endParaRPr lang="en-US"/>
        </a:p>
      </dgm:t>
    </dgm:pt>
    <dgm:pt modelId="{2E130A06-E04F-400C-B1B2-F1BEDC24E7FC}" type="pres">
      <dgm:prSet presAssocID="{3A8F2F3D-2EFB-494D-9C55-FA59601B4C4F}" presName="parTxOnlySpace" presStyleCnt="0"/>
      <dgm:spPr/>
    </dgm:pt>
    <dgm:pt modelId="{4D0A8538-F977-46E5-AFD0-D10B3481E49E}" type="pres">
      <dgm:prSet presAssocID="{844E791E-0463-43AB-8DE6-DC8D9189016E}" presName="parTxOnly" presStyleLbl="node1" presStyleIdx="3" presStyleCnt="5">
        <dgm:presLayoutVars>
          <dgm:chMax val="0"/>
          <dgm:chPref val="0"/>
          <dgm:bulletEnabled val="1"/>
        </dgm:presLayoutVars>
      </dgm:prSet>
      <dgm:spPr/>
      <dgm:t>
        <a:bodyPr/>
        <a:lstStyle/>
        <a:p>
          <a:endParaRPr lang="en-US"/>
        </a:p>
      </dgm:t>
    </dgm:pt>
    <dgm:pt modelId="{8EEA8E83-F1FF-496D-9A8E-BCA78608D096}" type="pres">
      <dgm:prSet presAssocID="{7543B1B9-456C-4565-8683-8C5C24804D01}" presName="parTxOnlySpace" presStyleCnt="0"/>
      <dgm:spPr/>
    </dgm:pt>
    <dgm:pt modelId="{0C0B9904-E7E9-48A1-8BA4-45E0AD726222}" type="pres">
      <dgm:prSet presAssocID="{1B2893C8-642F-41C5-BD01-5745725A8416}" presName="parTxOnly" presStyleLbl="node1" presStyleIdx="4" presStyleCnt="5">
        <dgm:presLayoutVars>
          <dgm:chMax val="0"/>
          <dgm:chPref val="0"/>
          <dgm:bulletEnabled val="1"/>
        </dgm:presLayoutVars>
      </dgm:prSet>
      <dgm:spPr/>
      <dgm:t>
        <a:bodyPr/>
        <a:lstStyle/>
        <a:p>
          <a:endParaRPr lang="en-US"/>
        </a:p>
      </dgm:t>
    </dgm:pt>
  </dgm:ptLst>
  <dgm:cxnLst>
    <dgm:cxn modelId="{6DD36E4D-973A-4E42-BBFF-4E4BBC0FAEE3}" type="presOf" srcId="{0A82E939-AC5D-4A96-82A0-463E095AF150}" destId="{03DE42DB-0420-48EB-A96F-359DCE432E99}" srcOrd="0" destOrd="0" presId="urn:microsoft.com/office/officeart/2005/8/layout/chevron1"/>
    <dgm:cxn modelId="{F008914C-872D-4CDC-B9D6-A40F514AAEF6}" srcId="{0A82E939-AC5D-4A96-82A0-463E095AF150}" destId="{1B2893C8-642F-41C5-BD01-5745725A8416}" srcOrd="4" destOrd="0" parTransId="{C4BD5AEA-EAD1-4EDF-9B41-F54BE3575D09}" sibTransId="{B03B792D-5080-416B-9DC1-42DBD0F7DE4E}"/>
    <dgm:cxn modelId="{DC9A2844-7847-42E1-A2C0-41FC33293BBD}" type="presOf" srcId="{60155655-FF8A-4090-86DE-46B673531CC2}" destId="{B82AC53C-AE42-41EB-8EC0-13EEC9BC5DF0}" srcOrd="0" destOrd="0" presId="urn:microsoft.com/office/officeart/2005/8/layout/chevron1"/>
    <dgm:cxn modelId="{27A9ACA5-B2EF-4487-9ECE-C3355035FA40}" srcId="{0A82E939-AC5D-4A96-82A0-463E095AF150}" destId="{60155655-FF8A-4090-86DE-46B673531CC2}" srcOrd="0" destOrd="0" parTransId="{7941BE77-CA63-4EA7-A981-E0DCC4E19069}" sibTransId="{8F8D56AB-07F8-48EA-9098-BA78E3BB355D}"/>
    <dgm:cxn modelId="{22858138-BE20-47F3-A04C-FA1EAAD2AF27}" srcId="{0A82E939-AC5D-4A96-82A0-463E095AF150}" destId="{7CED1568-7FD4-4349-9179-156E6B64ADE3}" srcOrd="2" destOrd="0" parTransId="{7600A5BD-2E13-4FCA-B088-7489568C3DCB}" sibTransId="{3A8F2F3D-2EFB-494D-9C55-FA59601B4C4F}"/>
    <dgm:cxn modelId="{84176776-1761-4CC2-A238-8D2936C3ED5B}" type="presOf" srcId="{B3109EAC-25AE-4336-B2AE-34DB75CA715F}" destId="{7993125F-912C-4F72-B1FE-A9B3FCCEE1CD}" srcOrd="0" destOrd="0" presId="urn:microsoft.com/office/officeart/2005/8/layout/chevron1"/>
    <dgm:cxn modelId="{AC564D34-F65F-4351-B4D4-D5425720D645}" srcId="{0A82E939-AC5D-4A96-82A0-463E095AF150}" destId="{B3109EAC-25AE-4336-B2AE-34DB75CA715F}" srcOrd="1" destOrd="0" parTransId="{FDC5F62A-BD97-409F-BA61-594E65A4ED10}" sibTransId="{41AF4B08-6388-4CFF-A474-D6A389B79F70}"/>
    <dgm:cxn modelId="{726E70FA-DF84-46A5-8CC3-5117237E32CC}" type="presOf" srcId="{7CED1568-7FD4-4349-9179-156E6B64ADE3}" destId="{62881654-3272-439F-B334-63BEEB9EE961}" srcOrd="0" destOrd="0" presId="urn:microsoft.com/office/officeart/2005/8/layout/chevron1"/>
    <dgm:cxn modelId="{F7BF6CD1-5788-4D3C-AC59-11D924ACF287}" type="presOf" srcId="{844E791E-0463-43AB-8DE6-DC8D9189016E}" destId="{4D0A8538-F977-46E5-AFD0-D10B3481E49E}" srcOrd="0" destOrd="0" presId="urn:microsoft.com/office/officeart/2005/8/layout/chevron1"/>
    <dgm:cxn modelId="{59E263A9-1719-4CAA-AB05-295599377D99}" type="presOf" srcId="{1B2893C8-642F-41C5-BD01-5745725A8416}" destId="{0C0B9904-E7E9-48A1-8BA4-45E0AD726222}" srcOrd="0" destOrd="0" presId="urn:microsoft.com/office/officeart/2005/8/layout/chevron1"/>
    <dgm:cxn modelId="{6CB2E4D6-BDCC-44AD-AA29-6260CDC55FA0}" srcId="{0A82E939-AC5D-4A96-82A0-463E095AF150}" destId="{844E791E-0463-43AB-8DE6-DC8D9189016E}" srcOrd="3" destOrd="0" parTransId="{F56D4CED-E4C2-41EC-A602-4CD4B94B7A95}" sibTransId="{7543B1B9-456C-4565-8683-8C5C24804D01}"/>
    <dgm:cxn modelId="{3F8CBB4E-A3A0-4EA4-80EF-CAE2AC942449}" type="presParOf" srcId="{03DE42DB-0420-48EB-A96F-359DCE432E99}" destId="{B82AC53C-AE42-41EB-8EC0-13EEC9BC5DF0}" srcOrd="0" destOrd="0" presId="urn:microsoft.com/office/officeart/2005/8/layout/chevron1"/>
    <dgm:cxn modelId="{D486FB0C-6308-445A-BC17-D35D262F66F3}" type="presParOf" srcId="{03DE42DB-0420-48EB-A96F-359DCE432E99}" destId="{8E096B79-8FBE-443E-BACC-E1026FC972D4}" srcOrd="1" destOrd="0" presId="urn:microsoft.com/office/officeart/2005/8/layout/chevron1"/>
    <dgm:cxn modelId="{8B577173-A745-4657-B62C-488F31FFC479}" type="presParOf" srcId="{03DE42DB-0420-48EB-A96F-359DCE432E99}" destId="{7993125F-912C-4F72-B1FE-A9B3FCCEE1CD}" srcOrd="2" destOrd="0" presId="urn:microsoft.com/office/officeart/2005/8/layout/chevron1"/>
    <dgm:cxn modelId="{C21D00F0-261E-461F-ADAC-733A90E8EE3A}" type="presParOf" srcId="{03DE42DB-0420-48EB-A96F-359DCE432E99}" destId="{D3ADE83B-6969-4878-A330-FAB3823FCCF2}" srcOrd="3" destOrd="0" presId="urn:microsoft.com/office/officeart/2005/8/layout/chevron1"/>
    <dgm:cxn modelId="{520E8840-AA37-4077-A6BB-AC03419DBC9D}" type="presParOf" srcId="{03DE42DB-0420-48EB-A96F-359DCE432E99}" destId="{62881654-3272-439F-B334-63BEEB9EE961}" srcOrd="4" destOrd="0" presId="urn:microsoft.com/office/officeart/2005/8/layout/chevron1"/>
    <dgm:cxn modelId="{77CFAAC7-281C-4629-9924-3FA92DE50A45}" type="presParOf" srcId="{03DE42DB-0420-48EB-A96F-359DCE432E99}" destId="{2E130A06-E04F-400C-B1B2-F1BEDC24E7FC}" srcOrd="5" destOrd="0" presId="urn:microsoft.com/office/officeart/2005/8/layout/chevron1"/>
    <dgm:cxn modelId="{DB6FDE64-FE97-42E3-8F70-A07A68DF9E48}" type="presParOf" srcId="{03DE42DB-0420-48EB-A96F-359DCE432E99}" destId="{4D0A8538-F977-46E5-AFD0-D10B3481E49E}" srcOrd="6" destOrd="0" presId="urn:microsoft.com/office/officeart/2005/8/layout/chevron1"/>
    <dgm:cxn modelId="{7666DA53-23BE-4F52-99F9-AE337142E23F}" type="presParOf" srcId="{03DE42DB-0420-48EB-A96F-359DCE432E99}" destId="{8EEA8E83-F1FF-496D-9A8E-BCA78608D096}" srcOrd="7" destOrd="0" presId="urn:microsoft.com/office/officeart/2005/8/layout/chevron1"/>
    <dgm:cxn modelId="{D8A9B5FD-B587-4254-893B-E1EFA17F446A}" type="presParOf" srcId="{03DE42DB-0420-48EB-A96F-359DCE432E99}" destId="{0C0B9904-E7E9-48A1-8BA4-45E0AD72622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A82E939-AC5D-4A96-82A0-463E095AF150}" type="doc">
      <dgm:prSet loTypeId="urn:microsoft.com/office/officeart/2005/8/layout/chevron1" loCatId="process" qsTypeId="urn:microsoft.com/office/officeart/2005/8/quickstyle/simple1" qsCatId="simple" csTypeId="urn:microsoft.com/office/officeart/2005/8/colors/accent1_2" csCatId="accent1" phldr="1"/>
      <dgm:spPr/>
    </dgm:pt>
    <dgm:pt modelId="{60155655-FF8A-4090-86DE-46B673531CC2}">
      <dgm:prSet phldrT="[Text]" custT="1"/>
      <dgm:spPr/>
      <dgm:t>
        <a:bodyPr/>
        <a:lstStyle/>
        <a:p>
          <a:r>
            <a:rPr lang="en-US" sz="1200" b="1" dirty="0" smtClean="0">
              <a:solidFill>
                <a:schemeClr val="accent1"/>
              </a:solidFill>
            </a:rPr>
            <a:t>Define Data Checks</a:t>
          </a:r>
          <a:endParaRPr lang="en-US" sz="1200" b="1" dirty="0">
            <a:solidFill>
              <a:schemeClr val="accent1"/>
            </a:solidFill>
          </a:endParaRPr>
        </a:p>
      </dgm:t>
    </dgm:pt>
    <dgm:pt modelId="{7941BE77-CA63-4EA7-A981-E0DCC4E19069}" type="parTrans" cxnId="{27A9ACA5-B2EF-4487-9ECE-C3355035FA40}">
      <dgm:prSet/>
      <dgm:spPr/>
      <dgm:t>
        <a:bodyPr/>
        <a:lstStyle/>
        <a:p>
          <a:endParaRPr lang="en-US" sz="1200"/>
        </a:p>
      </dgm:t>
    </dgm:pt>
    <dgm:pt modelId="{8F8D56AB-07F8-48EA-9098-BA78E3BB355D}" type="sibTrans" cxnId="{27A9ACA5-B2EF-4487-9ECE-C3355035FA40}">
      <dgm:prSet/>
      <dgm:spPr/>
      <dgm:t>
        <a:bodyPr/>
        <a:lstStyle/>
        <a:p>
          <a:endParaRPr lang="en-US" sz="1200"/>
        </a:p>
      </dgm:t>
    </dgm:pt>
    <dgm:pt modelId="{1B2893C8-642F-41C5-BD01-5745725A8416}">
      <dgm:prSet phldrT="[Text]" custT="1"/>
      <dgm:spPr/>
      <dgm:t>
        <a:bodyPr/>
        <a:lstStyle/>
        <a:p>
          <a:endParaRPr lang="en-US" sz="1200" b="1" dirty="0">
            <a:solidFill>
              <a:schemeClr val="accent1"/>
            </a:solidFill>
          </a:endParaRPr>
        </a:p>
      </dgm:t>
    </dgm:pt>
    <dgm:pt modelId="{C4BD5AEA-EAD1-4EDF-9B41-F54BE3575D09}" type="parTrans" cxnId="{F008914C-872D-4CDC-B9D6-A40F514AAEF6}">
      <dgm:prSet/>
      <dgm:spPr/>
      <dgm:t>
        <a:bodyPr/>
        <a:lstStyle/>
        <a:p>
          <a:endParaRPr lang="en-US" sz="1200"/>
        </a:p>
      </dgm:t>
    </dgm:pt>
    <dgm:pt modelId="{B03B792D-5080-416B-9DC1-42DBD0F7DE4E}" type="sibTrans" cxnId="{F008914C-872D-4CDC-B9D6-A40F514AAEF6}">
      <dgm:prSet/>
      <dgm:spPr/>
      <dgm:t>
        <a:bodyPr/>
        <a:lstStyle/>
        <a:p>
          <a:endParaRPr lang="en-US" sz="1200"/>
        </a:p>
      </dgm:t>
    </dgm:pt>
    <dgm:pt modelId="{B3109EAC-25AE-4336-B2AE-34DB75CA715F}">
      <dgm:prSet custT="1"/>
      <dgm:spPr/>
      <dgm:t>
        <a:bodyPr/>
        <a:lstStyle/>
        <a:p>
          <a:r>
            <a:rPr lang="en-US" sz="1200" b="1" dirty="0" smtClean="0">
              <a:solidFill>
                <a:schemeClr val="accent1"/>
              </a:solidFill>
            </a:rPr>
            <a:t>Select Providers</a:t>
          </a:r>
          <a:endParaRPr lang="en-US" sz="1200" b="1" dirty="0">
            <a:solidFill>
              <a:schemeClr val="accent1"/>
            </a:solidFill>
          </a:endParaRPr>
        </a:p>
      </dgm:t>
    </dgm:pt>
    <dgm:pt modelId="{FDC5F62A-BD97-409F-BA61-594E65A4ED10}" type="parTrans" cxnId="{AC564D34-F65F-4351-B4D4-D5425720D645}">
      <dgm:prSet/>
      <dgm:spPr/>
      <dgm:t>
        <a:bodyPr/>
        <a:lstStyle/>
        <a:p>
          <a:endParaRPr lang="en-US" sz="1200"/>
        </a:p>
      </dgm:t>
    </dgm:pt>
    <dgm:pt modelId="{41AF4B08-6388-4CFF-A474-D6A389B79F70}" type="sibTrans" cxnId="{AC564D34-F65F-4351-B4D4-D5425720D645}">
      <dgm:prSet/>
      <dgm:spPr/>
      <dgm:t>
        <a:bodyPr/>
        <a:lstStyle/>
        <a:p>
          <a:endParaRPr lang="en-US" sz="1200"/>
        </a:p>
      </dgm:t>
    </dgm:pt>
    <dgm:pt modelId="{7CED1568-7FD4-4349-9179-156E6B64ADE3}">
      <dgm:prSet custT="1"/>
      <dgm:spPr/>
      <dgm:t>
        <a:bodyPr/>
        <a:lstStyle/>
        <a:p>
          <a:r>
            <a:rPr lang="en-US" sz="1200" b="1" dirty="0" smtClean="0">
              <a:solidFill>
                <a:schemeClr val="accent1"/>
              </a:solidFill>
            </a:rPr>
            <a:t>Present Webinar</a:t>
          </a:r>
          <a:endParaRPr lang="en-US" sz="1200" b="1" dirty="0">
            <a:solidFill>
              <a:schemeClr val="accent1"/>
            </a:solidFill>
          </a:endParaRPr>
        </a:p>
      </dgm:t>
    </dgm:pt>
    <dgm:pt modelId="{7600A5BD-2E13-4FCA-B088-7489568C3DCB}" type="parTrans" cxnId="{22858138-BE20-47F3-A04C-FA1EAAD2AF27}">
      <dgm:prSet/>
      <dgm:spPr/>
      <dgm:t>
        <a:bodyPr/>
        <a:lstStyle/>
        <a:p>
          <a:endParaRPr lang="en-US" sz="1200"/>
        </a:p>
      </dgm:t>
    </dgm:pt>
    <dgm:pt modelId="{3A8F2F3D-2EFB-494D-9C55-FA59601B4C4F}" type="sibTrans" cxnId="{22858138-BE20-47F3-A04C-FA1EAAD2AF27}">
      <dgm:prSet/>
      <dgm:spPr/>
      <dgm:t>
        <a:bodyPr/>
        <a:lstStyle/>
        <a:p>
          <a:endParaRPr lang="en-US" sz="1200"/>
        </a:p>
      </dgm:t>
    </dgm:pt>
    <dgm:pt modelId="{844E791E-0463-43AB-8DE6-DC8D9189016E}">
      <dgm:prSet custT="1"/>
      <dgm:spPr/>
      <dgm:t>
        <a:bodyPr/>
        <a:lstStyle/>
        <a:p>
          <a:r>
            <a:rPr lang="en-US" sz="1200" b="1" dirty="0" smtClean="0">
              <a:solidFill>
                <a:schemeClr val="accent1"/>
              </a:solidFill>
            </a:rPr>
            <a:t>Run Fix-It Reports</a:t>
          </a:r>
          <a:endParaRPr lang="en-US" sz="1200" b="1" dirty="0">
            <a:solidFill>
              <a:schemeClr val="accent1"/>
            </a:solidFill>
          </a:endParaRPr>
        </a:p>
      </dgm:t>
    </dgm:pt>
    <dgm:pt modelId="{F56D4CED-E4C2-41EC-A602-4CD4B94B7A95}" type="parTrans" cxnId="{6CB2E4D6-BDCC-44AD-AA29-6260CDC55FA0}">
      <dgm:prSet/>
      <dgm:spPr/>
      <dgm:t>
        <a:bodyPr/>
        <a:lstStyle/>
        <a:p>
          <a:endParaRPr lang="en-US" sz="1200"/>
        </a:p>
      </dgm:t>
    </dgm:pt>
    <dgm:pt modelId="{7543B1B9-456C-4565-8683-8C5C24804D01}" type="sibTrans" cxnId="{6CB2E4D6-BDCC-44AD-AA29-6260CDC55FA0}">
      <dgm:prSet/>
      <dgm:spPr/>
      <dgm:t>
        <a:bodyPr/>
        <a:lstStyle/>
        <a:p>
          <a:endParaRPr lang="en-US" sz="1200"/>
        </a:p>
      </dgm:t>
    </dgm:pt>
    <dgm:pt modelId="{03DE42DB-0420-48EB-A96F-359DCE432E99}" type="pres">
      <dgm:prSet presAssocID="{0A82E939-AC5D-4A96-82A0-463E095AF150}" presName="Name0" presStyleCnt="0">
        <dgm:presLayoutVars>
          <dgm:dir/>
          <dgm:animLvl val="lvl"/>
          <dgm:resizeHandles val="exact"/>
        </dgm:presLayoutVars>
      </dgm:prSet>
      <dgm:spPr/>
    </dgm:pt>
    <dgm:pt modelId="{B82AC53C-AE42-41EB-8EC0-13EEC9BC5DF0}" type="pres">
      <dgm:prSet presAssocID="{60155655-FF8A-4090-86DE-46B673531CC2}" presName="parTxOnly" presStyleLbl="node1" presStyleIdx="0" presStyleCnt="5">
        <dgm:presLayoutVars>
          <dgm:chMax val="0"/>
          <dgm:chPref val="0"/>
          <dgm:bulletEnabled val="1"/>
        </dgm:presLayoutVars>
      </dgm:prSet>
      <dgm:spPr/>
      <dgm:t>
        <a:bodyPr/>
        <a:lstStyle/>
        <a:p>
          <a:endParaRPr lang="en-US"/>
        </a:p>
      </dgm:t>
    </dgm:pt>
    <dgm:pt modelId="{8E096B79-8FBE-443E-BACC-E1026FC972D4}" type="pres">
      <dgm:prSet presAssocID="{8F8D56AB-07F8-48EA-9098-BA78E3BB355D}" presName="parTxOnlySpace" presStyleCnt="0"/>
      <dgm:spPr/>
    </dgm:pt>
    <dgm:pt modelId="{7993125F-912C-4F72-B1FE-A9B3FCCEE1CD}" type="pres">
      <dgm:prSet presAssocID="{B3109EAC-25AE-4336-B2AE-34DB75CA715F}" presName="parTxOnly" presStyleLbl="node1" presStyleIdx="1" presStyleCnt="5">
        <dgm:presLayoutVars>
          <dgm:chMax val="0"/>
          <dgm:chPref val="0"/>
          <dgm:bulletEnabled val="1"/>
        </dgm:presLayoutVars>
      </dgm:prSet>
      <dgm:spPr/>
      <dgm:t>
        <a:bodyPr/>
        <a:lstStyle/>
        <a:p>
          <a:endParaRPr lang="en-US"/>
        </a:p>
      </dgm:t>
    </dgm:pt>
    <dgm:pt modelId="{D3ADE83B-6969-4878-A330-FAB3823FCCF2}" type="pres">
      <dgm:prSet presAssocID="{41AF4B08-6388-4CFF-A474-D6A389B79F70}" presName="parTxOnlySpace" presStyleCnt="0"/>
      <dgm:spPr/>
    </dgm:pt>
    <dgm:pt modelId="{62881654-3272-439F-B334-63BEEB9EE961}" type="pres">
      <dgm:prSet presAssocID="{7CED1568-7FD4-4349-9179-156E6B64ADE3}" presName="parTxOnly" presStyleLbl="node1" presStyleIdx="2" presStyleCnt="5">
        <dgm:presLayoutVars>
          <dgm:chMax val="0"/>
          <dgm:chPref val="0"/>
          <dgm:bulletEnabled val="1"/>
        </dgm:presLayoutVars>
      </dgm:prSet>
      <dgm:spPr/>
      <dgm:t>
        <a:bodyPr/>
        <a:lstStyle/>
        <a:p>
          <a:endParaRPr lang="en-US"/>
        </a:p>
      </dgm:t>
    </dgm:pt>
    <dgm:pt modelId="{2E130A06-E04F-400C-B1B2-F1BEDC24E7FC}" type="pres">
      <dgm:prSet presAssocID="{3A8F2F3D-2EFB-494D-9C55-FA59601B4C4F}" presName="parTxOnlySpace" presStyleCnt="0"/>
      <dgm:spPr/>
    </dgm:pt>
    <dgm:pt modelId="{4D0A8538-F977-46E5-AFD0-D10B3481E49E}" type="pres">
      <dgm:prSet presAssocID="{844E791E-0463-43AB-8DE6-DC8D9189016E}" presName="parTxOnly" presStyleLbl="node1" presStyleIdx="3" presStyleCnt="5">
        <dgm:presLayoutVars>
          <dgm:chMax val="0"/>
          <dgm:chPref val="0"/>
          <dgm:bulletEnabled val="1"/>
        </dgm:presLayoutVars>
      </dgm:prSet>
      <dgm:spPr/>
      <dgm:t>
        <a:bodyPr/>
        <a:lstStyle/>
        <a:p>
          <a:endParaRPr lang="en-US"/>
        </a:p>
      </dgm:t>
    </dgm:pt>
    <dgm:pt modelId="{8EEA8E83-F1FF-496D-9A8E-BCA78608D096}" type="pres">
      <dgm:prSet presAssocID="{7543B1B9-456C-4565-8683-8C5C24804D01}" presName="parTxOnlySpace" presStyleCnt="0"/>
      <dgm:spPr/>
    </dgm:pt>
    <dgm:pt modelId="{0C0B9904-E7E9-48A1-8BA4-45E0AD726222}" type="pres">
      <dgm:prSet presAssocID="{1B2893C8-642F-41C5-BD01-5745725A8416}" presName="parTxOnly" presStyleLbl="node1" presStyleIdx="4" presStyleCnt="5">
        <dgm:presLayoutVars>
          <dgm:chMax val="0"/>
          <dgm:chPref val="0"/>
          <dgm:bulletEnabled val="1"/>
        </dgm:presLayoutVars>
      </dgm:prSet>
      <dgm:spPr/>
      <dgm:t>
        <a:bodyPr/>
        <a:lstStyle/>
        <a:p>
          <a:endParaRPr lang="en-US"/>
        </a:p>
      </dgm:t>
    </dgm:pt>
  </dgm:ptLst>
  <dgm:cxnLst>
    <dgm:cxn modelId="{453FBFD3-DEEF-414D-ADA9-F301EC2286E1}" type="presOf" srcId="{1B2893C8-642F-41C5-BD01-5745725A8416}" destId="{0C0B9904-E7E9-48A1-8BA4-45E0AD726222}" srcOrd="0" destOrd="0" presId="urn:microsoft.com/office/officeart/2005/8/layout/chevron1"/>
    <dgm:cxn modelId="{F008914C-872D-4CDC-B9D6-A40F514AAEF6}" srcId="{0A82E939-AC5D-4A96-82A0-463E095AF150}" destId="{1B2893C8-642F-41C5-BD01-5745725A8416}" srcOrd="4" destOrd="0" parTransId="{C4BD5AEA-EAD1-4EDF-9B41-F54BE3575D09}" sibTransId="{B03B792D-5080-416B-9DC1-42DBD0F7DE4E}"/>
    <dgm:cxn modelId="{F2DCE312-06C6-4228-8FDE-BBA844BCDA42}" type="presOf" srcId="{B3109EAC-25AE-4336-B2AE-34DB75CA715F}" destId="{7993125F-912C-4F72-B1FE-A9B3FCCEE1CD}" srcOrd="0" destOrd="0" presId="urn:microsoft.com/office/officeart/2005/8/layout/chevron1"/>
    <dgm:cxn modelId="{27A9ACA5-B2EF-4487-9ECE-C3355035FA40}" srcId="{0A82E939-AC5D-4A96-82A0-463E095AF150}" destId="{60155655-FF8A-4090-86DE-46B673531CC2}" srcOrd="0" destOrd="0" parTransId="{7941BE77-CA63-4EA7-A981-E0DCC4E19069}" sibTransId="{8F8D56AB-07F8-48EA-9098-BA78E3BB355D}"/>
    <dgm:cxn modelId="{22858138-BE20-47F3-A04C-FA1EAAD2AF27}" srcId="{0A82E939-AC5D-4A96-82A0-463E095AF150}" destId="{7CED1568-7FD4-4349-9179-156E6B64ADE3}" srcOrd="2" destOrd="0" parTransId="{7600A5BD-2E13-4FCA-B088-7489568C3DCB}" sibTransId="{3A8F2F3D-2EFB-494D-9C55-FA59601B4C4F}"/>
    <dgm:cxn modelId="{E9ADC5D6-4C48-4765-BC24-0125AE2C3CB2}" type="presOf" srcId="{7CED1568-7FD4-4349-9179-156E6B64ADE3}" destId="{62881654-3272-439F-B334-63BEEB9EE961}" srcOrd="0" destOrd="0" presId="urn:microsoft.com/office/officeart/2005/8/layout/chevron1"/>
    <dgm:cxn modelId="{AC564D34-F65F-4351-B4D4-D5425720D645}" srcId="{0A82E939-AC5D-4A96-82A0-463E095AF150}" destId="{B3109EAC-25AE-4336-B2AE-34DB75CA715F}" srcOrd="1" destOrd="0" parTransId="{FDC5F62A-BD97-409F-BA61-594E65A4ED10}" sibTransId="{41AF4B08-6388-4CFF-A474-D6A389B79F70}"/>
    <dgm:cxn modelId="{D0BCA291-555E-4E5D-8461-EC902F32CAE1}" type="presOf" srcId="{60155655-FF8A-4090-86DE-46B673531CC2}" destId="{B82AC53C-AE42-41EB-8EC0-13EEC9BC5DF0}" srcOrd="0" destOrd="0" presId="urn:microsoft.com/office/officeart/2005/8/layout/chevron1"/>
    <dgm:cxn modelId="{2AEFCDA2-5ED6-4216-AA03-7BBC23CF4E80}" type="presOf" srcId="{844E791E-0463-43AB-8DE6-DC8D9189016E}" destId="{4D0A8538-F977-46E5-AFD0-D10B3481E49E}" srcOrd="0" destOrd="0" presId="urn:microsoft.com/office/officeart/2005/8/layout/chevron1"/>
    <dgm:cxn modelId="{6CB2E4D6-BDCC-44AD-AA29-6260CDC55FA0}" srcId="{0A82E939-AC5D-4A96-82A0-463E095AF150}" destId="{844E791E-0463-43AB-8DE6-DC8D9189016E}" srcOrd="3" destOrd="0" parTransId="{F56D4CED-E4C2-41EC-A602-4CD4B94B7A95}" sibTransId="{7543B1B9-456C-4565-8683-8C5C24804D01}"/>
    <dgm:cxn modelId="{D391A50D-6F84-497C-81D7-3DBE9B92FBA9}" type="presOf" srcId="{0A82E939-AC5D-4A96-82A0-463E095AF150}" destId="{03DE42DB-0420-48EB-A96F-359DCE432E99}" srcOrd="0" destOrd="0" presId="urn:microsoft.com/office/officeart/2005/8/layout/chevron1"/>
    <dgm:cxn modelId="{0D9116F0-F76F-49F6-8757-6015D87CEE67}" type="presParOf" srcId="{03DE42DB-0420-48EB-A96F-359DCE432E99}" destId="{B82AC53C-AE42-41EB-8EC0-13EEC9BC5DF0}" srcOrd="0" destOrd="0" presId="urn:microsoft.com/office/officeart/2005/8/layout/chevron1"/>
    <dgm:cxn modelId="{CC0807B7-DC39-4A9D-AB99-C9C8170909D7}" type="presParOf" srcId="{03DE42DB-0420-48EB-A96F-359DCE432E99}" destId="{8E096B79-8FBE-443E-BACC-E1026FC972D4}" srcOrd="1" destOrd="0" presId="urn:microsoft.com/office/officeart/2005/8/layout/chevron1"/>
    <dgm:cxn modelId="{63721ED2-D0C9-4A31-B141-E7FAB3840D49}" type="presParOf" srcId="{03DE42DB-0420-48EB-A96F-359DCE432E99}" destId="{7993125F-912C-4F72-B1FE-A9B3FCCEE1CD}" srcOrd="2" destOrd="0" presId="urn:microsoft.com/office/officeart/2005/8/layout/chevron1"/>
    <dgm:cxn modelId="{D863A0BE-B384-4985-B3C1-2DD7D1F5A0A6}" type="presParOf" srcId="{03DE42DB-0420-48EB-A96F-359DCE432E99}" destId="{D3ADE83B-6969-4878-A330-FAB3823FCCF2}" srcOrd="3" destOrd="0" presId="urn:microsoft.com/office/officeart/2005/8/layout/chevron1"/>
    <dgm:cxn modelId="{4CECB346-C433-4843-B424-6A844EF5E7F9}" type="presParOf" srcId="{03DE42DB-0420-48EB-A96F-359DCE432E99}" destId="{62881654-3272-439F-B334-63BEEB9EE961}" srcOrd="4" destOrd="0" presId="urn:microsoft.com/office/officeart/2005/8/layout/chevron1"/>
    <dgm:cxn modelId="{3B43E245-3240-4BD5-B6F3-EC00AEDCA9BB}" type="presParOf" srcId="{03DE42DB-0420-48EB-A96F-359DCE432E99}" destId="{2E130A06-E04F-400C-B1B2-F1BEDC24E7FC}" srcOrd="5" destOrd="0" presId="urn:microsoft.com/office/officeart/2005/8/layout/chevron1"/>
    <dgm:cxn modelId="{4CFA2B2E-578D-4A31-A7E4-A82D9CC2D9B4}" type="presParOf" srcId="{03DE42DB-0420-48EB-A96F-359DCE432E99}" destId="{4D0A8538-F977-46E5-AFD0-D10B3481E49E}" srcOrd="6" destOrd="0" presId="urn:microsoft.com/office/officeart/2005/8/layout/chevron1"/>
    <dgm:cxn modelId="{70E7F4B8-9EFA-42B0-B15E-4928A8925EEC}" type="presParOf" srcId="{03DE42DB-0420-48EB-A96F-359DCE432E99}" destId="{8EEA8E83-F1FF-496D-9A8E-BCA78608D096}" srcOrd="7" destOrd="0" presId="urn:microsoft.com/office/officeart/2005/8/layout/chevron1"/>
    <dgm:cxn modelId="{0E15E714-9F84-4D01-B0BF-4AF7954316F2}" type="presParOf" srcId="{03DE42DB-0420-48EB-A96F-359DCE432E99}" destId="{0C0B9904-E7E9-48A1-8BA4-45E0AD72622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A82E939-AC5D-4A96-82A0-463E095AF150}" type="doc">
      <dgm:prSet loTypeId="urn:microsoft.com/office/officeart/2005/8/layout/chevron1" loCatId="process" qsTypeId="urn:microsoft.com/office/officeart/2005/8/quickstyle/simple1" qsCatId="simple" csTypeId="urn:microsoft.com/office/officeart/2005/8/colors/accent1_2" csCatId="accent1" phldr="1"/>
      <dgm:spPr/>
    </dgm:pt>
    <dgm:pt modelId="{60155655-FF8A-4090-86DE-46B673531CC2}">
      <dgm:prSet phldrT="[Text]" custT="1"/>
      <dgm:spPr/>
      <dgm:t>
        <a:bodyPr/>
        <a:lstStyle/>
        <a:p>
          <a:r>
            <a:rPr lang="en-US" sz="1200" b="1" dirty="0" smtClean="0">
              <a:solidFill>
                <a:schemeClr val="accent1"/>
              </a:solidFill>
            </a:rPr>
            <a:t>Define Data Checks</a:t>
          </a:r>
          <a:endParaRPr lang="en-US" sz="1200" b="1" dirty="0">
            <a:solidFill>
              <a:schemeClr val="accent1"/>
            </a:solidFill>
          </a:endParaRPr>
        </a:p>
      </dgm:t>
    </dgm:pt>
    <dgm:pt modelId="{7941BE77-CA63-4EA7-A981-E0DCC4E19069}" type="parTrans" cxnId="{27A9ACA5-B2EF-4487-9ECE-C3355035FA40}">
      <dgm:prSet/>
      <dgm:spPr/>
      <dgm:t>
        <a:bodyPr/>
        <a:lstStyle/>
        <a:p>
          <a:endParaRPr lang="en-US" sz="1200"/>
        </a:p>
      </dgm:t>
    </dgm:pt>
    <dgm:pt modelId="{8F8D56AB-07F8-48EA-9098-BA78E3BB355D}" type="sibTrans" cxnId="{27A9ACA5-B2EF-4487-9ECE-C3355035FA40}">
      <dgm:prSet/>
      <dgm:spPr/>
      <dgm:t>
        <a:bodyPr/>
        <a:lstStyle/>
        <a:p>
          <a:endParaRPr lang="en-US" sz="1200"/>
        </a:p>
      </dgm:t>
    </dgm:pt>
    <dgm:pt modelId="{1B2893C8-642F-41C5-BD01-5745725A8416}">
      <dgm:prSet phldrT="[Text]" custT="1"/>
      <dgm:spPr/>
      <dgm:t>
        <a:bodyPr/>
        <a:lstStyle/>
        <a:p>
          <a:endParaRPr lang="en-US" sz="1200" b="1" dirty="0">
            <a:solidFill>
              <a:schemeClr val="accent1"/>
            </a:solidFill>
          </a:endParaRPr>
        </a:p>
      </dgm:t>
    </dgm:pt>
    <dgm:pt modelId="{C4BD5AEA-EAD1-4EDF-9B41-F54BE3575D09}" type="parTrans" cxnId="{F008914C-872D-4CDC-B9D6-A40F514AAEF6}">
      <dgm:prSet/>
      <dgm:spPr/>
      <dgm:t>
        <a:bodyPr/>
        <a:lstStyle/>
        <a:p>
          <a:endParaRPr lang="en-US" sz="1200"/>
        </a:p>
      </dgm:t>
    </dgm:pt>
    <dgm:pt modelId="{B03B792D-5080-416B-9DC1-42DBD0F7DE4E}" type="sibTrans" cxnId="{F008914C-872D-4CDC-B9D6-A40F514AAEF6}">
      <dgm:prSet/>
      <dgm:spPr/>
      <dgm:t>
        <a:bodyPr/>
        <a:lstStyle/>
        <a:p>
          <a:endParaRPr lang="en-US" sz="1200"/>
        </a:p>
      </dgm:t>
    </dgm:pt>
    <dgm:pt modelId="{B3109EAC-25AE-4336-B2AE-34DB75CA715F}">
      <dgm:prSet custT="1"/>
      <dgm:spPr/>
      <dgm:t>
        <a:bodyPr/>
        <a:lstStyle/>
        <a:p>
          <a:r>
            <a:rPr lang="en-US" sz="1200" b="1" dirty="0" smtClean="0">
              <a:solidFill>
                <a:schemeClr val="accent1"/>
              </a:solidFill>
            </a:rPr>
            <a:t>Select Providers</a:t>
          </a:r>
          <a:endParaRPr lang="en-US" sz="1200" b="1" dirty="0">
            <a:solidFill>
              <a:schemeClr val="accent1"/>
            </a:solidFill>
          </a:endParaRPr>
        </a:p>
      </dgm:t>
    </dgm:pt>
    <dgm:pt modelId="{FDC5F62A-BD97-409F-BA61-594E65A4ED10}" type="parTrans" cxnId="{AC564D34-F65F-4351-B4D4-D5425720D645}">
      <dgm:prSet/>
      <dgm:spPr/>
      <dgm:t>
        <a:bodyPr/>
        <a:lstStyle/>
        <a:p>
          <a:endParaRPr lang="en-US" sz="1200"/>
        </a:p>
      </dgm:t>
    </dgm:pt>
    <dgm:pt modelId="{41AF4B08-6388-4CFF-A474-D6A389B79F70}" type="sibTrans" cxnId="{AC564D34-F65F-4351-B4D4-D5425720D645}">
      <dgm:prSet/>
      <dgm:spPr/>
      <dgm:t>
        <a:bodyPr/>
        <a:lstStyle/>
        <a:p>
          <a:endParaRPr lang="en-US" sz="1200"/>
        </a:p>
      </dgm:t>
    </dgm:pt>
    <dgm:pt modelId="{7CED1568-7FD4-4349-9179-156E6B64ADE3}">
      <dgm:prSet custT="1"/>
      <dgm:spPr/>
      <dgm:t>
        <a:bodyPr/>
        <a:lstStyle/>
        <a:p>
          <a:r>
            <a:rPr lang="en-US" sz="1200" b="1" dirty="0" smtClean="0">
              <a:solidFill>
                <a:schemeClr val="accent1"/>
              </a:solidFill>
            </a:rPr>
            <a:t>Present Webinar</a:t>
          </a:r>
          <a:endParaRPr lang="en-US" sz="1200" b="1" dirty="0">
            <a:solidFill>
              <a:schemeClr val="accent1"/>
            </a:solidFill>
          </a:endParaRPr>
        </a:p>
      </dgm:t>
    </dgm:pt>
    <dgm:pt modelId="{7600A5BD-2E13-4FCA-B088-7489568C3DCB}" type="parTrans" cxnId="{22858138-BE20-47F3-A04C-FA1EAAD2AF27}">
      <dgm:prSet/>
      <dgm:spPr/>
      <dgm:t>
        <a:bodyPr/>
        <a:lstStyle/>
        <a:p>
          <a:endParaRPr lang="en-US" sz="1200"/>
        </a:p>
      </dgm:t>
    </dgm:pt>
    <dgm:pt modelId="{3A8F2F3D-2EFB-494D-9C55-FA59601B4C4F}" type="sibTrans" cxnId="{22858138-BE20-47F3-A04C-FA1EAAD2AF27}">
      <dgm:prSet/>
      <dgm:spPr/>
      <dgm:t>
        <a:bodyPr/>
        <a:lstStyle/>
        <a:p>
          <a:endParaRPr lang="en-US" sz="1200"/>
        </a:p>
      </dgm:t>
    </dgm:pt>
    <dgm:pt modelId="{844E791E-0463-43AB-8DE6-DC8D9189016E}">
      <dgm:prSet custT="1"/>
      <dgm:spPr/>
      <dgm:t>
        <a:bodyPr/>
        <a:lstStyle/>
        <a:p>
          <a:r>
            <a:rPr lang="en-US" sz="1200" b="1" dirty="0" smtClean="0">
              <a:solidFill>
                <a:schemeClr val="accent1"/>
              </a:solidFill>
            </a:rPr>
            <a:t>Run Fix-It Reports</a:t>
          </a:r>
          <a:endParaRPr lang="en-US" sz="1200" b="1" dirty="0">
            <a:solidFill>
              <a:schemeClr val="accent1"/>
            </a:solidFill>
          </a:endParaRPr>
        </a:p>
      </dgm:t>
    </dgm:pt>
    <dgm:pt modelId="{F56D4CED-E4C2-41EC-A602-4CD4B94B7A95}" type="parTrans" cxnId="{6CB2E4D6-BDCC-44AD-AA29-6260CDC55FA0}">
      <dgm:prSet/>
      <dgm:spPr/>
      <dgm:t>
        <a:bodyPr/>
        <a:lstStyle/>
        <a:p>
          <a:endParaRPr lang="en-US" sz="1200"/>
        </a:p>
      </dgm:t>
    </dgm:pt>
    <dgm:pt modelId="{7543B1B9-456C-4565-8683-8C5C24804D01}" type="sibTrans" cxnId="{6CB2E4D6-BDCC-44AD-AA29-6260CDC55FA0}">
      <dgm:prSet/>
      <dgm:spPr/>
      <dgm:t>
        <a:bodyPr/>
        <a:lstStyle/>
        <a:p>
          <a:endParaRPr lang="en-US" sz="1200"/>
        </a:p>
      </dgm:t>
    </dgm:pt>
    <dgm:pt modelId="{03DE42DB-0420-48EB-A96F-359DCE432E99}" type="pres">
      <dgm:prSet presAssocID="{0A82E939-AC5D-4A96-82A0-463E095AF150}" presName="Name0" presStyleCnt="0">
        <dgm:presLayoutVars>
          <dgm:dir/>
          <dgm:animLvl val="lvl"/>
          <dgm:resizeHandles val="exact"/>
        </dgm:presLayoutVars>
      </dgm:prSet>
      <dgm:spPr/>
    </dgm:pt>
    <dgm:pt modelId="{B82AC53C-AE42-41EB-8EC0-13EEC9BC5DF0}" type="pres">
      <dgm:prSet presAssocID="{60155655-FF8A-4090-86DE-46B673531CC2}" presName="parTxOnly" presStyleLbl="node1" presStyleIdx="0" presStyleCnt="5">
        <dgm:presLayoutVars>
          <dgm:chMax val="0"/>
          <dgm:chPref val="0"/>
          <dgm:bulletEnabled val="1"/>
        </dgm:presLayoutVars>
      </dgm:prSet>
      <dgm:spPr/>
      <dgm:t>
        <a:bodyPr/>
        <a:lstStyle/>
        <a:p>
          <a:endParaRPr lang="en-US"/>
        </a:p>
      </dgm:t>
    </dgm:pt>
    <dgm:pt modelId="{8E096B79-8FBE-443E-BACC-E1026FC972D4}" type="pres">
      <dgm:prSet presAssocID="{8F8D56AB-07F8-48EA-9098-BA78E3BB355D}" presName="parTxOnlySpace" presStyleCnt="0"/>
      <dgm:spPr/>
    </dgm:pt>
    <dgm:pt modelId="{7993125F-912C-4F72-B1FE-A9B3FCCEE1CD}" type="pres">
      <dgm:prSet presAssocID="{B3109EAC-25AE-4336-B2AE-34DB75CA715F}" presName="parTxOnly" presStyleLbl="node1" presStyleIdx="1" presStyleCnt="5">
        <dgm:presLayoutVars>
          <dgm:chMax val="0"/>
          <dgm:chPref val="0"/>
          <dgm:bulletEnabled val="1"/>
        </dgm:presLayoutVars>
      </dgm:prSet>
      <dgm:spPr/>
      <dgm:t>
        <a:bodyPr/>
        <a:lstStyle/>
        <a:p>
          <a:endParaRPr lang="en-US"/>
        </a:p>
      </dgm:t>
    </dgm:pt>
    <dgm:pt modelId="{D3ADE83B-6969-4878-A330-FAB3823FCCF2}" type="pres">
      <dgm:prSet presAssocID="{41AF4B08-6388-4CFF-A474-D6A389B79F70}" presName="parTxOnlySpace" presStyleCnt="0"/>
      <dgm:spPr/>
    </dgm:pt>
    <dgm:pt modelId="{62881654-3272-439F-B334-63BEEB9EE961}" type="pres">
      <dgm:prSet presAssocID="{7CED1568-7FD4-4349-9179-156E6B64ADE3}" presName="parTxOnly" presStyleLbl="node1" presStyleIdx="2" presStyleCnt="5">
        <dgm:presLayoutVars>
          <dgm:chMax val="0"/>
          <dgm:chPref val="0"/>
          <dgm:bulletEnabled val="1"/>
        </dgm:presLayoutVars>
      </dgm:prSet>
      <dgm:spPr/>
      <dgm:t>
        <a:bodyPr/>
        <a:lstStyle/>
        <a:p>
          <a:endParaRPr lang="en-US"/>
        </a:p>
      </dgm:t>
    </dgm:pt>
    <dgm:pt modelId="{2E130A06-E04F-400C-B1B2-F1BEDC24E7FC}" type="pres">
      <dgm:prSet presAssocID="{3A8F2F3D-2EFB-494D-9C55-FA59601B4C4F}" presName="parTxOnlySpace" presStyleCnt="0"/>
      <dgm:spPr/>
    </dgm:pt>
    <dgm:pt modelId="{4D0A8538-F977-46E5-AFD0-D10B3481E49E}" type="pres">
      <dgm:prSet presAssocID="{844E791E-0463-43AB-8DE6-DC8D9189016E}" presName="parTxOnly" presStyleLbl="node1" presStyleIdx="3" presStyleCnt="5">
        <dgm:presLayoutVars>
          <dgm:chMax val="0"/>
          <dgm:chPref val="0"/>
          <dgm:bulletEnabled val="1"/>
        </dgm:presLayoutVars>
      </dgm:prSet>
      <dgm:spPr/>
      <dgm:t>
        <a:bodyPr/>
        <a:lstStyle/>
        <a:p>
          <a:endParaRPr lang="en-US"/>
        </a:p>
      </dgm:t>
    </dgm:pt>
    <dgm:pt modelId="{8EEA8E83-F1FF-496D-9A8E-BCA78608D096}" type="pres">
      <dgm:prSet presAssocID="{7543B1B9-456C-4565-8683-8C5C24804D01}" presName="parTxOnlySpace" presStyleCnt="0"/>
      <dgm:spPr/>
    </dgm:pt>
    <dgm:pt modelId="{0C0B9904-E7E9-48A1-8BA4-45E0AD726222}" type="pres">
      <dgm:prSet presAssocID="{1B2893C8-642F-41C5-BD01-5745725A8416}" presName="parTxOnly" presStyleLbl="node1" presStyleIdx="4" presStyleCnt="5">
        <dgm:presLayoutVars>
          <dgm:chMax val="0"/>
          <dgm:chPref val="0"/>
          <dgm:bulletEnabled val="1"/>
        </dgm:presLayoutVars>
      </dgm:prSet>
      <dgm:spPr/>
      <dgm:t>
        <a:bodyPr/>
        <a:lstStyle/>
        <a:p>
          <a:endParaRPr lang="en-US"/>
        </a:p>
      </dgm:t>
    </dgm:pt>
  </dgm:ptLst>
  <dgm:cxnLst>
    <dgm:cxn modelId="{F008914C-872D-4CDC-B9D6-A40F514AAEF6}" srcId="{0A82E939-AC5D-4A96-82A0-463E095AF150}" destId="{1B2893C8-642F-41C5-BD01-5745725A8416}" srcOrd="4" destOrd="0" parTransId="{C4BD5AEA-EAD1-4EDF-9B41-F54BE3575D09}" sibTransId="{B03B792D-5080-416B-9DC1-42DBD0F7DE4E}"/>
    <dgm:cxn modelId="{E3E2E65D-789E-4B54-8BE2-D530C31D8A77}" type="presOf" srcId="{7CED1568-7FD4-4349-9179-156E6B64ADE3}" destId="{62881654-3272-439F-B334-63BEEB9EE961}" srcOrd="0" destOrd="0" presId="urn:microsoft.com/office/officeart/2005/8/layout/chevron1"/>
    <dgm:cxn modelId="{27A9ACA5-B2EF-4487-9ECE-C3355035FA40}" srcId="{0A82E939-AC5D-4A96-82A0-463E095AF150}" destId="{60155655-FF8A-4090-86DE-46B673531CC2}" srcOrd="0" destOrd="0" parTransId="{7941BE77-CA63-4EA7-A981-E0DCC4E19069}" sibTransId="{8F8D56AB-07F8-48EA-9098-BA78E3BB355D}"/>
    <dgm:cxn modelId="{22858138-BE20-47F3-A04C-FA1EAAD2AF27}" srcId="{0A82E939-AC5D-4A96-82A0-463E095AF150}" destId="{7CED1568-7FD4-4349-9179-156E6B64ADE3}" srcOrd="2" destOrd="0" parTransId="{7600A5BD-2E13-4FCA-B088-7489568C3DCB}" sibTransId="{3A8F2F3D-2EFB-494D-9C55-FA59601B4C4F}"/>
    <dgm:cxn modelId="{8FDBC7B0-D259-4F4D-AB64-90BFCDDF113E}" type="presOf" srcId="{B3109EAC-25AE-4336-B2AE-34DB75CA715F}" destId="{7993125F-912C-4F72-B1FE-A9B3FCCEE1CD}" srcOrd="0" destOrd="0" presId="urn:microsoft.com/office/officeart/2005/8/layout/chevron1"/>
    <dgm:cxn modelId="{AC564D34-F65F-4351-B4D4-D5425720D645}" srcId="{0A82E939-AC5D-4A96-82A0-463E095AF150}" destId="{B3109EAC-25AE-4336-B2AE-34DB75CA715F}" srcOrd="1" destOrd="0" parTransId="{FDC5F62A-BD97-409F-BA61-594E65A4ED10}" sibTransId="{41AF4B08-6388-4CFF-A474-D6A389B79F70}"/>
    <dgm:cxn modelId="{C2356290-F0E2-4CFF-A38E-FE3387955318}" type="presOf" srcId="{60155655-FF8A-4090-86DE-46B673531CC2}" destId="{B82AC53C-AE42-41EB-8EC0-13EEC9BC5DF0}" srcOrd="0" destOrd="0" presId="urn:microsoft.com/office/officeart/2005/8/layout/chevron1"/>
    <dgm:cxn modelId="{E888EB32-FA61-4EF4-9BEB-66209C8832B7}" type="presOf" srcId="{0A82E939-AC5D-4A96-82A0-463E095AF150}" destId="{03DE42DB-0420-48EB-A96F-359DCE432E99}" srcOrd="0" destOrd="0" presId="urn:microsoft.com/office/officeart/2005/8/layout/chevron1"/>
    <dgm:cxn modelId="{F7DEA520-C471-44EF-A179-CA53FAF06B20}" type="presOf" srcId="{844E791E-0463-43AB-8DE6-DC8D9189016E}" destId="{4D0A8538-F977-46E5-AFD0-D10B3481E49E}" srcOrd="0" destOrd="0" presId="urn:microsoft.com/office/officeart/2005/8/layout/chevron1"/>
    <dgm:cxn modelId="{6CB2E4D6-BDCC-44AD-AA29-6260CDC55FA0}" srcId="{0A82E939-AC5D-4A96-82A0-463E095AF150}" destId="{844E791E-0463-43AB-8DE6-DC8D9189016E}" srcOrd="3" destOrd="0" parTransId="{F56D4CED-E4C2-41EC-A602-4CD4B94B7A95}" sibTransId="{7543B1B9-456C-4565-8683-8C5C24804D01}"/>
    <dgm:cxn modelId="{89F8E985-3C4E-40A7-BF06-57B7637C9523}" type="presOf" srcId="{1B2893C8-642F-41C5-BD01-5745725A8416}" destId="{0C0B9904-E7E9-48A1-8BA4-45E0AD726222}" srcOrd="0" destOrd="0" presId="urn:microsoft.com/office/officeart/2005/8/layout/chevron1"/>
    <dgm:cxn modelId="{FA709CC3-5F65-470C-A374-C574438CC426}" type="presParOf" srcId="{03DE42DB-0420-48EB-A96F-359DCE432E99}" destId="{B82AC53C-AE42-41EB-8EC0-13EEC9BC5DF0}" srcOrd="0" destOrd="0" presId="urn:microsoft.com/office/officeart/2005/8/layout/chevron1"/>
    <dgm:cxn modelId="{12667A91-30EF-4B31-9C05-EC7390C7BEB7}" type="presParOf" srcId="{03DE42DB-0420-48EB-A96F-359DCE432E99}" destId="{8E096B79-8FBE-443E-BACC-E1026FC972D4}" srcOrd="1" destOrd="0" presId="urn:microsoft.com/office/officeart/2005/8/layout/chevron1"/>
    <dgm:cxn modelId="{E96C425B-363C-495C-ADEA-FD0E2939249A}" type="presParOf" srcId="{03DE42DB-0420-48EB-A96F-359DCE432E99}" destId="{7993125F-912C-4F72-B1FE-A9B3FCCEE1CD}" srcOrd="2" destOrd="0" presId="urn:microsoft.com/office/officeart/2005/8/layout/chevron1"/>
    <dgm:cxn modelId="{71428B2C-F450-4154-9D95-A06F4A591C3C}" type="presParOf" srcId="{03DE42DB-0420-48EB-A96F-359DCE432E99}" destId="{D3ADE83B-6969-4878-A330-FAB3823FCCF2}" srcOrd="3" destOrd="0" presId="urn:microsoft.com/office/officeart/2005/8/layout/chevron1"/>
    <dgm:cxn modelId="{E568F1D2-32F1-477B-9604-0536DCADB71A}" type="presParOf" srcId="{03DE42DB-0420-48EB-A96F-359DCE432E99}" destId="{62881654-3272-439F-B334-63BEEB9EE961}" srcOrd="4" destOrd="0" presId="urn:microsoft.com/office/officeart/2005/8/layout/chevron1"/>
    <dgm:cxn modelId="{BCF7AEA1-0487-4340-83CB-9BA2E2BF41A2}" type="presParOf" srcId="{03DE42DB-0420-48EB-A96F-359DCE432E99}" destId="{2E130A06-E04F-400C-B1B2-F1BEDC24E7FC}" srcOrd="5" destOrd="0" presId="urn:microsoft.com/office/officeart/2005/8/layout/chevron1"/>
    <dgm:cxn modelId="{B412ADB8-C72B-4288-B745-FD6E40044C4D}" type="presParOf" srcId="{03DE42DB-0420-48EB-A96F-359DCE432E99}" destId="{4D0A8538-F977-46E5-AFD0-D10B3481E49E}" srcOrd="6" destOrd="0" presId="urn:microsoft.com/office/officeart/2005/8/layout/chevron1"/>
    <dgm:cxn modelId="{D2603227-1807-40A5-B3DC-9ECF138EA3CF}" type="presParOf" srcId="{03DE42DB-0420-48EB-A96F-359DCE432E99}" destId="{8EEA8E83-F1FF-496D-9A8E-BCA78608D096}" srcOrd="7" destOrd="0" presId="urn:microsoft.com/office/officeart/2005/8/layout/chevron1"/>
    <dgm:cxn modelId="{14529C59-6105-4C98-ACAF-1C85FCBB8AC2}" type="presParOf" srcId="{03DE42DB-0420-48EB-A96F-359DCE432E99}" destId="{0C0B9904-E7E9-48A1-8BA4-45E0AD72622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82E939-AC5D-4A96-82A0-463E095AF150}" type="doc">
      <dgm:prSet loTypeId="urn:microsoft.com/office/officeart/2005/8/layout/chevron1" loCatId="process" qsTypeId="urn:microsoft.com/office/officeart/2005/8/quickstyle/simple1" qsCatId="simple" csTypeId="urn:microsoft.com/office/officeart/2005/8/colors/accent1_2" csCatId="accent1" phldr="1"/>
      <dgm:spPr/>
    </dgm:pt>
    <dgm:pt modelId="{60155655-FF8A-4090-86DE-46B673531CC2}">
      <dgm:prSet phldrT="[Text]"/>
      <dgm:spPr/>
      <dgm:t>
        <a:bodyPr/>
        <a:lstStyle/>
        <a:p>
          <a:r>
            <a:rPr lang="en-US" b="1" dirty="0" smtClean="0">
              <a:solidFill>
                <a:schemeClr val="accent1"/>
              </a:solidFill>
            </a:rPr>
            <a:t>Review that Month’s Report</a:t>
          </a:r>
          <a:endParaRPr lang="en-US" b="1" dirty="0">
            <a:solidFill>
              <a:schemeClr val="accent1"/>
            </a:solidFill>
          </a:endParaRPr>
        </a:p>
      </dgm:t>
    </dgm:pt>
    <dgm:pt modelId="{7941BE77-CA63-4EA7-A981-E0DCC4E19069}" type="parTrans" cxnId="{27A9ACA5-B2EF-4487-9ECE-C3355035FA40}">
      <dgm:prSet/>
      <dgm:spPr/>
      <dgm:t>
        <a:bodyPr/>
        <a:lstStyle/>
        <a:p>
          <a:endParaRPr lang="en-US"/>
        </a:p>
      </dgm:t>
    </dgm:pt>
    <dgm:pt modelId="{8F8D56AB-07F8-48EA-9098-BA78E3BB355D}" type="sibTrans" cxnId="{27A9ACA5-B2EF-4487-9ECE-C3355035FA40}">
      <dgm:prSet/>
      <dgm:spPr/>
      <dgm:t>
        <a:bodyPr/>
        <a:lstStyle/>
        <a:p>
          <a:endParaRPr lang="en-US"/>
        </a:p>
      </dgm:t>
    </dgm:pt>
    <dgm:pt modelId="{1B2893C8-642F-41C5-BD01-5745725A8416}">
      <dgm:prSet phldrT="[Text]"/>
      <dgm:spPr/>
      <dgm:t>
        <a:bodyPr/>
        <a:lstStyle/>
        <a:p>
          <a:endParaRPr lang="en-US" b="1" dirty="0">
            <a:solidFill>
              <a:schemeClr val="accent1"/>
            </a:solidFill>
          </a:endParaRPr>
        </a:p>
      </dgm:t>
    </dgm:pt>
    <dgm:pt modelId="{C4BD5AEA-EAD1-4EDF-9B41-F54BE3575D09}" type="parTrans" cxnId="{F008914C-872D-4CDC-B9D6-A40F514AAEF6}">
      <dgm:prSet/>
      <dgm:spPr/>
      <dgm:t>
        <a:bodyPr/>
        <a:lstStyle/>
        <a:p>
          <a:endParaRPr lang="en-US"/>
        </a:p>
      </dgm:t>
    </dgm:pt>
    <dgm:pt modelId="{B03B792D-5080-416B-9DC1-42DBD0F7DE4E}" type="sibTrans" cxnId="{F008914C-872D-4CDC-B9D6-A40F514AAEF6}">
      <dgm:prSet/>
      <dgm:spPr/>
      <dgm:t>
        <a:bodyPr/>
        <a:lstStyle/>
        <a:p>
          <a:endParaRPr lang="en-US"/>
        </a:p>
      </dgm:t>
    </dgm:pt>
    <dgm:pt modelId="{B3109EAC-25AE-4336-B2AE-34DB75CA715F}">
      <dgm:prSet/>
      <dgm:spPr/>
      <dgm:t>
        <a:bodyPr/>
        <a:lstStyle/>
        <a:p>
          <a:r>
            <a:rPr lang="en-US" b="1" dirty="0" smtClean="0">
              <a:solidFill>
                <a:schemeClr val="accent1"/>
              </a:solidFill>
            </a:rPr>
            <a:t>Identify Providers</a:t>
          </a:r>
          <a:endParaRPr lang="en-US" b="1" dirty="0">
            <a:solidFill>
              <a:schemeClr val="accent1"/>
            </a:solidFill>
          </a:endParaRPr>
        </a:p>
      </dgm:t>
    </dgm:pt>
    <dgm:pt modelId="{FDC5F62A-BD97-409F-BA61-594E65A4ED10}" type="parTrans" cxnId="{AC564D34-F65F-4351-B4D4-D5425720D645}">
      <dgm:prSet/>
      <dgm:spPr/>
      <dgm:t>
        <a:bodyPr/>
        <a:lstStyle/>
        <a:p>
          <a:endParaRPr lang="en-US"/>
        </a:p>
      </dgm:t>
    </dgm:pt>
    <dgm:pt modelId="{41AF4B08-6388-4CFF-A474-D6A389B79F70}" type="sibTrans" cxnId="{AC564D34-F65F-4351-B4D4-D5425720D645}">
      <dgm:prSet/>
      <dgm:spPr/>
      <dgm:t>
        <a:bodyPr/>
        <a:lstStyle/>
        <a:p>
          <a:endParaRPr lang="en-US"/>
        </a:p>
      </dgm:t>
    </dgm:pt>
    <dgm:pt modelId="{7CED1568-7FD4-4349-9179-156E6B64ADE3}">
      <dgm:prSet/>
      <dgm:spPr/>
      <dgm:t>
        <a:bodyPr/>
        <a:lstStyle/>
        <a:p>
          <a:r>
            <a:rPr lang="en-US" b="1" dirty="0" smtClean="0">
              <a:solidFill>
                <a:schemeClr val="accent1"/>
              </a:solidFill>
            </a:rPr>
            <a:t>Contact Providers</a:t>
          </a:r>
          <a:endParaRPr lang="en-US" b="1" dirty="0">
            <a:solidFill>
              <a:schemeClr val="accent1"/>
            </a:solidFill>
          </a:endParaRPr>
        </a:p>
      </dgm:t>
    </dgm:pt>
    <dgm:pt modelId="{7600A5BD-2E13-4FCA-B088-7489568C3DCB}" type="parTrans" cxnId="{22858138-BE20-47F3-A04C-FA1EAAD2AF27}">
      <dgm:prSet/>
      <dgm:spPr/>
      <dgm:t>
        <a:bodyPr/>
        <a:lstStyle/>
        <a:p>
          <a:endParaRPr lang="en-US"/>
        </a:p>
      </dgm:t>
    </dgm:pt>
    <dgm:pt modelId="{3A8F2F3D-2EFB-494D-9C55-FA59601B4C4F}" type="sibTrans" cxnId="{22858138-BE20-47F3-A04C-FA1EAAD2AF27}">
      <dgm:prSet/>
      <dgm:spPr/>
      <dgm:t>
        <a:bodyPr/>
        <a:lstStyle/>
        <a:p>
          <a:endParaRPr lang="en-US"/>
        </a:p>
      </dgm:t>
    </dgm:pt>
    <dgm:pt modelId="{844E791E-0463-43AB-8DE6-DC8D9189016E}">
      <dgm:prSet/>
      <dgm:spPr/>
      <dgm:t>
        <a:bodyPr/>
        <a:lstStyle/>
        <a:p>
          <a:r>
            <a:rPr lang="en-US" b="1" dirty="0" smtClean="0">
              <a:solidFill>
                <a:schemeClr val="accent1"/>
              </a:solidFill>
            </a:rPr>
            <a:t>Monitor Improvement</a:t>
          </a:r>
          <a:endParaRPr lang="en-US" b="1" dirty="0">
            <a:solidFill>
              <a:schemeClr val="accent1"/>
            </a:solidFill>
          </a:endParaRPr>
        </a:p>
      </dgm:t>
    </dgm:pt>
    <dgm:pt modelId="{F56D4CED-E4C2-41EC-A602-4CD4B94B7A95}" type="parTrans" cxnId="{6CB2E4D6-BDCC-44AD-AA29-6260CDC55FA0}">
      <dgm:prSet/>
      <dgm:spPr/>
      <dgm:t>
        <a:bodyPr/>
        <a:lstStyle/>
        <a:p>
          <a:endParaRPr lang="en-US"/>
        </a:p>
      </dgm:t>
    </dgm:pt>
    <dgm:pt modelId="{7543B1B9-456C-4565-8683-8C5C24804D01}" type="sibTrans" cxnId="{6CB2E4D6-BDCC-44AD-AA29-6260CDC55FA0}">
      <dgm:prSet/>
      <dgm:spPr/>
      <dgm:t>
        <a:bodyPr/>
        <a:lstStyle/>
        <a:p>
          <a:endParaRPr lang="en-US"/>
        </a:p>
      </dgm:t>
    </dgm:pt>
    <dgm:pt modelId="{03DE42DB-0420-48EB-A96F-359DCE432E99}" type="pres">
      <dgm:prSet presAssocID="{0A82E939-AC5D-4A96-82A0-463E095AF150}" presName="Name0" presStyleCnt="0">
        <dgm:presLayoutVars>
          <dgm:dir/>
          <dgm:animLvl val="lvl"/>
          <dgm:resizeHandles val="exact"/>
        </dgm:presLayoutVars>
      </dgm:prSet>
      <dgm:spPr/>
    </dgm:pt>
    <dgm:pt modelId="{B82AC53C-AE42-41EB-8EC0-13EEC9BC5DF0}" type="pres">
      <dgm:prSet presAssocID="{60155655-FF8A-4090-86DE-46B673531CC2}" presName="parTxOnly" presStyleLbl="node1" presStyleIdx="0" presStyleCnt="5">
        <dgm:presLayoutVars>
          <dgm:chMax val="0"/>
          <dgm:chPref val="0"/>
          <dgm:bulletEnabled val="1"/>
        </dgm:presLayoutVars>
      </dgm:prSet>
      <dgm:spPr/>
      <dgm:t>
        <a:bodyPr/>
        <a:lstStyle/>
        <a:p>
          <a:endParaRPr lang="en-US"/>
        </a:p>
      </dgm:t>
    </dgm:pt>
    <dgm:pt modelId="{8E096B79-8FBE-443E-BACC-E1026FC972D4}" type="pres">
      <dgm:prSet presAssocID="{8F8D56AB-07F8-48EA-9098-BA78E3BB355D}" presName="parTxOnlySpace" presStyleCnt="0"/>
      <dgm:spPr/>
    </dgm:pt>
    <dgm:pt modelId="{7993125F-912C-4F72-B1FE-A9B3FCCEE1CD}" type="pres">
      <dgm:prSet presAssocID="{B3109EAC-25AE-4336-B2AE-34DB75CA715F}" presName="parTxOnly" presStyleLbl="node1" presStyleIdx="1" presStyleCnt="5">
        <dgm:presLayoutVars>
          <dgm:chMax val="0"/>
          <dgm:chPref val="0"/>
          <dgm:bulletEnabled val="1"/>
        </dgm:presLayoutVars>
      </dgm:prSet>
      <dgm:spPr/>
      <dgm:t>
        <a:bodyPr/>
        <a:lstStyle/>
        <a:p>
          <a:endParaRPr lang="en-US"/>
        </a:p>
      </dgm:t>
    </dgm:pt>
    <dgm:pt modelId="{D3ADE83B-6969-4878-A330-FAB3823FCCF2}" type="pres">
      <dgm:prSet presAssocID="{41AF4B08-6388-4CFF-A474-D6A389B79F70}" presName="parTxOnlySpace" presStyleCnt="0"/>
      <dgm:spPr/>
    </dgm:pt>
    <dgm:pt modelId="{62881654-3272-439F-B334-63BEEB9EE961}" type="pres">
      <dgm:prSet presAssocID="{7CED1568-7FD4-4349-9179-156E6B64ADE3}" presName="parTxOnly" presStyleLbl="node1" presStyleIdx="2" presStyleCnt="5">
        <dgm:presLayoutVars>
          <dgm:chMax val="0"/>
          <dgm:chPref val="0"/>
          <dgm:bulletEnabled val="1"/>
        </dgm:presLayoutVars>
      </dgm:prSet>
      <dgm:spPr/>
      <dgm:t>
        <a:bodyPr/>
        <a:lstStyle/>
        <a:p>
          <a:endParaRPr lang="en-US"/>
        </a:p>
      </dgm:t>
    </dgm:pt>
    <dgm:pt modelId="{2E130A06-E04F-400C-B1B2-F1BEDC24E7FC}" type="pres">
      <dgm:prSet presAssocID="{3A8F2F3D-2EFB-494D-9C55-FA59601B4C4F}" presName="parTxOnlySpace" presStyleCnt="0"/>
      <dgm:spPr/>
    </dgm:pt>
    <dgm:pt modelId="{4D0A8538-F977-46E5-AFD0-D10B3481E49E}" type="pres">
      <dgm:prSet presAssocID="{844E791E-0463-43AB-8DE6-DC8D9189016E}" presName="parTxOnly" presStyleLbl="node1" presStyleIdx="3" presStyleCnt="5">
        <dgm:presLayoutVars>
          <dgm:chMax val="0"/>
          <dgm:chPref val="0"/>
          <dgm:bulletEnabled val="1"/>
        </dgm:presLayoutVars>
      </dgm:prSet>
      <dgm:spPr/>
      <dgm:t>
        <a:bodyPr/>
        <a:lstStyle/>
        <a:p>
          <a:endParaRPr lang="en-US"/>
        </a:p>
      </dgm:t>
    </dgm:pt>
    <dgm:pt modelId="{8EEA8E83-F1FF-496D-9A8E-BCA78608D096}" type="pres">
      <dgm:prSet presAssocID="{7543B1B9-456C-4565-8683-8C5C24804D01}" presName="parTxOnlySpace" presStyleCnt="0"/>
      <dgm:spPr/>
    </dgm:pt>
    <dgm:pt modelId="{0C0B9904-E7E9-48A1-8BA4-45E0AD726222}" type="pres">
      <dgm:prSet presAssocID="{1B2893C8-642F-41C5-BD01-5745725A8416}" presName="parTxOnly" presStyleLbl="node1" presStyleIdx="4" presStyleCnt="5">
        <dgm:presLayoutVars>
          <dgm:chMax val="0"/>
          <dgm:chPref val="0"/>
          <dgm:bulletEnabled val="1"/>
        </dgm:presLayoutVars>
      </dgm:prSet>
      <dgm:spPr/>
      <dgm:t>
        <a:bodyPr/>
        <a:lstStyle/>
        <a:p>
          <a:endParaRPr lang="en-US"/>
        </a:p>
      </dgm:t>
    </dgm:pt>
  </dgm:ptLst>
  <dgm:cxnLst>
    <dgm:cxn modelId="{44C41555-F65E-4A2C-A92A-F57DE975E3ED}" type="presOf" srcId="{844E791E-0463-43AB-8DE6-DC8D9189016E}" destId="{4D0A8538-F977-46E5-AFD0-D10B3481E49E}" srcOrd="0" destOrd="0" presId="urn:microsoft.com/office/officeart/2005/8/layout/chevron1"/>
    <dgm:cxn modelId="{AA8073C1-253A-4B88-B2D9-0909719402C5}" type="presOf" srcId="{1B2893C8-642F-41C5-BD01-5745725A8416}" destId="{0C0B9904-E7E9-48A1-8BA4-45E0AD726222}" srcOrd="0" destOrd="0" presId="urn:microsoft.com/office/officeart/2005/8/layout/chevron1"/>
    <dgm:cxn modelId="{AC564D34-F65F-4351-B4D4-D5425720D645}" srcId="{0A82E939-AC5D-4A96-82A0-463E095AF150}" destId="{B3109EAC-25AE-4336-B2AE-34DB75CA715F}" srcOrd="1" destOrd="0" parTransId="{FDC5F62A-BD97-409F-BA61-594E65A4ED10}" sibTransId="{41AF4B08-6388-4CFF-A474-D6A389B79F70}"/>
    <dgm:cxn modelId="{EC86D9C4-6488-4BAB-8905-EF424D58D342}" type="presOf" srcId="{B3109EAC-25AE-4336-B2AE-34DB75CA715F}" destId="{7993125F-912C-4F72-B1FE-A9B3FCCEE1CD}" srcOrd="0" destOrd="0" presId="urn:microsoft.com/office/officeart/2005/8/layout/chevron1"/>
    <dgm:cxn modelId="{E913761B-E26F-4529-8732-2D3406B459DC}" type="presOf" srcId="{7CED1568-7FD4-4349-9179-156E6B64ADE3}" destId="{62881654-3272-439F-B334-63BEEB9EE961}" srcOrd="0" destOrd="0" presId="urn:microsoft.com/office/officeart/2005/8/layout/chevron1"/>
    <dgm:cxn modelId="{688F2AFF-384C-497A-BB4C-0A14654EA637}" type="presOf" srcId="{60155655-FF8A-4090-86DE-46B673531CC2}" destId="{B82AC53C-AE42-41EB-8EC0-13EEC9BC5DF0}" srcOrd="0" destOrd="0" presId="urn:microsoft.com/office/officeart/2005/8/layout/chevron1"/>
    <dgm:cxn modelId="{27A9ACA5-B2EF-4487-9ECE-C3355035FA40}" srcId="{0A82E939-AC5D-4A96-82A0-463E095AF150}" destId="{60155655-FF8A-4090-86DE-46B673531CC2}" srcOrd="0" destOrd="0" parTransId="{7941BE77-CA63-4EA7-A981-E0DCC4E19069}" sibTransId="{8F8D56AB-07F8-48EA-9098-BA78E3BB355D}"/>
    <dgm:cxn modelId="{22858138-BE20-47F3-A04C-FA1EAAD2AF27}" srcId="{0A82E939-AC5D-4A96-82A0-463E095AF150}" destId="{7CED1568-7FD4-4349-9179-156E6B64ADE3}" srcOrd="2" destOrd="0" parTransId="{7600A5BD-2E13-4FCA-B088-7489568C3DCB}" sibTransId="{3A8F2F3D-2EFB-494D-9C55-FA59601B4C4F}"/>
    <dgm:cxn modelId="{6CB2E4D6-BDCC-44AD-AA29-6260CDC55FA0}" srcId="{0A82E939-AC5D-4A96-82A0-463E095AF150}" destId="{844E791E-0463-43AB-8DE6-DC8D9189016E}" srcOrd="3" destOrd="0" parTransId="{F56D4CED-E4C2-41EC-A602-4CD4B94B7A95}" sibTransId="{7543B1B9-456C-4565-8683-8C5C24804D01}"/>
    <dgm:cxn modelId="{F008914C-872D-4CDC-B9D6-A40F514AAEF6}" srcId="{0A82E939-AC5D-4A96-82A0-463E095AF150}" destId="{1B2893C8-642F-41C5-BD01-5745725A8416}" srcOrd="4" destOrd="0" parTransId="{C4BD5AEA-EAD1-4EDF-9B41-F54BE3575D09}" sibTransId="{B03B792D-5080-416B-9DC1-42DBD0F7DE4E}"/>
    <dgm:cxn modelId="{F2D3D6EC-BF74-4E55-BA69-852FC16D2D25}" type="presOf" srcId="{0A82E939-AC5D-4A96-82A0-463E095AF150}" destId="{03DE42DB-0420-48EB-A96F-359DCE432E99}" srcOrd="0" destOrd="0" presId="urn:microsoft.com/office/officeart/2005/8/layout/chevron1"/>
    <dgm:cxn modelId="{B383246B-19CF-4C94-A9F4-6520DA7F834A}" type="presParOf" srcId="{03DE42DB-0420-48EB-A96F-359DCE432E99}" destId="{B82AC53C-AE42-41EB-8EC0-13EEC9BC5DF0}" srcOrd="0" destOrd="0" presId="urn:microsoft.com/office/officeart/2005/8/layout/chevron1"/>
    <dgm:cxn modelId="{38A8B051-4A0F-4CA4-B8CF-63229238AA9F}" type="presParOf" srcId="{03DE42DB-0420-48EB-A96F-359DCE432E99}" destId="{8E096B79-8FBE-443E-BACC-E1026FC972D4}" srcOrd="1" destOrd="0" presId="urn:microsoft.com/office/officeart/2005/8/layout/chevron1"/>
    <dgm:cxn modelId="{BF50CDBE-BBE5-4636-AA8E-D65C765C7829}" type="presParOf" srcId="{03DE42DB-0420-48EB-A96F-359DCE432E99}" destId="{7993125F-912C-4F72-B1FE-A9B3FCCEE1CD}" srcOrd="2" destOrd="0" presId="urn:microsoft.com/office/officeart/2005/8/layout/chevron1"/>
    <dgm:cxn modelId="{746DBA3D-28F1-4C29-838A-4F3C13174E46}" type="presParOf" srcId="{03DE42DB-0420-48EB-A96F-359DCE432E99}" destId="{D3ADE83B-6969-4878-A330-FAB3823FCCF2}" srcOrd="3" destOrd="0" presId="urn:microsoft.com/office/officeart/2005/8/layout/chevron1"/>
    <dgm:cxn modelId="{10D8F4A9-8A3A-4D45-852E-A0CEB35968D0}" type="presParOf" srcId="{03DE42DB-0420-48EB-A96F-359DCE432E99}" destId="{62881654-3272-439F-B334-63BEEB9EE961}" srcOrd="4" destOrd="0" presId="urn:microsoft.com/office/officeart/2005/8/layout/chevron1"/>
    <dgm:cxn modelId="{29FFB771-AD3B-4144-A216-408FD98F2A6F}" type="presParOf" srcId="{03DE42DB-0420-48EB-A96F-359DCE432E99}" destId="{2E130A06-E04F-400C-B1B2-F1BEDC24E7FC}" srcOrd="5" destOrd="0" presId="urn:microsoft.com/office/officeart/2005/8/layout/chevron1"/>
    <dgm:cxn modelId="{3CA96E79-A6B9-4949-A32C-50DE85F42401}" type="presParOf" srcId="{03DE42DB-0420-48EB-A96F-359DCE432E99}" destId="{4D0A8538-F977-46E5-AFD0-D10B3481E49E}" srcOrd="6" destOrd="0" presId="urn:microsoft.com/office/officeart/2005/8/layout/chevron1"/>
    <dgm:cxn modelId="{65CD45D7-4FE5-4598-B461-1C7E5E227A81}" type="presParOf" srcId="{03DE42DB-0420-48EB-A96F-359DCE432E99}" destId="{8EEA8E83-F1FF-496D-9A8E-BCA78608D096}" srcOrd="7" destOrd="0" presId="urn:microsoft.com/office/officeart/2005/8/layout/chevron1"/>
    <dgm:cxn modelId="{27F624E9-0BD8-49EB-A2DD-10226C2A6A1E}" type="presParOf" srcId="{03DE42DB-0420-48EB-A96F-359DCE432E99}" destId="{0C0B9904-E7E9-48A1-8BA4-45E0AD72622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EDAE9AC-FCB0-48B5-9CEB-3CF23BD38B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AB5FACA-44F0-4E10-A743-C7D3F0CA5E4D}">
      <dgm:prSet custT="1"/>
      <dgm:spPr/>
      <dgm:t>
        <a:bodyPr/>
        <a:lstStyle/>
        <a:p>
          <a:pPr algn="ctr"/>
          <a:r>
            <a:rPr lang="en-US" sz="2400" dirty="0" smtClean="0">
              <a:latin typeface="Georgia" pitchFamily="18" charset="0"/>
              <a:cs typeface="Arial" charset="0"/>
            </a:rPr>
            <a:t>County of San Bernardino</a:t>
          </a:r>
        </a:p>
      </dgm:t>
    </dgm:pt>
    <dgm:pt modelId="{FBC0B98A-4D97-472B-A63C-C1FBBFA8830D}" type="parTrans" cxnId="{563B453F-900D-4AEF-A743-6D0E032E0DFC}">
      <dgm:prSet/>
      <dgm:spPr/>
      <dgm:t>
        <a:bodyPr/>
        <a:lstStyle/>
        <a:p>
          <a:endParaRPr lang="en-US"/>
        </a:p>
      </dgm:t>
    </dgm:pt>
    <dgm:pt modelId="{C1B2E4FA-FA11-40CF-8693-54F66D353E02}" type="sibTrans" cxnId="{563B453F-900D-4AEF-A743-6D0E032E0DFC}">
      <dgm:prSet/>
      <dgm:spPr/>
      <dgm:t>
        <a:bodyPr/>
        <a:lstStyle/>
        <a:p>
          <a:endParaRPr lang="en-US"/>
        </a:p>
      </dgm:t>
    </dgm:pt>
    <dgm:pt modelId="{46211173-2BD1-4C8C-A288-8469A443CE86}">
      <dgm:prSet custT="1"/>
      <dgm:spPr/>
      <dgm:t>
        <a:bodyPr/>
        <a:lstStyle/>
        <a:p>
          <a:pPr algn="ctr"/>
          <a:r>
            <a:rPr lang="en-US" sz="2400" dirty="0" smtClean="0">
              <a:latin typeface="Georgia" pitchFamily="18" charset="0"/>
              <a:cs typeface="Arial" charset="0"/>
            </a:rPr>
            <a:t>County of Riverside</a:t>
          </a:r>
        </a:p>
      </dgm:t>
    </dgm:pt>
    <dgm:pt modelId="{4DB02E60-9408-49E8-905D-F575E37F535F}" type="parTrans" cxnId="{36369C10-6753-4888-9F9C-48E638B45634}">
      <dgm:prSet/>
      <dgm:spPr/>
      <dgm:t>
        <a:bodyPr/>
        <a:lstStyle/>
        <a:p>
          <a:endParaRPr lang="en-US"/>
        </a:p>
      </dgm:t>
    </dgm:pt>
    <dgm:pt modelId="{36566B26-CB03-4A4A-BF58-1D942FC03ADA}" type="sibTrans" cxnId="{36369C10-6753-4888-9F9C-48E638B45634}">
      <dgm:prSet/>
      <dgm:spPr/>
      <dgm:t>
        <a:bodyPr/>
        <a:lstStyle/>
        <a:p>
          <a:endParaRPr lang="en-US"/>
        </a:p>
      </dgm:t>
    </dgm:pt>
    <dgm:pt modelId="{1F57C04C-1687-40DD-9538-CD4AB6B44C46}" type="pres">
      <dgm:prSet presAssocID="{1EDAE9AC-FCB0-48B5-9CEB-3CF23BD38BB8}" presName="linear" presStyleCnt="0">
        <dgm:presLayoutVars>
          <dgm:animLvl val="lvl"/>
          <dgm:resizeHandles val="exact"/>
        </dgm:presLayoutVars>
      </dgm:prSet>
      <dgm:spPr/>
      <dgm:t>
        <a:bodyPr/>
        <a:lstStyle/>
        <a:p>
          <a:endParaRPr lang="en-US"/>
        </a:p>
      </dgm:t>
    </dgm:pt>
    <dgm:pt modelId="{AC1826BC-A430-4DB5-B110-D0F730674DBE}" type="pres">
      <dgm:prSet presAssocID="{8AB5FACA-44F0-4E10-A743-C7D3F0CA5E4D}" presName="parentText" presStyleLbl="node1" presStyleIdx="0" presStyleCnt="2" custScaleX="67500" custScaleY="68696" custLinFactY="4967" custLinFactNeighborX="-4643" custLinFactNeighborY="100000">
        <dgm:presLayoutVars>
          <dgm:chMax val="0"/>
          <dgm:bulletEnabled val="1"/>
        </dgm:presLayoutVars>
      </dgm:prSet>
      <dgm:spPr/>
      <dgm:t>
        <a:bodyPr/>
        <a:lstStyle/>
        <a:p>
          <a:endParaRPr lang="en-US"/>
        </a:p>
      </dgm:t>
    </dgm:pt>
    <dgm:pt modelId="{C7954C44-8CFA-42BB-929B-4552B29FEEF3}" type="pres">
      <dgm:prSet presAssocID="{C1B2E4FA-FA11-40CF-8693-54F66D353E02}" presName="spacer" presStyleCnt="0"/>
      <dgm:spPr/>
    </dgm:pt>
    <dgm:pt modelId="{418B8072-3BD7-4780-A200-DE6CA0555647}" type="pres">
      <dgm:prSet presAssocID="{46211173-2BD1-4C8C-A288-8469A443CE86}" presName="parentText" presStyleLbl="node1" presStyleIdx="1" presStyleCnt="2" custScaleX="67500" custScaleY="62486" custLinFactY="29071" custLinFactNeighborX="-4643" custLinFactNeighborY="100000">
        <dgm:presLayoutVars>
          <dgm:chMax val="0"/>
          <dgm:bulletEnabled val="1"/>
        </dgm:presLayoutVars>
      </dgm:prSet>
      <dgm:spPr/>
      <dgm:t>
        <a:bodyPr/>
        <a:lstStyle/>
        <a:p>
          <a:endParaRPr lang="en-US"/>
        </a:p>
      </dgm:t>
    </dgm:pt>
  </dgm:ptLst>
  <dgm:cxnLst>
    <dgm:cxn modelId="{90719D4C-A792-4256-96D7-0773366EC6B5}" type="presOf" srcId="{1EDAE9AC-FCB0-48B5-9CEB-3CF23BD38BB8}" destId="{1F57C04C-1687-40DD-9538-CD4AB6B44C46}" srcOrd="0" destOrd="0" presId="urn:microsoft.com/office/officeart/2005/8/layout/vList2"/>
    <dgm:cxn modelId="{087DAF74-8F69-4E14-82A6-98783FC1F6C2}" type="presOf" srcId="{46211173-2BD1-4C8C-A288-8469A443CE86}" destId="{418B8072-3BD7-4780-A200-DE6CA0555647}" srcOrd="0" destOrd="0" presId="urn:microsoft.com/office/officeart/2005/8/layout/vList2"/>
    <dgm:cxn modelId="{36369C10-6753-4888-9F9C-48E638B45634}" srcId="{1EDAE9AC-FCB0-48B5-9CEB-3CF23BD38BB8}" destId="{46211173-2BD1-4C8C-A288-8469A443CE86}" srcOrd="1" destOrd="0" parTransId="{4DB02E60-9408-49E8-905D-F575E37F535F}" sibTransId="{36566B26-CB03-4A4A-BF58-1D942FC03ADA}"/>
    <dgm:cxn modelId="{563B453F-900D-4AEF-A743-6D0E032E0DFC}" srcId="{1EDAE9AC-FCB0-48B5-9CEB-3CF23BD38BB8}" destId="{8AB5FACA-44F0-4E10-A743-C7D3F0CA5E4D}" srcOrd="0" destOrd="0" parTransId="{FBC0B98A-4D97-472B-A63C-C1FBBFA8830D}" sibTransId="{C1B2E4FA-FA11-40CF-8693-54F66D353E02}"/>
    <dgm:cxn modelId="{0041833A-99BA-4CFE-A52A-B33B5DC468DA}" type="presOf" srcId="{8AB5FACA-44F0-4E10-A743-C7D3F0CA5E4D}" destId="{AC1826BC-A430-4DB5-B110-D0F730674DBE}" srcOrd="0" destOrd="0" presId="urn:microsoft.com/office/officeart/2005/8/layout/vList2"/>
    <dgm:cxn modelId="{49B85A6F-A1A7-460C-9A7E-CB714F75D78E}" type="presParOf" srcId="{1F57C04C-1687-40DD-9538-CD4AB6B44C46}" destId="{AC1826BC-A430-4DB5-B110-D0F730674DBE}" srcOrd="0" destOrd="0" presId="urn:microsoft.com/office/officeart/2005/8/layout/vList2"/>
    <dgm:cxn modelId="{D1ADD438-7D85-4F55-AFF0-6C30C127C869}" type="presParOf" srcId="{1F57C04C-1687-40DD-9538-CD4AB6B44C46}" destId="{C7954C44-8CFA-42BB-929B-4552B29FEEF3}" srcOrd="1" destOrd="0" presId="urn:microsoft.com/office/officeart/2005/8/layout/vList2"/>
    <dgm:cxn modelId="{21558097-481F-4558-A1E6-088EB296C46D}" type="presParOf" srcId="{1F57C04C-1687-40DD-9538-CD4AB6B44C46}" destId="{418B8072-3BD7-4780-A200-DE6CA055564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EDAE9AC-FCB0-48B5-9CEB-3CF23BD38B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AB5FACA-44F0-4E10-A743-C7D3F0CA5E4D}">
      <dgm:prSet custT="1"/>
      <dgm:spPr/>
      <dgm:t>
        <a:bodyPr/>
        <a:lstStyle/>
        <a:p>
          <a:pPr algn="ctr"/>
          <a:r>
            <a:rPr lang="en-US" sz="2400" dirty="0" smtClean="0">
              <a:latin typeface="Georgia" pitchFamily="18" charset="0"/>
              <a:cs typeface="Arial" charset="0"/>
            </a:rPr>
            <a:t>Population</a:t>
          </a:r>
        </a:p>
        <a:p>
          <a:pPr algn="ctr"/>
          <a:r>
            <a:rPr lang="en-US" sz="2400" dirty="0" smtClean="0">
              <a:latin typeface="Georgia" pitchFamily="18" charset="0"/>
              <a:cs typeface="Arial" charset="0"/>
            </a:rPr>
            <a:t>4.2 Million</a:t>
          </a:r>
        </a:p>
      </dgm:t>
    </dgm:pt>
    <dgm:pt modelId="{FBC0B98A-4D97-472B-A63C-C1FBBFA8830D}" type="parTrans" cxnId="{563B453F-900D-4AEF-A743-6D0E032E0DFC}">
      <dgm:prSet/>
      <dgm:spPr/>
      <dgm:t>
        <a:bodyPr/>
        <a:lstStyle/>
        <a:p>
          <a:endParaRPr lang="en-US"/>
        </a:p>
      </dgm:t>
    </dgm:pt>
    <dgm:pt modelId="{C1B2E4FA-FA11-40CF-8693-54F66D353E02}" type="sibTrans" cxnId="{563B453F-900D-4AEF-A743-6D0E032E0DFC}">
      <dgm:prSet/>
      <dgm:spPr/>
      <dgm:t>
        <a:bodyPr/>
        <a:lstStyle/>
        <a:p>
          <a:endParaRPr lang="en-US"/>
        </a:p>
      </dgm:t>
    </dgm:pt>
    <dgm:pt modelId="{46211173-2BD1-4C8C-A288-8469A443CE86}">
      <dgm:prSet custT="1"/>
      <dgm:spPr/>
      <dgm:t>
        <a:bodyPr/>
        <a:lstStyle/>
        <a:p>
          <a:pPr algn="ctr"/>
          <a:r>
            <a:rPr lang="en-US" sz="2400" dirty="0" smtClean="0">
              <a:latin typeface="Georgia" pitchFamily="18" charset="0"/>
              <a:cs typeface="Arial" charset="0"/>
            </a:rPr>
            <a:t>8,000+ PLWHA</a:t>
          </a:r>
        </a:p>
      </dgm:t>
    </dgm:pt>
    <dgm:pt modelId="{4DB02E60-9408-49E8-905D-F575E37F535F}" type="parTrans" cxnId="{36369C10-6753-4888-9F9C-48E638B45634}">
      <dgm:prSet/>
      <dgm:spPr/>
      <dgm:t>
        <a:bodyPr/>
        <a:lstStyle/>
        <a:p>
          <a:endParaRPr lang="en-US"/>
        </a:p>
      </dgm:t>
    </dgm:pt>
    <dgm:pt modelId="{36566B26-CB03-4A4A-BF58-1D942FC03ADA}" type="sibTrans" cxnId="{36369C10-6753-4888-9F9C-48E638B45634}">
      <dgm:prSet/>
      <dgm:spPr/>
      <dgm:t>
        <a:bodyPr/>
        <a:lstStyle/>
        <a:p>
          <a:endParaRPr lang="en-US"/>
        </a:p>
      </dgm:t>
    </dgm:pt>
    <dgm:pt modelId="{64793977-19ED-4B07-B435-7037D3316934}">
      <dgm:prSet custT="1"/>
      <dgm:spPr/>
      <dgm:t>
        <a:bodyPr/>
        <a:lstStyle/>
        <a:p>
          <a:pPr algn="ctr"/>
          <a:r>
            <a:rPr lang="en-US" sz="2400" dirty="0" smtClean="0">
              <a:latin typeface="Georgia" pitchFamily="18" charset="0"/>
              <a:cs typeface="Arial" charset="0"/>
            </a:rPr>
            <a:t>4,000+ </a:t>
          </a:r>
        </a:p>
        <a:p>
          <a:pPr algn="ctr"/>
          <a:r>
            <a:rPr lang="en-US" sz="2400" dirty="0" smtClean="0">
              <a:latin typeface="Georgia" pitchFamily="18" charset="0"/>
              <a:cs typeface="Arial" charset="0"/>
            </a:rPr>
            <a:t>Clients</a:t>
          </a:r>
        </a:p>
      </dgm:t>
    </dgm:pt>
    <dgm:pt modelId="{DA3A97E6-D401-4D69-B8E0-F649DCDBBE68}" type="parTrans" cxnId="{67C264B0-FD32-4175-9457-153B45F16771}">
      <dgm:prSet/>
      <dgm:spPr/>
      <dgm:t>
        <a:bodyPr/>
        <a:lstStyle/>
        <a:p>
          <a:endParaRPr lang="en-US"/>
        </a:p>
      </dgm:t>
    </dgm:pt>
    <dgm:pt modelId="{C8BB0284-8AD3-4729-90AA-F246411E0466}" type="sibTrans" cxnId="{67C264B0-FD32-4175-9457-153B45F16771}">
      <dgm:prSet/>
      <dgm:spPr/>
      <dgm:t>
        <a:bodyPr/>
        <a:lstStyle/>
        <a:p>
          <a:endParaRPr lang="en-US"/>
        </a:p>
      </dgm:t>
    </dgm:pt>
    <dgm:pt modelId="{1F57C04C-1687-40DD-9538-CD4AB6B44C46}" type="pres">
      <dgm:prSet presAssocID="{1EDAE9AC-FCB0-48B5-9CEB-3CF23BD38BB8}" presName="linear" presStyleCnt="0">
        <dgm:presLayoutVars>
          <dgm:animLvl val="lvl"/>
          <dgm:resizeHandles val="exact"/>
        </dgm:presLayoutVars>
      </dgm:prSet>
      <dgm:spPr/>
      <dgm:t>
        <a:bodyPr/>
        <a:lstStyle/>
        <a:p>
          <a:endParaRPr lang="en-US"/>
        </a:p>
      </dgm:t>
    </dgm:pt>
    <dgm:pt modelId="{AC1826BC-A430-4DB5-B110-D0F730674DBE}" type="pres">
      <dgm:prSet presAssocID="{8AB5FACA-44F0-4E10-A743-C7D3F0CA5E4D}" presName="parentText" presStyleLbl="node1" presStyleIdx="0" presStyleCnt="3" custScaleX="75610" custScaleY="89238" custLinFactNeighborX="-12195" custLinFactNeighborY="-95817">
        <dgm:presLayoutVars>
          <dgm:chMax val="0"/>
          <dgm:bulletEnabled val="1"/>
        </dgm:presLayoutVars>
      </dgm:prSet>
      <dgm:spPr/>
      <dgm:t>
        <a:bodyPr/>
        <a:lstStyle/>
        <a:p>
          <a:endParaRPr lang="en-US"/>
        </a:p>
      </dgm:t>
    </dgm:pt>
    <dgm:pt modelId="{C7954C44-8CFA-42BB-929B-4552B29FEEF3}" type="pres">
      <dgm:prSet presAssocID="{C1B2E4FA-FA11-40CF-8693-54F66D353E02}" presName="spacer" presStyleCnt="0"/>
      <dgm:spPr/>
    </dgm:pt>
    <dgm:pt modelId="{418B8072-3BD7-4780-A200-DE6CA0555647}" type="pres">
      <dgm:prSet presAssocID="{46211173-2BD1-4C8C-A288-8469A443CE86}" presName="parentText" presStyleLbl="node1" presStyleIdx="1" presStyleCnt="3" custScaleX="75610" custScaleY="82090" custLinFactNeighborX="-12195" custLinFactNeighborY="-2466">
        <dgm:presLayoutVars>
          <dgm:chMax val="0"/>
          <dgm:bulletEnabled val="1"/>
        </dgm:presLayoutVars>
      </dgm:prSet>
      <dgm:spPr/>
      <dgm:t>
        <a:bodyPr/>
        <a:lstStyle/>
        <a:p>
          <a:endParaRPr lang="en-US"/>
        </a:p>
      </dgm:t>
    </dgm:pt>
    <dgm:pt modelId="{7675531C-837B-4930-8849-1404E02B2490}" type="pres">
      <dgm:prSet presAssocID="{36566B26-CB03-4A4A-BF58-1D942FC03ADA}" presName="spacer" presStyleCnt="0"/>
      <dgm:spPr/>
    </dgm:pt>
    <dgm:pt modelId="{C365A32F-68B1-4F09-A90A-39773772BEE9}" type="pres">
      <dgm:prSet presAssocID="{64793977-19ED-4B07-B435-7037D3316934}" presName="parentText" presStyleLbl="node1" presStyleIdx="2" presStyleCnt="3" custScaleX="75610" custScaleY="85258" custLinFactNeighborX="-12195" custLinFactNeighborY="96641">
        <dgm:presLayoutVars>
          <dgm:chMax val="0"/>
          <dgm:bulletEnabled val="1"/>
        </dgm:presLayoutVars>
      </dgm:prSet>
      <dgm:spPr/>
      <dgm:t>
        <a:bodyPr/>
        <a:lstStyle/>
        <a:p>
          <a:endParaRPr lang="en-US"/>
        </a:p>
      </dgm:t>
    </dgm:pt>
  </dgm:ptLst>
  <dgm:cxnLst>
    <dgm:cxn modelId="{67C264B0-FD32-4175-9457-153B45F16771}" srcId="{1EDAE9AC-FCB0-48B5-9CEB-3CF23BD38BB8}" destId="{64793977-19ED-4B07-B435-7037D3316934}" srcOrd="2" destOrd="0" parTransId="{DA3A97E6-D401-4D69-B8E0-F649DCDBBE68}" sibTransId="{C8BB0284-8AD3-4729-90AA-F246411E0466}"/>
    <dgm:cxn modelId="{B41C92EF-471A-4FE3-BED5-F4EE4165B25C}" type="presOf" srcId="{64793977-19ED-4B07-B435-7037D3316934}" destId="{C365A32F-68B1-4F09-A90A-39773772BEE9}" srcOrd="0" destOrd="0" presId="urn:microsoft.com/office/officeart/2005/8/layout/vList2"/>
    <dgm:cxn modelId="{C25DE724-4DF0-42F2-BB05-ADD85A0AD999}" type="presOf" srcId="{1EDAE9AC-FCB0-48B5-9CEB-3CF23BD38BB8}" destId="{1F57C04C-1687-40DD-9538-CD4AB6B44C46}" srcOrd="0" destOrd="0" presId="urn:microsoft.com/office/officeart/2005/8/layout/vList2"/>
    <dgm:cxn modelId="{36369C10-6753-4888-9F9C-48E638B45634}" srcId="{1EDAE9AC-FCB0-48B5-9CEB-3CF23BD38BB8}" destId="{46211173-2BD1-4C8C-A288-8469A443CE86}" srcOrd="1" destOrd="0" parTransId="{4DB02E60-9408-49E8-905D-F575E37F535F}" sibTransId="{36566B26-CB03-4A4A-BF58-1D942FC03ADA}"/>
    <dgm:cxn modelId="{563B453F-900D-4AEF-A743-6D0E032E0DFC}" srcId="{1EDAE9AC-FCB0-48B5-9CEB-3CF23BD38BB8}" destId="{8AB5FACA-44F0-4E10-A743-C7D3F0CA5E4D}" srcOrd="0" destOrd="0" parTransId="{FBC0B98A-4D97-472B-A63C-C1FBBFA8830D}" sibTransId="{C1B2E4FA-FA11-40CF-8693-54F66D353E02}"/>
    <dgm:cxn modelId="{DC9CC31E-7439-4FB0-A533-3038A52E597A}" type="presOf" srcId="{8AB5FACA-44F0-4E10-A743-C7D3F0CA5E4D}" destId="{AC1826BC-A430-4DB5-B110-D0F730674DBE}" srcOrd="0" destOrd="0" presId="urn:microsoft.com/office/officeart/2005/8/layout/vList2"/>
    <dgm:cxn modelId="{A772BA63-5667-4383-9F06-997070FFCBE3}" type="presOf" srcId="{46211173-2BD1-4C8C-A288-8469A443CE86}" destId="{418B8072-3BD7-4780-A200-DE6CA0555647}" srcOrd="0" destOrd="0" presId="urn:microsoft.com/office/officeart/2005/8/layout/vList2"/>
    <dgm:cxn modelId="{F59E4C2C-F770-42EC-B1B8-0BA2C0739BEB}" type="presParOf" srcId="{1F57C04C-1687-40DD-9538-CD4AB6B44C46}" destId="{AC1826BC-A430-4DB5-B110-D0F730674DBE}" srcOrd="0" destOrd="0" presId="urn:microsoft.com/office/officeart/2005/8/layout/vList2"/>
    <dgm:cxn modelId="{5A7BAEEF-9D86-4352-86DE-4D6238AC1404}" type="presParOf" srcId="{1F57C04C-1687-40DD-9538-CD4AB6B44C46}" destId="{C7954C44-8CFA-42BB-929B-4552B29FEEF3}" srcOrd="1" destOrd="0" presId="urn:microsoft.com/office/officeart/2005/8/layout/vList2"/>
    <dgm:cxn modelId="{D2AA00DA-8548-4CDD-B95C-988F763DF218}" type="presParOf" srcId="{1F57C04C-1687-40DD-9538-CD4AB6B44C46}" destId="{418B8072-3BD7-4780-A200-DE6CA0555647}" srcOrd="2" destOrd="0" presId="urn:microsoft.com/office/officeart/2005/8/layout/vList2"/>
    <dgm:cxn modelId="{998B1358-3BF9-498C-892D-D7AF6D6B4CBB}" type="presParOf" srcId="{1F57C04C-1687-40DD-9538-CD4AB6B44C46}" destId="{7675531C-837B-4930-8849-1404E02B2490}" srcOrd="3" destOrd="0" presId="urn:microsoft.com/office/officeart/2005/8/layout/vList2"/>
    <dgm:cxn modelId="{76C30F02-CDDD-4B97-99BE-4978FDA52C8D}" type="presParOf" srcId="{1F57C04C-1687-40DD-9538-CD4AB6B44C46}" destId="{C365A32F-68B1-4F09-A90A-39773772BEE9}"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EDAE9AC-FCB0-48B5-9CEB-3CF23BD38B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AB5FACA-44F0-4E10-A743-C7D3F0CA5E4D}">
      <dgm:prSet custT="1"/>
      <dgm:spPr/>
      <dgm:t>
        <a:bodyPr/>
        <a:lstStyle/>
        <a:p>
          <a:pPr algn="ctr"/>
          <a:r>
            <a:rPr lang="en-US" sz="2400" dirty="0" smtClean="0">
              <a:latin typeface="Georgia" pitchFamily="18" charset="0"/>
              <a:cs typeface="Arial" charset="0"/>
            </a:rPr>
            <a:t>Largest RW Jurisdiction</a:t>
          </a:r>
        </a:p>
      </dgm:t>
    </dgm:pt>
    <dgm:pt modelId="{FBC0B98A-4D97-472B-A63C-C1FBBFA8830D}" type="parTrans" cxnId="{563B453F-900D-4AEF-A743-6D0E032E0DFC}">
      <dgm:prSet/>
      <dgm:spPr/>
      <dgm:t>
        <a:bodyPr/>
        <a:lstStyle/>
        <a:p>
          <a:endParaRPr lang="en-US"/>
        </a:p>
      </dgm:t>
    </dgm:pt>
    <dgm:pt modelId="{C1B2E4FA-FA11-40CF-8693-54F66D353E02}" type="sibTrans" cxnId="{563B453F-900D-4AEF-A743-6D0E032E0DFC}">
      <dgm:prSet/>
      <dgm:spPr/>
      <dgm:t>
        <a:bodyPr/>
        <a:lstStyle/>
        <a:p>
          <a:endParaRPr lang="en-US"/>
        </a:p>
      </dgm:t>
    </dgm:pt>
    <dgm:pt modelId="{1F57C04C-1687-40DD-9538-CD4AB6B44C46}" type="pres">
      <dgm:prSet presAssocID="{1EDAE9AC-FCB0-48B5-9CEB-3CF23BD38BB8}" presName="linear" presStyleCnt="0">
        <dgm:presLayoutVars>
          <dgm:animLvl val="lvl"/>
          <dgm:resizeHandles val="exact"/>
        </dgm:presLayoutVars>
      </dgm:prSet>
      <dgm:spPr/>
      <dgm:t>
        <a:bodyPr/>
        <a:lstStyle/>
        <a:p>
          <a:endParaRPr lang="en-US"/>
        </a:p>
      </dgm:t>
    </dgm:pt>
    <dgm:pt modelId="{AC1826BC-A430-4DB5-B110-D0F730674DBE}" type="pres">
      <dgm:prSet presAssocID="{8AB5FACA-44F0-4E10-A743-C7D3F0CA5E4D}" presName="parentText" presStyleLbl="node1" presStyleIdx="0" presStyleCnt="1" custScaleX="74867" custScaleY="85971" custLinFactNeighborX="-3391" custLinFactNeighborY="-50589">
        <dgm:presLayoutVars>
          <dgm:chMax val="0"/>
          <dgm:bulletEnabled val="1"/>
        </dgm:presLayoutVars>
      </dgm:prSet>
      <dgm:spPr/>
      <dgm:t>
        <a:bodyPr/>
        <a:lstStyle/>
        <a:p>
          <a:endParaRPr lang="en-US"/>
        </a:p>
      </dgm:t>
    </dgm:pt>
  </dgm:ptLst>
  <dgm:cxnLst>
    <dgm:cxn modelId="{01B8A8AD-5E61-4260-AD35-DCBED4C56ACF}" type="presOf" srcId="{1EDAE9AC-FCB0-48B5-9CEB-3CF23BD38BB8}" destId="{1F57C04C-1687-40DD-9538-CD4AB6B44C46}" srcOrd="0" destOrd="0" presId="urn:microsoft.com/office/officeart/2005/8/layout/vList2"/>
    <dgm:cxn modelId="{C8BA8CC2-E934-4626-9BF2-834188A10675}" type="presOf" srcId="{8AB5FACA-44F0-4E10-A743-C7D3F0CA5E4D}" destId="{AC1826BC-A430-4DB5-B110-D0F730674DBE}" srcOrd="0" destOrd="0" presId="urn:microsoft.com/office/officeart/2005/8/layout/vList2"/>
    <dgm:cxn modelId="{563B453F-900D-4AEF-A743-6D0E032E0DFC}" srcId="{1EDAE9AC-FCB0-48B5-9CEB-3CF23BD38BB8}" destId="{8AB5FACA-44F0-4E10-A743-C7D3F0CA5E4D}" srcOrd="0" destOrd="0" parTransId="{FBC0B98A-4D97-472B-A63C-C1FBBFA8830D}" sibTransId="{C1B2E4FA-FA11-40CF-8693-54F66D353E02}"/>
    <dgm:cxn modelId="{A7A601A5-BDCE-4415-89C8-D2C7C466C3F2}" type="presParOf" srcId="{1F57C04C-1687-40DD-9538-CD4AB6B44C46}" destId="{AC1826BC-A430-4DB5-B110-D0F730674DBE}"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EDAE9AC-FCB0-48B5-9CEB-3CF23BD38B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AB5FACA-44F0-4E10-A743-C7D3F0CA5E4D}">
      <dgm:prSet custT="1"/>
      <dgm:spPr/>
      <dgm:t>
        <a:bodyPr/>
        <a:lstStyle/>
        <a:p>
          <a:pPr algn="ctr"/>
          <a:r>
            <a:rPr lang="en-US" sz="2400" dirty="0" smtClean="0">
              <a:latin typeface="Georgia" pitchFamily="18" charset="0"/>
            </a:rPr>
            <a:t>Distance</a:t>
          </a:r>
          <a:endParaRPr lang="en-US" sz="2400" dirty="0" smtClean="0">
            <a:latin typeface="Georgia" pitchFamily="18" charset="0"/>
            <a:cs typeface="Arial" charset="0"/>
          </a:endParaRPr>
        </a:p>
      </dgm:t>
    </dgm:pt>
    <dgm:pt modelId="{FBC0B98A-4D97-472B-A63C-C1FBBFA8830D}" type="parTrans" cxnId="{563B453F-900D-4AEF-A743-6D0E032E0DFC}">
      <dgm:prSet/>
      <dgm:spPr/>
      <dgm:t>
        <a:bodyPr/>
        <a:lstStyle/>
        <a:p>
          <a:endParaRPr lang="en-US"/>
        </a:p>
      </dgm:t>
    </dgm:pt>
    <dgm:pt modelId="{C1B2E4FA-FA11-40CF-8693-54F66D353E02}" type="sibTrans" cxnId="{563B453F-900D-4AEF-A743-6D0E032E0DFC}">
      <dgm:prSet/>
      <dgm:spPr/>
      <dgm:t>
        <a:bodyPr/>
        <a:lstStyle/>
        <a:p>
          <a:endParaRPr lang="en-US"/>
        </a:p>
      </dgm:t>
    </dgm:pt>
    <dgm:pt modelId="{46211173-2BD1-4C8C-A288-8469A443CE86}">
      <dgm:prSet custT="1"/>
      <dgm:spPr/>
      <dgm:t>
        <a:bodyPr/>
        <a:lstStyle/>
        <a:p>
          <a:pPr algn="ctr"/>
          <a:r>
            <a:rPr lang="en-US" sz="2400" dirty="0" smtClean="0">
              <a:latin typeface="Georgia" pitchFamily="18" charset="0"/>
              <a:cs typeface="Arial" charset="0"/>
            </a:rPr>
            <a:t>West Coast / East Coast</a:t>
          </a:r>
        </a:p>
      </dgm:t>
    </dgm:pt>
    <dgm:pt modelId="{4DB02E60-9408-49E8-905D-F575E37F535F}" type="parTrans" cxnId="{36369C10-6753-4888-9F9C-48E638B45634}">
      <dgm:prSet/>
      <dgm:spPr/>
      <dgm:t>
        <a:bodyPr/>
        <a:lstStyle/>
        <a:p>
          <a:endParaRPr lang="en-US"/>
        </a:p>
      </dgm:t>
    </dgm:pt>
    <dgm:pt modelId="{36566B26-CB03-4A4A-BF58-1D942FC03ADA}" type="sibTrans" cxnId="{36369C10-6753-4888-9F9C-48E638B45634}">
      <dgm:prSet/>
      <dgm:spPr/>
      <dgm:t>
        <a:bodyPr/>
        <a:lstStyle/>
        <a:p>
          <a:endParaRPr lang="en-US"/>
        </a:p>
      </dgm:t>
    </dgm:pt>
    <dgm:pt modelId="{1F57C04C-1687-40DD-9538-CD4AB6B44C46}" type="pres">
      <dgm:prSet presAssocID="{1EDAE9AC-FCB0-48B5-9CEB-3CF23BD38BB8}" presName="linear" presStyleCnt="0">
        <dgm:presLayoutVars>
          <dgm:animLvl val="lvl"/>
          <dgm:resizeHandles val="exact"/>
        </dgm:presLayoutVars>
      </dgm:prSet>
      <dgm:spPr/>
      <dgm:t>
        <a:bodyPr/>
        <a:lstStyle/>
        <a:p>
          <a:endParaRPr lang="en-US"/>
        </a:p>
      </dgm:t>
    </dgm:pt>
    <dgm:pt modelId="{AC1826BC-A430-4DB5-B110-D0F730674DBE}" type="pres">
      <dgm:prSet presAssocID="{8AB5FACA-44F0-4E10-A743-C7D3F0CA5E4D}" presName="parentText" presStyleLbl="node1" presStyleIdx="0" presStyleCnt="2" custScaleX="46955" custScaleY="85971" custLinFactY="-10175" custLinFactNeighborX="-26290" custLinFactNeighborY="-100000">
        <dgm:presLayoutVars>
          <dgm:chMax val="0"/>
          <dgm:bulletEnabled val="1"/>
        </dgm:presLayoutVars>
      </dgm:prSet>
      <dgm:spPr/>
      <dgm:t>
        <a:bodyPr/>
        <a:lstStyle/>
        <a:p>
          <a:endParaRPr lang="en-US"/>
        </a:p>
      </dgm:t>
    </dgm:pt>
    <dgm:pt modelId="{C7954C44-8CFA-42BB-929B-4552B29FEEF3}" type="pres">
      <dgm:prSet presAssocID="{C1B2E4FA-FA11-40CF-8693-54F66D353E02}" presName="spacer" presStyleCnt="0"/>
      <dgm:spPr/>
    </dgm:pt>
    <dgm:pt modelId="{418B8072-3BD7-4780-A200-DE6CA0555647}" type="pres">
      <dgm:prSet presAssocID="{46211173-2BD1-4C8C-A288-8469A443CE86}" presName="parentText" presStyleLbl="node1" presStyleIdx="1" presStyleCnt="2" custScaleX="81622" custScaleY="82090" custLinFactNeighborX="-8957" custLinFactNeighborY="37146">
        <dgm:presLayoutVars>
          <dgm:chMax val="0"/>
          <dgm:bulletEnabled val="1"/>
        </dgm:presLayoutVars>
      </dgm:prSet>
      <dgm:spPr/>
      <dgm:t>
        <a:bodyPr/>
        <a:lstStyle/>
        <a:p>
          <a:endParaRPr lang="en-US"/>
        </a:p>
      </dgm:t>
    </dgm:pt>
  </dgm:ptLst>
  <dgm:cxnLst>
    <dgm:cxn modelId="{FAB04919-B42A-4810-83DD-8E209C0E2F94}" type="presOf" srcId="{8AB5FACA-44F0-4E10-A743-C7D3F0CA5E4D}" destId="{AC1826BC-A430-4DB5-B110-D0F730674DBE}" srcOrd="0" destOrd="0" presId="urn:microsoft.com/office/officeart/2005/8/layout/vList2"/>
    <dgm:cxn modelId="{9C16D06F-C651-421F-BB4A-B4AA0B9466AB}" type="presOf" srcId="{46211173-2BD1-4C8C-A288-8469A443CE86}" destId="{418B8072-3BD7-4780-A200-DE6CA0555647}" srcOrd="0" destOrd="0" presId="urn:microsoft.com/office/officeart/2005/8/layout/vList2"/>
    <dgm:cxn modelId="{36369C10-6753-4888-9F9C-48E638B45634}" srcId="{1EDAE9AC-FCB0-48B5-9CEB-3CF23BD38BB8}" destId="{46211173-2BD1-4C8C-A288-8469A443CE86}" srcOrd="1" destOrd="0" parTransId="{4DB02E60-9408-49E8-905D-F575E37F535F}" sibTransId="{36566B26-CB03-4A4A-BF58-1D942FC03ADA}"/>
    <dgm:cxn modelId="{563B453F-900D-4AEF-A743-6D0E032E0DFC}" srcId="{1EDAE9AC-FCB0-48B5-9CEB-3CF23BD38BB8}" destId="{8AB5FACA-44F0-4E10-A743-C7D3F0CA5E4D}" srcOrd="0" destOrd="0" parTransId="{FBC0B98A-4D97-472B-A63C-C1FBBFA8830D}" sibTransId="{C1B2E4FA-FA11-40CF-8693-54F66D353E02}"/>
    <dgm:cxn modelId="{CA019358-9492-4AF8-AF8B-655E418FA599}" type="presOf" srcId="{1EDAE9AC-FCB0-48B5-9CEB-3CF23BD38BB8}" destId="{1F57C04C-1687-40DD-9538-CD4AB6B44C46}" srcOrd="0" destOrd="0" presId="urn:microsoft.com/office/officeart/2005/8/layout/vList2"/>
    <dgm:cxn modelId="{4B60CCB8-4191-4A37-870A-7DCBA531EB94}" type="presParOf" srcId="{1F57C04C-1687-40DD-9538-CD4AB6B44C46}" destId="{AC1826BC-A430-4DB5-B110-D0F730674DBE}" srcOrd="0" destOrd="0" presId="urn:microsoft.com/office/officeart/2005/8/layout/vList2"/>
    <dgm:cxn modelId="{6A31644A-CF4F-4409-9815-2D8A55D1279C}" type="presParOf" srcId="{1F57C04C-1687-40DD-9538-CD4AB6B44C46}" destId="{C7954C44-8CFA-42BB-929B-4552B29FEEF3}" srcOrd="1" destOrd="0" presId="urn:microsoft.com/office/officeart/2005/8/layout/vList2"/>
    <dgm:cxn modelId="{16E4468C-D25D-41E2-BA26-9D1F6DA066F6}" type="presParOf" srcId="{1F57C04C-1687-40DD-9538-CD4AB6B44C46}" destId="{418B8072-3BD7-4780-A200-DE6CA0555647}"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EDAE9AC-FCB0-48B5-9CEB-3CF23BD38B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AB5FACA-44F0-4E10-A743-C7D3F0CA5E4D}">
      <dgm:prSet custT="1"/>
      <dgm:spPr/>
      <dgm:t>
        <a:bodyPr/>
        <a:lstStyle/>
        <a:p>
          <a:pPr algn="ctr"/>
          <a:r>
            <a:rPr lang="en-US" sz="2400" dirty="0" smtClean="0">
              <a:latin typeface="Georgia" pitchFamily="18" charset="0"/>
              <a:cs typeface="Arial" charset="0"/>
            </a:rPr>
            <a:t>Award = $7.9M</a:t>
          </a:r>
        </a:p>
      </dgm:t>
    </dgm:pt>
    <dgm:pt modelId="{FBC0B98A-4D97-472B-A63C-C1FBBFA8830D}" type="parTrans" cxnId="{563B453F-900D-4AEF-A743-6D0E032E0DFC}">
      <dgm:prSet/>
      <dgm:spPr/>
      <dgm:t>
        <a:bodyPr/>
        <a:lstStyle/>
        <a:p>
          <a:endParaRPr lang="en-US"/>
        </a:p>
      </dgm:t>
    </dgm:pt>
    <dgm:pt modelId="{C1B2E4FA-FA11-40CF-8693-54F66D353E02}" type="sibTrans" cxnId="{563B453F-900D-4AEF-A743-6D0E032E0DFC}">
      <dgm:prSet/>
      <dgm:spPr/>
      <dgm:t>
        <a:bodyPr/>
        <a:lstStyle/>
        <a:p>
          <a:endParaRPr lang="en-US"/>
        </a:p>
      </dgm:t>
    </dgm:pt>
    <dgm:pt modelId="{46211173-2BD1-4C8C-A288-8469A443CE86}">
      <dgm:prSet custT="1"/>
      <dgm:spPr/>
      <dgm:t>
        <a:bodyPr/>
        <a:lstStyle/>
        <a:p>
          <a:pPr algn="ctr"/>
          <a:r>
            <a:rPr lang="en-US" sz="2400" dirty="0" smtClean="0">
              <a:latin typeface="Georgia" pitchFamily="18" charset="0"/>
              <a:cs typeface="Arial" charset="0"/>
            </a:rPr>
            <a:t>6 Providers</a:t>
          </a:r>
        </a:p>
      </dgm:t>
    </dgm:pt>
    <dgm:pt modelId="{4DB02E60-9408-49E8-905D-F575E37F535F}" type="parTrans" cxnId="{36369C10-6753-4888-9F9C-48E638B45634}">
      <dgm:prSet/>
      <dgm:spPr/>
      <dgm:t>
        <a:bodyPr/>
        <a:lstStyle/>
        <a:p>
          <a:endParaRPr lang="en-US"/>
        </a:p>
      </dgm:t>
    </dgm:pt>
    <dgm:pt modelId="{36566B26-CB03-4A4A-BF58-1D942FC03ADA}" type="sibTrans" cxnId="{36369C10-6753-4888-9F9C-48E638B45634}">
      <dgm:prSet/>
      <dgm:spPr/>
      <dgm:t>
        <a:bodyPr/>
        <a:lstStyle/>
        <a:p>
          <a:endParaRPr lang="en-US"/>
        </a:p>
      </dgm:t>
    </dgm:pt>
    <dgm:pt modelId="{64793977-19ED-4B07-B435-7037D3316934}">
      <dgm:prSet custT="1"/>
      <dgm:spPr/>
      <dgm:t>
        <a:bodyPr/>
        <a:lstStyle/>
        <a:p>
          <a:pPr algn="ctr"/>
          <a:r>
            <a:rPr lang="en-US" sz="2400" dirty="0" smtClean="0">
              <a:latin typeface="Georgia" pitchFamily="18" charset="0"/>
              <a:cs typeface="Arial" charset="0"/>
            </a:rPr>
            <a:t>12 Service Locations</a:t>
          </a:r>
        </a:p>
      </dgm:t>
    </dgm:pt>
    <dgm:pt modelId="{DA3A97E6-D401-4D69-B8E0-F649DCDBBE68}" type="parTrans" cxnId="{67C264B0-FD32-4175-9457-153B45F16771}">
      <dgm:prSet/>
      <dgm:spPr/>
      <dgm:t>
        <a:bodyPr/>
        <a:lstStyle/>
        <a:p>
          <a:endParaRPr lang="en-US"/>
        </a:p>
      </dgm:t>
    </dgm:pt>
    <dgm:pt modelId="{C8BB0284-8AD3-4729-90AA-F246411E0466}" type="sibTrans" cxnId="{67C264B0-FD32-4175-9457-153B45F16771}">
      <dgm:prSet/>
      <dgm:spPr/>
      <dgm:t>
        <a:bodyPr/>
        <a:lstStyle/>
        <a:p>
          <a:endParaRPr lang="en-US"/>
        </a:p>
      </dgm:t>
    </dgm:pt>
    <dgm:pt modelId="{B30CB21B-8BF2-4F16-9DF8-B50DD14A8049}">
      <dgm:prSet custT="1"/>
      <dgm:spPr/>
      <dgm:t>
        <a:bodyPr/>
        <a:lstStyle/>
        <a:p>
          <a:pPr algn="ctr"/>
          <a:r>
            <a:rPr lang="en-US" sz="2400" dirty="0" smtClean="0">
              <a:latin typeface="Georgia" pitchFamily="18" charset="0"/>
              <a:cs typeface="Arial" charset="0"/>
            </a:rPr>
            <a:t>13 Funded Services</a:t>
          </a:r>
        </a:p>
      </dgm:t>
    </dgm:pt>
    <dgm:pt modelId="{6B60B702-EF0A-4AC5-A7E2-2976B0AAC527}" type="parTrans" cxnId="{0B53FE0B-F180-42FE-8D9B-590E8AE4A026}">
      <dgm:prSet/>
      <dgm:spPr/>
      <dgm:t>
        <a:bodyPr/>
        <a:lstStyle/>
        <a:p>
          <a:endParaRPr lang="en-US"/>
        </a:p>
      </dgm:t>
    </dgm:pt>
    <dgm:pt modelId="{20DF4D2E-3DC1-4D84-B209-E49159574305}" type="sibTrans" cxnId="{0B53FE0B-F180-42FE-8D9B-590E8AE4A026}">
      <dgm:prSet/>
      <dgm:spPr/>
      <dgm:t>
        <a:bodyPr/>
        <a:lstStyle/>
        <a:p>
          <a:endParaRPr lang="en-US"/>
        </a:p>
      </dgm:t>
    </dgm:pt>
    <dgm:pt modelId="{1F57C04C-1687-40DD-9538-CD4AB6B44C46}" type="pres">
      <dgm:prSet presAssocID="{1EDAE9AC-FCB0-48B5-9CEB-3CF23BD38BB8}" presName="linear" presStyleCnt="0">
        <dgm:presLayoutVars>
          <dgm:animLvl val="lvl"/>
          <dgm:resizeHandles val="exact"/>
        </dgm:presLayoutVars>
      </dgm:prSet>
      <dgm:spPr/>
      <dgm:t>
        <a:bodyPr/>
        <a:lstStyle/>
        <a:p>
          <a:endParaRPr lang="en-US"/>
        </a:p>
      </dgm:t>
    </dgm:pt>
    <dgm:pt modelId="{AC1826BC-A430-4DB5-B110-D0F730674DBE}" type="pres">
      <dgm:prSet presAssocID="{8AB5FACA-44F0-4E10-A743-C7D3F0CA5E4D}" presName="parentText" presStyleLbl="node1" presStyleIdx="0" presStyleCnt="4" custScaleX="31480" custScaleY="46800" custLinFactY="-26731" custLinFactNeighborX="-34260" custLinFactNeighborY="-100000">
        <dgm:presLayoutVars>
          <dgm:chMax val="0"/>
          <dgm:bulletEnabled val="1"/>
        </dgm:presLayoutVars>
      </dgm:prSet>
      <dgm:spPr/>
      <dgm:t>
        <a:bodyPr/>
        <a:lstStyle/>
        <a:p>
          <a:endParaRPr lang="en-US"/>
        </a:p>
      </dgm:t>
    </dgm:pt>
    <dgm:pt modelId="{C7954C44-8CFA-42BB-929B-4552B29FEEF3}" type="pres">
      <dgm:prSet presAssocID="{C1B2E4FA-FA11-40CF-8693-54F66D353E02}" presName="spacer" presStyleCnt="0"/>
      <dgm:spPr/>
    </dgm:pt>
    <dgm:pt modelId="{418B8072-3BD7-4780-A200-DE6CA0555647}" type="pres">
      <dgm:prSet presAssocID="{46211173-2BD1-4C8C-A288-8469A443CE86}" presName="parentText" presStyleLbl="node1" presStyleIdx="1" presStyleCnt="4" custScaleX="35934" custScaleY="50666" custLinFactY="-11416" custLinFactNeighborX="-18690" custLinFactNeighborY="-100000">
        <dgm:presLayoutVars>
          <dgm:chMax val="0"/>
          <dgm:bulletEnabled val="1"/>
        </dgm:presLayoutVars>
      </dgm:prSet>
      <dgm:spPr/>
      <dgm:t>
        <a:bodyPr/>
        <a:lstStyle/>
        <a:p>
          <a:endParaRPr lang="en-US"/>
        </a:p>
      </dgm:t>
    </dgm:pt>
    <dgm:pt modelId="{7675531C-837B-4930-8849-1404E02B2490}" type="pres">
      <dgm:prSet presAssocID="{36566B26-CB03-4A4A-BF58-1D942FC03ADA}" presName="spacer" presStyleCnt="0"/>
      <dgm:spPr/>
    </dgm:pt>
    <dgm:pt modelId="{C365A32F-68B1-4F09-A90A-39773772BEE9}" type="pres">
      <dgm:prSet presAssocID="{64793977-19ED-4B07-B435-7037D3316934}" presName="parentText" presStyleLbl="node1" presStyleIdx="2" presStyleCnt="4" custScaleX="46296" custScaleY="56905" custLinFactY="-7194" custLinFactNeighborX="3704" custLinFactNeighborY="-100000">
        <dgm:presLayoutVars>
          <dgm:chMax val="0"/>
          <dgm:bulletEnabled val="1"/>
        </dgm:presLayoutVars>
      </dgm:prSet>
      <dgm:spPr/>
      <dgm:t>
        <a:bodyPr/>
        <a:lstStyle/>
        <a:p>
          <a:endParaRPr lang="en-US"/>
        </a:p>
      </dgm:t>
    </dgm:pt>
    <dgm:pt modelId="{325A1506-D7E4-4EA3-9C2D-AA770F12632D}" type="pres">
      <dgm:prSet presAssocID="{C8BB0284-8AD3-4729-90AA-F246411E0466}" presName="spacer" presStyleCnt="0"/>
      <dgm:spPr/>
    </dgm:pt>
    <dgm:pt modelId="{08F8B2E4-FDC5-42D4-B418-1D915AD292C9}" type="pres">
      <dgm:prSet presAssocID="{B30CB21B-8BF2-4F16-9DF8-B50DD14A8049}" presName="parentText" presStyleLbl="node1" presStyleIdx="3" presStyleCnt="4" custScaleX="50000" custScaleY="60541" custLinFactY="-3845" custLinFactNeighborX="22222" custLinFactNeighborY="-100000">
        <dgm:presLayoutVars>
          <dgm:chMax val="0"/>
          <dgm:bulletEnabled val="1"/>
        </dgm:presLayoutVars>
      </dgm:prSet>
      <dgm:spPr/>
      <dgm:t>
        <a:bodyPr/>
        <a:lstStyle/>
        <a:p>
          <a:endParaRPr lang="en-US"/>
        </a:p>
      </dgm:t>
    </dgm:pt>
  </dgm:ptLst>
  <dgm:cxnLst>
    <dgm:cxn modelId="{6D23473B-19BF-47C2-8D7C-4183569905B3}" type="presOf" srcId="{B30CB21B-8BF2-4F16-9DF8-B50DD14A8049}" destId="{08F8B2E4-FDC5-42D4-B418-1D915AD292C9}" srcOrd="0" destOrd="0" presId="urn:microsoft.com/office/officeart/2005/8/layout/vList2"/>
    <dgm:cxn modelId="{36369C10-6753-4888-9F9C-48E638B45634}" srcId="{1EDAE9AC-FCB0-48B5-9CEB-3CF23BD38BB8}" destId="{46211173-2BD1-4C8C-A288-8469A443CE86}" srcOrd="1" destOrd="0" parTransId="{4DB02E60-9408-49E8-905D-F575E37F535F}" sibTransId="{36566B26-CB03-4A4A-BF58-1D942FC03ADA}"/>
    <dgm:cxn modelId="{0B53FE0B-F180-42FE-8D9B-590E8AE4A026}" srcId="{1EDAE9AC-FCB0-48B5-9CEB-3CF23BD38BB8}" destId="{B30CB21B-8BF2-4F16-9DF8-B50DD14A8049}" srcOrd="3" destOrd="0" parTransId="{6B60B702-EF0A-4AC5-A7E2-2976B0AAC527}" sibTransId="{20DF4D2E-3DC1-4D84-B209-E49159574305}"/>
    <dgm:cxn modelId="{67C264B0-FD32-4175-9457-153B45F16771}" srcId="{1EDAE9AC-FCB0-48B5-9CEB-3CF23BD38BB8}" destId="{64793977-19ED-4B07-B435-7037D3316934}" srcOrd="2" destOrd="0" parTransId="{DA3A97E6-D401-4D69-B8E0-F649DCDBBE68}" sibTransId="{C8BB0284-8AD3-4729-90AA-F246411E0466}"/>
    <dgm:cxn modelId="{85CCF2E8-CBB8-4A53-A9DF-C2F9F38A21E2}" type="presOf" srcId="{1EDAE9AC-FCB0-48B5-9CEB-3CF23BD38BB8}" destId="{1F57C04C-1687-40DD-9538-CD4AB6B44C46}" srcOrd="0" destOrd="0" presId="urn:microsoft.com/office/officeart/2005/8/layout/vList2"/>
    <dgm:cxn modelId="{54A73D92-B736-47E5-B31E-641B0507EC41}" type="presOf" srcId="{64793977-19ED-4B07-B435-7037D3316934}" destId="{C365A32F-68B1-4F09-A90A-39773772BEE9}" srcOrd="0" destOrd="0" presId="urn:microsoft.com/office/officeart/2005/8/layout/vList2"/>
    <dgm:cxn modelId="{95D0C584-A07E-42EE-B3F1-E60415AB0DBD}" type="presOf" srcId="{46211173-2BD1-4C8C-A288-8469A443CE86}" destId="{418B8072-3BD7-4780-A200-DE6CA0555647}" srcOrd="0" destOrd="0" presId="urn:microsoft.com/office/officeart/2005/8/layout/vList2"/>
    <dgm:cxn modelId="{D557695B-2BCF-43A4-86F0-5CFD0B8E950F}" type="presOf" srcId="{8AB5FACA-44F0-4E10-A743-C7D3F0CA5E4D}" destId="{AC1826BC-A430-4DB5-B110-D0F730674DBE}" srcOrd="0" destOrd="0" presId="urn:microsoft.com/office/officeart/2005/8/layout/vList2"/>
    <dgm:cxn modelId="{563B453F-900D-4AEF-A743-6D0E032E0DFC}" srcId="{1EDAE9AC-FCB0-48B5-9CEB-3CF23BD38BB8}" destId="{8AB5FACA-44F0-4E10-A743-C7D3F0CA5E4D}" srcOrd="0" destOrd="0" parTransId="{FBC0B98A-4D97-472B-A63C-C1FBBFA8830D}" sibTransId="{C1B2E4FA-FA11-40CF-8693-54F66D353E02}"/>
    <dgm:cxn modelId="{36E6D0CB-653F-4132-8757-8374E71D4683}" type="presParOf" srcId="{1F57C04C-1687-40DD-9538-CD4AB6B44C46}" destId="{AC1826BC-A430-4DB5-B110-D0F730674DBE}" srcOrd="0" destOrd="0" presId="urn:microsoft.com/office/officeart/2005/8/layout/vList2"/>
    <dgm:cxn modelId="{26630581-6C3B-400B-ACA5-5A0A25A74FDC}" type="presParOf" srcId="{1F57C04C-1687-40DD-9538-CD4AB6B44C46}" destId="{C7954C44-8CFA-42BB-929B-4552B29FEEF3}" srcOrd="1" destOrd="0" presId="urn:microsoft.com/office/officeart/2005/8/layout/vList2"/>
    <dgm:cxn modelId="{F9EC1574-A567-48F4-9BB8-5F43E23A432A}" type="presParOf" srcId="{1F57C04C-1687-40DD-9538-CD4AB6B44C46}" destId="{418B8072-3BD7-4780-A200-DE6CA0555647}" srcOrd="2" destOrd="0" presId="urn:microsoft.com/office/officeart/2005/8/layout/vList2"/>
    <dgm:cxn modelId="{4263023A-1810-4464-8F2B-B70E0E6B08CA}" type="presParOf" srcId="{1F57C04C-1687-40DD-9538-CD4AB6B44C46}" destId="{7675531C-837B-4930-8849-1404E02B2490}" srcOrd="3" destOrd="0" presId="urn:microsoft.com/office/officeart/2005/8/layout/vList2"/>
    <dgm:cxn modelId="{6CAB8647-340A-45C9-92F7-2DD2952D2453}" type="presParOf" srcId="{1F57C04C-1687-40DD-9538-CD4AB6B44C46}" destId="{C365A32F-68B1-4F09-A90A-39773772BEE9}" srcOrd="4" destOrd="0" presId="urn:microsoft.com/office/officeart/2005/8/layout/vList2"/>
    <dgm:cxn modelId="{F11DD4DC-E70E-4B7E-B6A6-31B67A32F854}" type="presParOf" srcId="{1F57C04C-1687-40DD-9538-CD4AB6B44C46}" destId="{325A1506-D7E4-4EA3-9C2D-AA770F12632D}" srcOrd="5" destOrd="0" presId="urn:microsoft.com/office/officeart/2005/8/layout/vList2"/>
    <dgm:cxn modelId="{A8FDFE5D-F142-4B03-93C9-D4D2D715C948}" type="presParOf" srcId="{1F57C04C-1687-40DD-9538-CD4AB6B44C46}" destId="{08F8B2E4-FDC5-42D4-B418-1D915AD292C9}"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82E939-AC5D-4A96-82A0-463E095AF150}" type="doc">
      <dgm:prSet loTypeId="urn:microsoft.com/office/officeart/2005/8/layout/chevron1" loCatId="process" qsTypeId="urn:microsoft.com/office/officeart/2005/8/quickstyle/simple1" qsCatId="simple" csTypeId="urn:microsoft.com/office/officeart/2005/8/colors/accent1_2" csCatId="accent1" phldr="1"/>
      <dgm:spPr/>
    </dgm:pt>
    <dgm:pt modelId="{60155655-FF8A-4090-86DE-46B673531CC2}">
      <dgm:prSet phldrT="[Text]"/>
      <dgm:spPr/>
      <dgm:t>
        <a:bodyPr/>
        <a:lstStyle/>
        <a:p>
          <a:r>
            <a:rPr lang="en-US" b="1" dirty="0" smtClean="0">
              <a:solidFill>
                <a:schemeClr val="tx2"/>
              </a:solidFill>
            </a:rPr>
            <a:t>Review that Month’s Report</a:t>
          </a:r>
          <a:endParaRPr lang="en-US" b="1" dirty="0">
            <a:solidFill>
              <a:schemeClr val="tx2"/>
            </a:solidFill>
          </a:endParaRPr>
        </a:p>
      </dgm:t>
    </dgm:pt>
    <dgm:pt modelId="{7941BE77-CA63-4EA7-A981-E0DCC4E19069}" type="parTrans" cxnId="{27A9ACA5-B2EF-4487-9ECE-C3355035FA40}">
      <dgm:prSet/>
      <dgm:spPr/>
      <dgm:t>
        <a:bodyPr/>
        <a:lstStyle/>
        <a:p>
          <a:endParaRPr lang="en-US"/>
        </a:p>
      </dgm:t>
    </dgm:pt>
    <dgm:pt modelId="{8F8D56AB-07F8-48EA-9098-BA78E3BB355D}" type="sibTrans" cxnId="{27A9ACA5-B2EF-4487-9ECE-C3355035FA40}">
      <dgm:prSet/>
      <dgm:spPr/>
      <dgm:t>
        <a:bodyPr/>
        <a:lstStyle/>
        <a:p>
          <a:endParaRPr lang="en-US"/>
        </a:p>
      </dgm:t>
    </dgm:pt>
    <dgm:pt modelId="{1B2893C8-642F-41C5-BD01-5745725A8416}">
      <dgm:prSet phldrT="[Text]"/>
      <dgm:spPr/>
      <dgm:t>
        <a:bodyPr/>
        <a:lstStyle/>
        <a:p>
          <a:endParaRPr lang="en-US" b="1" dirty="0">
            <a:solidFill>
              <a:schemeClr val="accent1"/>
            </a:solidFill>
          </a:endParaRPr>
        </a:p>
      </dgm:t>
    </dgm:pt>
    <dgm:pt modelId="{C4BD5AEA-EAD1-4EDF-9B41-F54BE3575D09}" type="parTrans" cxnId="{F008914C-872D-4CDC-B9D6-A40F514AAEF6}">
      <dgm:prSet/>
      <dgm:spPr/>
      <dgm:t>
        <a:bodyPr/>
        <a:lstStyle/>
        <a:p>
          <a:endParaRPr lang="en-US"/>
        </a:p>
      </dgm:t>
    </dgm:pt>
    <dgm:pt modelId="{B03B792D-5080-416B-9DC1-42DBD0F7DE4E}" type="sibTrans" cxnId="{F008914C-872D-4CDC-B9D6-A40F514AAEF6}">
      <dgm:prSet/>
      <dgm:spPr/>
      <dgm:t>
        <a:bodyPr/>
        <a:lstStyle/>
        <a:p>
          <a:endParaRPr lang="en-US"/>
        </a:p>
      </dgm:t>
    </dgm:pt>
    <dgm:pt modelId="{B3109EAC-25AE-4336-B2AE-34DB75CA715F}">
      <dgm:prSet/>
      <dgm:spPr/>
      <dgm:t>
        <a:bodyPr/>
        <a:lstStyle/>
        <a:p>
          <a:r>
            <a:rPr lang="en-US" b="1" dirty="0" smtClean="0">
              <a:solidFill>
                <a:schemeClr val="accent1"/>
              </a:solidFill>
            </a:rPr>
            <a:t>Identify Providers</a:t>
          </a:r>
          <a:endParaRPr lang="en-US" b="1" dirty="0">
            <a:solidFill>
              <a:schemeClr val="accent1"/>
            </a:solidFill>
          </a:endParaRPr>
        </a:p>
      </dgm:t>
    </dgm:pt>
    <dgm:pt modelId="{FDC5F62A-BD97-409F-BA61-594E65A4ED10}" type="parTrans" cxnId="{AC564D34-F65F-4351-B4D4-D5425720D645}">
      <dgm:prSet/>
      <dgm:spPr/>
      <dgm:t>
        <a:bodyPr/>
        <a:lstStyle/>
        <a:p>
          <a:endParaRPr lang="en-US"/>
        </a:p>
      </dgm:t>
    </dgm:pt>
    <dgm:pt modelId="{41AF4B08-6388-4CFF-A474-D6A389B79F70}" type="sibTrans" cxnId="{AC564D34-F65F-4351-B4D4-D5425720D645}">
      <dgm:prSet/>
      <dgm:spPr/>
      <dgm:t>
        <a:bodyPr/>
        <a:lstStyle/>
        <a:p>
          <a:endParaRPr lang="en-US"/>
        </a:p>
      </dgm:t>
    </dgm:pt>
    <dgm:pt modelId="{7CED1568-7FD4-4349-9179-156E6B64ADE3}">
      <dgm:prSet/>
      <dgm:spPr/>
      <dgm:t>
        <a:bodyPr/>
        <a:lstStyle/>
        <a:p>
          <a:r>
            <a:rPr lang="en-US" b="1" dirty="0" smtClean="0">
              <a:solidFill>
                <a:schemeClr val="accent1"/>
              </a:solidFill>
            </a:rPr>
            <a:t>Contact Providers</a:t>
          </a:r>
          <a:endParaRPr lang="en-US" b="1" dirty="0">
            <a:solidFill>
              <a:schemeClr val="accent1"/>
            </a:solidFill>
          </a:endParaRPr>
        </a:p>
      </dgm:t>
    </dgm:pt>
    <dgm:pt modelId="{7600A5BD-2E13-4FCA-B088-7489568C3DCB}" type="parTrans" cxnId="{22858138-BE20-47F3-A04C-FA1EAAD2AF27}">
      <dgm:prSet/>
      <dgm:spPr/>
      <dgm:t>
        <a:bodyPr/>
        <a:lstStyle/>
        <a:p>
          <a:endParaRPr lang="en-US"/>
        </a:p>
      </dgm:t>
    </dgm:pt>
    <dgm:pt modelId="{3A8F2F3D-2EFB-494D-9C55-FA59601B4C4F}" type="sibTrans" cxnId="{22858138-BE20-47F3-A04C-FA1EAAD2AF27}">
      <dgm:prSet/>
      <dgm:spPr/>
      <dgm:t>
        <a:bodyPr/>
        <a:lstStyle/>
        <a:p>
          <a:endParaRPr lang="en-US"/>
        </a:p>
      </dgm:t>
    </dgm:pt>
    <dgm:pt modelId="{844E791E-0463-43AB-8DE6-DC8D9189016E}">
      <dgm:prSet/>
      <dgm:spPr/>
      <dgm:t>
        <a:bodyPr/>
        <a:lstStyle/>
        <a:p>
          <a:r>
            <a:rPr lang="en-US" b="1" dirty="0" smtClean="0">
              <a:solidFill>
                <a:schemeClr val="accent1"/>
              </a:solidFill>
            </a:rPr>
            <a:t>Monitor Improvement</a:t>
          </a:r>
          <a:endParaRPr lang="en-US" b="1" dirty="0">
            <a:solidFill>
              <a:schemeClr val="accent1"/>
            </a:solidFill>
          </a:endParaRPr>
        </a:p>
      </dgm:t>
    </dgm:pt>
    <dgm:pt modelId="{F56D4CED-E4C2-41EC-A602-4CD4B94B7A95}" type="parTrans" cxnId="{6CB2E4D6-BDCC-44AD-AA29-6260CDC55FA0}">
      <dgm:prSet/>
      <dgm:spPr/>
      <dgm:t>
        <a:bodyPr/>
        <a:lstStyle/>
        <a:p>
          <a:endParaRPr lang="en-US"/>
        </a:p>
      </dgm:t>
    </dgm:pt>
    <dgm:pt modelId="{7543B1B9-456C-4565-8683-8C5C24804D01}" type="sibTrans" cxnId="{6CB2E4D6-BDCC-44AD-AA29-6260CDC55FA0}">
      <dgm:prSet/>
      <dgm:spPr/>
      <dgm:t>
        <a:bodyPr/>
        <a:lstStyle/>
        <a:p>
          <a:endParaRPr lang="en-US"/>
        </a:p>
      </dgm:t>
    </dgm:pt>
    <dgm:pt modelId="{03DE42DB-0420-48EB-A96F-359DCE432E99}" type="pres">
      <dgm:prSet presAssocID="{0A82E939-AC5D-4A96-82A0-463E095AF150}" presName="Name0" presStyleCnt="0">
        <dgm:presLayoutVars>
          <dgm:dir/>
          <dgm:animLvl val="lvl"/>
          <dgm:resizeHandles val="exact"/>
        </dgm:presLayoutVars>
      </dgm:prSet>
      <dgm:spPr/>
    </dgm:pt>
    <dgm:pt modelId="{B82AC53C-AE42-41EB-8EC0-13EEC9BC5DF0}" type="pres">
      <dgm:prSet presAssocID="{60155655-FF8A-4090-86DE-46B673531CC2}" presName="parTxOnly" presStyleLbl="node1" presStyleIdx="0" presStyleCnt="5">
        <dgm:presLayoutVars>
          <dgm:chMax val="0"/>
          <dgm:chPref val="0"/>
          <dgm:bulletEnabled val="1"/>
        </dgm:presLayoutVars>
      </dgm:prSet>
      <dgm:spPr/>
      <dgm:t>
        <a:bodyPr/>
        <a:lstStyle/>
        <a:p>
          <a:endParaRPr lang="en-US"/>
        </a:p>
      </dgm:t>
    </dgm:pt>
    <dgm:pt modelId="{8E096B79-8FBE-443E-BACC-E1026FC972D4}" type="pres">
      <dgm:prSet presAssocID="{8F8D56AB-07F8-48EA-9098-BA78E3BB355D}" presName="parTxOnlySpace" presStyleCnt="0"/>
      <dgm:spPr/>
    </dgm:pt>
    <dgm:pt modelId="{7993125F-912C-4F72-B1FE-A9B3FCCEE1CD}" type="pres">
      <dgm:prSet presAssocID="{B3109EAC-25AE-4336-B2AE-34DB75CA715F}" presName="parTxOnly" presStyleLbl="node1" presStyleIdx="1" presStyleCnt="5">
        <dgm:presLayoutVars>
          <dgm:chMax val="0"/>
          <dgm:chPref val="0"/>
          <dgm:bulletEnabled val="1"/>
        </dgm:presLayoutVars>
      </dgm:prSet>
      <dgm:spPr/>
      <dgm:t>
        <a:bodyPr/>
        <a:lstStyle/>
        <a:p>
          <a:endParaRPr lang="en-US"/>
        </a:p>
      </dgm:t>
    </dgm:pt>
    <dgm:pt modelId="{D3ADE83B-6969-4878-A330-FAB3823FCCF2}" type="pres">
      <dgm:prSet presAssocID="{41AF4B08-6388-4CFF-A474-D6A389B79F70}" presName="parTxOnlySpace" presStyleCnt="0"/>
      <dgm:spPr/>
    </dgm:pt>
    <dgm:pt modelId="{62881654-3272-439F-B334-63BEEB9EE961}" type="pres">
      <dgm:prSet presAssocID="{7CED1568-7FD4-4349-9179-156E6B64ADE3}" presName="parTxOnly" presStyleLbl="node1" presStyleIdx="2" presStyleCnt="5">
        <dgm:presLayoutVars>
          <dgm:chMax val="0"/>
          <dgm:chPref val="0"/>
          <dgm:bulletEnabled val="1"/>
        </dgm:presLayoutVars>
      </dgm:prSet>
      <dgm:spPr/>
      <dgm:t>
        <a:bodyPr/>
        <a:lstStyle/>
        <a:p>
          <a:endParaRPr lang="en-US"/>
        </a:p>
      </dgm:t>
    </dgm:pt>
    <dgm:pt modelId="{2E130A06-E04F-400C-B1B2-F1BEDC24E7FC}" type="pres">
      <dgm:prSet presAssocID="{3A8F2F3D-2EFB-494D-9C55-FA59601B4C4F}" presName="parTxOnlySpace" presStyleCnt="0"/>
      <dgm:spPr/>
    </dgm:pt>
    <dgm:pt modelId="{4D0A8538-F977-46E5-AFD0-D10B3481E49E}" type="pres">
      <dgm:prSet presAssocID="{844E791E-0463-43AB-8DE6-DC8D9189016E}" presName="parTxOnly" presStyleLbl="node1" presStyleIdx="3" presStyleCnt="5">
        <dgm:presLayoutVars>
          <dgm:chMax val="0"/>
          <dgm:chPref val="0"/>
          <dgm:bulletEnabled val="1"/>
        </dgm:presLayoutVars>
      </dgm:prSet>
      <dgm:spPr/>
      <dgm:t>
        <a:bodyPr/>
        <a:lstStyle/>
        <a:p>
          <a:endParaRPr lang="en-US"/>
        </a:p>
      </dgm:t>
    </dgm:pt>
    <dgm:pt modelId="{8EEA8E83-F1FF-496D-9A8E-BCA78608D096}" type="pres">
      <dgm:prSet presAssocID="{7543B1B9-456C-4565-8683-8C5C24804D01}" presName="parTxOnlySpace" presStyleCnt="0"/>
      <dgm:spPr/>
    </dgm:pt>
    <dgm:pt modelId="{0C0B9904-E7E9-48A1-8BA4-45E0AD726222}" type="pres">
      <dgm:prSet presAssocID="{1B2893C8-642F-41C5-BD01-5745725A8416}" presName="parTxOnly" presStyleLbl="node1" presStyleIdx="4" presStyleCnt="5">
        <dgm:presLayoutVars>
          <dgm:chMax val="0"/>
          <dgm:chPref val="0"/>
          <dgm:bulletEnabled val="1"/>
        </dgm:presLayoutVars>
      </dgm:prSet>
      <dgm:spPr/>
      <dgm:t>
        <a:bodyPr/>
        <a:lstStyle/>
        <a:p>
          <a:endParaRPr lang="en-US"/>
        </a:p>
      </dgm:t>
    </dgm:pt>
  </dgm:ptLst>
  <dgm:cxnLst>
    <dgm:cxn modelId="{6CB2E4D6-BDCC-44AD-AA29-6260CDC55FA0}" srcId="{0A82E939-AC5D-4A96-82A0-463E095AF150}" destId="{844E791E-0463-43AB-8DE6-DC8D9189016E}" srcOrd="3" destOrd="0" parTransId="{F56D4CED-E4C2-41EC-A602-4CD4B94B7A95}" sibTransId="{7543B1B9-456C-4565-8683-8C5C24804D01}"/>
    <dgm:cxn modelId="{F008914C-872D-4CDC-B9D6-A40F514AAEF6}" srcId="{0A82E939-AC5D-4A96-82A0-463E095AF150}" destId="{1B2893C8-642F-41C5-BD01-5745725A8416}" srcOrd="4" destOrd="0" parTransId="{C4BD5AEA-EAD1-4EDF-9B41-F54BE3575D09}" sibTransId="{B03B792D-5080-416B-9DC1-42DBD0F7DE4E}"/>
    <dgm:cxn modelId="{72507ADA-6A79-458B-9913-83E36C52909F}" type="presOf" srcId="{0A82E939-AC5D-4A96-82A0-463E095AF150}" destId="{03DE42DB-0420-48EB-A96F-359DCE432E99}" srcOrd="0" destOrd="0" presId="urn:microsoft.com/office/officeart/2005/8/layout/chevron1"/>
    <dgm:cxn modelId="{ECA5AE03-47A9-4DA7-B515-423E6F54DD32}" type="presOf" srcId="{7CED1568-7FD4-4349-9179-156E6B64ADE3}" destId="{62881654-3272-439F-B334-63BEEB9EE961}" srcOrd="0" destOrd="0" presId="urn:microsoft.com/office/officeart/2005/8/layout/chevron1"/>
    <dgm:cxn modelId="{AC564D34-F65F-4351-B4D4-D5425720D645}" srcId="{0A82E939-AC5D-4A96-82A0-463E095AF150}" destId="{B3109EAC-25AE-4336-B2AE-34DB75CA715F}" srcOrd="1" destOrd="0" parTransId="{FDC5F62A-BD97-409F-BA61-594E65A4ED10}" sibTransId="{41AF4B08-6388-4CFF-A474-D6A389B79F70}"/>
    <dgm:cxn modelId="{291C17AB-5C09-408B-8BC5-F2FAE980292D}" type="presOf" srcId="{844E791E-0463-43AB-8DE6-DC8D9189016E}" destId="{4D0A8538-F977-46E5-AFD0-D10B3481E49E}" srcOrd="0" destOrd="0" presId="urn:microsoft.com/office/officeart/2005/8/layout/chevron1"/>
    <dgm:cxn modelId="{0B9B2EEB-6A4E-4A83-AE2F-0587F602D5A8}" type="presOf" srcId="{60155655-FF8A-4090-86DE-46B673531CC2}" destId="{B82AC53C-AE42-41EB-8EC0-13EEC9BC5DF0}" srcOrd="0" destOrd="0" presId="urn:microsoft.com/office/officeart/2005/8/layout/chevron1"/>
    <dgm:cxn modelId="{632F332D-DB2F-4402-A028-75DC86CCAA0F}" type="presOf" srcId="{1B2893C8-642F-41C5-BD01-5745725A8416}" destId="{0C0B9904-E7E9-48A1-8BA4-45E0AD726222}" srcOrd="0" destOrd="0" presId="urn:microsoft.com/office/officeart/2005/8/layout/chevron1"/>
    <dgm:cxn modelId="{A03202BC-B360-4F51-9F5C-4B381EBD9850}" type="presOf" srcId="{B3109EAC-25AE-4336-B2AE-34DB75CA715F}" destId="{7993125F-912C-4F72-B1FE-A9B3FCCEE1CD}" srcOrd="0" destOrd="0" presId="urn:microsoft.com/office/officeart/2005/8/layout/chevron1"/>
    <dgm:cxn modelId="{27A9ACA5-B2EF-4487-9ECE-C3355035FA40}" srcId="{0A82E939-AC5D-4A96-82A0-463E095AF150}" destId="{60155655-FF8A-4090-86DE-46B673531CC2}" srcOrd="0" destOrd="0" parTransId="{7941BE77-CA63-4EA7-A981-E0DCC4E19069}" sibTransId="{8F8D56AB-07F8-48EA-9098-BA78E3BB355D}"/>
    <dgm:cxn modelId="{22858138-BE20-47F3-A04C-FA1EAAD2AF27}" srcId="{0A82E939-AC5D-4A96-82A0-463E095AF150}" destId="{7CED1568-7FD4-4349-9179-156E6B64ADE3}" srcOrd="2" destOrd="0" parTransId="{7600A5BD-2E13-4FCA-B088-7489568C3DCB}" sibTransId="{3A8F2F3D-2EFB-494D-9C55-FA59601B4C4F}"/>
    <dgm:cxn modelId="{68907031-CA63-41A7-A97F-21D44CDEF88E}" type="presParOf" srcId="{03DE42DB-0420-48EB-A96F-359DCE432E99}" destId="{B82AC53C-AE42-41EB-8EC0-13EEC9BC5DF0}" srcOrd="0" destOrd="0" presId="urn:microsoft.com/office/officeart/2005/8/layout/chevron1"/>
    <dgm:cxn modelId="{32E7431B-1508-46F8-BD6E-BEC4E6A8A24A}" type="presParOf" srcId="{03DE42DB-0420-48EB-A96F-359DCE432E99}" destId="{8E096B79-8FBE-443E-BACC-E1026FC972D4}" srcOrd="1" destOrd="0" presId="urn:microsoft.com/office/officeart/2005/8/layout/chevron1"/>
    <dgm:cxn modelId="{40FF31FA-0542-495E-B4B2-449011AB2521}" type="presParOf" srcId="{03DE42DB-0420-48EB-A96F-359DCE432E99}" destId="{7993125F-912C-4F72-B1FE-A9B3FCCEE1CD}" srcOrd="2" destOrd="0" presId="urn:microsoft.com/office/officeart/2005/8/layout/chevron1"/>
    <dgm:cxn modelId="{2B65FA37-9B3F-4F63-9DD9-0508910F24C2}" type="presParOf" srcId="{03DE42DB-0420-48EB-A96F-359DCE432E99}" destId="{D3ADE83B-6969-4878-A330-FAB3823FCCF2}" srcOrd="3" destOrd="0" presId="urn:microsoft.com/office/officeart/2005/8/layout/chevron1"/>
    <dgm:cxn modelId="{3E664DF3-961F-4D28-BCFB-0FCB21FEC8C0}" type="presParOf" srcId="{03DE42DB-0420-48EB-A96F-359DCE432E99}" destId="{62881654-3272-439F-B334-63BEEB9EE961}" srcOrd="4" destOrd="0" presId="urn:microsoft.com/office/officeart/2005/8/layout/chevron1"/>
    <dgm:cxn modelId="{EAF1A832-35ED-4935-B80A-0D68045A7A44}" type="presParOf" srcId="{03DE42DB-0420-48EB-A96F-359DCE432E99}" destId="{2E130A06-E04F-400C-B1B2-F1BEDC24E7FC}" srcOrd="5" destOrd="0" presId="urn:microsoft.com/office/officeart/2005/8/layout/chevron1"/>
    <dgm:cxn modelId="{2162B289-0A8E-488F-8B99-456E01F31559}" type="presParOf" srcId="{03DE42DB-0420-48EB-A96F-359DCE432E99}" destId="{4D0A8538-F977-46E5-AFD0-D10B3481E49E}" srcOrd="6" destOrd="0" presId="urn:microsoft.com/office/officeart/2005/8/layout/chevron1"/>
    <dgm:cxn modelId="{AC02636A-D852-4E79-A463-DB05621A4B77}" type="presParOf" srcId="{03DE42DB-0420-48EB-A96F-359DCE432E99}" destId="{8EEA8E83-F1FF-496D-9A8E-BCA78608D096}" srcOrd="7" destOrd="0" presId="urn:microsoft.com/office/officeart/2005/8/layout/chevron1"/>
    <dgm:cxn modelId="{4A57BB76-76F6-4659-86C4-BD3B9FAD626E}" type="presParOf" srcId="{03DE42DB-0420-48EB-A96F-359DCE432E99}" destId="{0C0B9904-E7E9-48A1-8BA4-45E0AD72622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82E939-AC5D-4A96-82A0-463E095AF150}" type="doc">
      <dgm:prSet loTypeId="urn:microsoft.com/office/officeart/2005/8/layout/chevron1" loCatId="process" qsTypeId="urn:microsoft.com/office/officeart/2005/8/quickstyle/simple1" qsCatId="simple" csTypeId="urn:microsoft.com/office/officeart/2005/8/colors/accent1_2" csCatId="accent1" phldr="1"/>
      <dgm:spPr/>
    </dgm:pt>
    <dgm:pt modelId="{60155655-FF8A-4090-86DE-46B673531CC2}">
      <dgm:prSet phldrT="[Text]"/>
      <dgm:spPr/>
      <dgm:t>
        <a:bodyPr/>
        <a:lstStyle/>
        <a:p>
          <a:r>
            <a:rPr lang="en-US" b="1" dirty="0" smtClean="0">
              <a:solidFill>
                <a:schemeClr val="tx2"/>
              </a:solidFill>
            </a:rPr>
            <a:t>Review that Month’s Report</a:t>
          </a:r>
          <a:endParaRPr lang="en-US" b="1" dirty="0">
            <a:solidFill>
              <a:schemeClr val="tx2"/>
            </a:solidFill>
          </a:endParaRPr>
        </a:p>
      </dgm:t>
    </dgm:pt>
    <dgm:pt modelId="{7941BE77-CA63-4EA7-A981-E0DCC4E19069}" type="parTrans" cxnId="{27A9ACA5-B2EF-4487-9ECE-C3355035FA40}">
      <dgm:prSet/>
      <dgm:spPr/>
      <dgm:t>
        <a:bodyPr/>
        <a:lstStyle/>
        <a:p>
          <a:endParaRPr lang="en-US"/>
        </a:p>
      </dgm:t>
    </dgm:pt>
    <dgm:pt modelId="{8F8D56AB-07F8-48EA-9098-BA78E3BB355D}" type="sibTrans" cxnId="{27A9ACA5-B2EF-4487-9ECE-C3355035FA40}">
      <dgm:prSet/>
      <dgm:spPr/>
      <dgm:t>
        <a:bodyPr/>
        <a:lstStyle/>
        <a:p>
          <a:endParaRPr lang="en-US"/>
        </a:p>
      </dgm:t>
    </dgm:pt>
    <dgm:pt modelId="{1B2893C8-642F-41C5-BD01-5745725A8416}">
      <dgm:prSet phldrT="[Text]"/>
      <dgm:spPr/>
      <dgm:t>
        <a:bodyPr/>
        <a:lstStyle/>
        <a:p>
          <a:endParaRPr lang="en-US" b="1" dirty="0">
            <a:solidFill>
              <a:schemeClr val="tx2"/>
            </a:solidFill>
          </a:endParaRPr>
        </a:p>
      </dgm:t>
    </dgm:pt>
    <dgm:pt modelId="{C4BD5AEA-EAD1-4EDF-9B41-F54BE3575D09}" type="parTrans" cxnId="{F008914C-872D-4CDC-B9D6-A40F514AAEF6}">
      <dgm:prSet/>
      <dgm:spPr/>
      <dgm:t>
        <a:bodyPr/>
        <a:lstStyle/>
        <a:p>
          <a:endParaRPr lang="en-US"/>
        </a:p>
      </dgm:t>
    </dgm:pt>
    <dgm:pt modelId="{B03B792D-5080-416B-9DC1-42DBD0F7DE4E}" type="sibTrans" cxnId="{F008914C-872D-4CDC-B9D6-A40F514AAEF6}">
      <dgm:prSet/>
      <dgm:spPr/>
      <dgm:t>
        <a:bodyPr/>
        <a:lstStyle/>
        <a:p>
          <a:endParaRPr lang="en-US"/>
        </a:p>
      </dgm:t>
    </dgm:pt>
    <dgm:pt modelId="{B3109EAC-25AE-4336-B2AE-34DB75CA715F}">
      <dgm:prSet/>
      <dgm:spPr/>
      <dgm:t>
        <a:bodyPr/>
        <a:lstStyle/>
        <a:p>
          <a:r>
            <a:rPr lang="en-US" b="1" dirty="0" smtClean="0">
              <a:solidFill>
                <a:schemeClr val="tx2"/>
              </a:solidFill>
            </a:rPr>
            <a:t>Identify Providers</a:t>
          </a:r>
          <a:endParaRPr lang="en-US" b="1" dirty="0">
            <a:solidFill>
              <a:schemeClr val="tx2"/>
            </a:solidFill>
          </a:endParaRPr>
        </a:p>
      </dgm:t>
    </dgm:pt>
    <dgm:pt modelId="{FDC5F62A-BD97-409F-BA61-594E65A4ED10}" type="parTrans" cxnId="{AC564D34-F65F-4351-B4D4-D5425720D645}">
      <dgm:prSet/>
      <dgm:spPr/>
      <dgm:t>
        <a:bodyPr/>
        <a:lstStyle/>
        <a:p>
          <a:endParaRPr lang="en-US"/>
        </a:p>
      </dgm:t>
    </dgm:pt>
    <dgm:pt modelId="{41AF4B08-6388-4CFF-A474-D6A389B79F70}" type="sibTrans" cxnId="{AC564D34-F65F-4351-B4D4-D5425720D645}">
      <dgm:prSet/>
      <dgm:spPr/>
      <dgm:t>
        <a:bodyPr/>
        <a:lstStyle/>
        <a:p>
          <a:endParaRPr lang="en-US"/>
        </a:p>
      </dgm:t>
    </dgm:pt>
    <dgm:pt modelId="{7CED1568-7FD4-4349-9179-156E6B64ADE3}">
      <dgm:prSet/>
      <dgm:spPr/>
      <dgm:t>
        <a:bodyPr/>
        <a:lstStyle/>
        <a:p>
          <a:r>
            <a:rPr lang="en-US" b="1" dirty="0" smtClean="0">
              <a:solidFill>
                <a:schemeClr val="accent1"/>
              </a:solidFill>
            </a:rPr>
            <a:t>Contact Providers</a:t>
          </a:r>
          <a:endParaRPr lang="en-US" b="1" dirty="0">
            <a:solidFill>
              <a:schemeClr val="accent1"/>
            </a:solidFill>
          </a:endParaRPr>
        </a:p>
      </dgm:t>
    </dgm:pt>
    <dgm:pt modelId="{7600A5BD-2E13-4FCA-B088-7489568C3DCB}" type="parTrans" cxnId="{22858138-BE20-47F3-A04C-FA1EAAD2AF27}">
      <dgm:prSet/>
      <dgm:spPr/>
      <dgm:t>
        <a:bodyPr/>
        <a:lstStyle/>
        <a:p>
          <a:endParaRPr lang="en-US"/>
        </a:p>
      </dgm:t>
    </dgm:pt>
    <dgm:pt modelId="{3A8F2F3D-2EFB-494D-9C55-FA59601B4C4F}" type="sibTrans" cxnId="{22858138-BE20-47F3-A04C-FA1EAAD2AF27}">
      <dgm:prSet/>
      <dgm:spPr/>
      <dgm:t>
        <a:bodyPr/>
        <a:lstStyle/>
        <a:p>
          <a:endParaRPr lang="en-US"/>
        </a:p>
      </dgm:t>
    </dgm:pt>
    <dgm:pt modelId="{844E791E-0463-43AB-8DE6-DC8D9189016E}">
      <dgm:prSet/>
      <dgm:spPr/>
      <dgm:t>
        <a:bodyPr/>
        <a:lstStyle/>
        <a:p>
          <a:r>
            <a:rPr lang="en-US" b="1" dirty="0" smtClean="0">
              <a:solidFill>
                <a:schemeClr val="accent1"/>
              </a:solidFill>
            </a:rPr>
            <a:t>Monitor Improvement</a:t>
          </a:r>
          <a:endParaRPr lang="en-US" b="1" dirty="0">
            <a:solidFill>
              <a:schemeClr val="accent1"/>
            </a:solidFill>
          </a:endParaRPr>
        </a:p>
      </dgm:t>
    </dgm:pt>
    <dgm:pt modelId="{F56D4CED-E4C2-41EC-A602-4CD4B94B7A95}" type="parTrans" cxnId="{6CB2E4D6-BDCC-44AD-AA29-6260CDC55FA0}">
      <dgm:prSet/>
      <dgm:spPr/>
      <dgm:t>
        <a:bodyPr/>
        <a:lstStyle/>
        <a:p>
          <a:endParaRPr lang="en-US"/>
        </a:p>
      </dgm:t>
    </dgm:pt>
    <dgm:pt modelId="{7543B1B9-456C-4565-8683-8C5C24804D01}" type="sibTrans" cxnId="{6CB2E4D6-BDCC-44AD-AA29-6260CDC55FA0}">
      <dgm:prSet/>
      <dgm:spPr/>
      <dgm:t>
        <a:bodyPr/>
        <a:lstStyle/>
        <a:p>
          <a:endParaRPr lang="en-US"/>
        </a:p>
      </dgm:t>
    </dgm:pt>
    <dgm:pt modelId="{03DE42DB-0420-48EB-A96F-359DCE432E99}" type="pres">
      <dgm:prSet presAssocID="{0A82E939-AC5D-4A96-82A0-463E095AF150}" presName="Name0" presStyleCnt="0">
        <dgm:presLayoutVars>
          <dgm:dir/>
          <dgm:animLvl val="lvl"/>
          <dgm:resizeHandles val="exact"/>
        </dgm:presLayoutVars>
      </dgm:prSet>
      <dgm:spPr/>
    </dgm:pt>
    <dgm:pt modelId="{B82AC53C-AE42-41EB-8EC0-13EEC9BC5DF0}" type="pres">
      <dgm:prSet presAssocID="{60155655-FF8A-4090-86DE-46B673531CC2}" presName="parTxOnly" presStyleLbl="node1" presStyleIdx="0" presStyleCnt="5">
        <dgm:presLayoutVars>
          <dgm:chMax val="0"/>
          <dgm:chPref val="0"/>
          <dgm:bulletEnabled val="1"/>
        </dgm:presLayoutVars>
      </dgm:prSet>
      <dgm:spPr/>
      <dgm:t>
        <a:bodyPr/>
        <a:lstStyle/>
        <a:p>
          <a:endParaRPr lang="en-US"/>
        </a:p>
      </dgm:t>
    </dgm:pt>
    <dgm:pt modelId="{8E096B79-8FBE-443E-BACC-E1026FC972D4}" type="pres">
      <dgm:prSet presAssocID="{8F8D56AB-07F8-48EA-9098-BA78E3BB355D}" presName="parTxOnlySpace" presStyleCnt="0"/>
      <dgm:spPr/>
    </dgm:pt>
    <dgm:pt modelId="{7993125F-912C-4F72-B1FE-A9B3FCCEE1CD}" type="pres">
      <dgm:prSet presAssocID="{B3109EAC-25AE-4336-B2AE-34DB75CA715F}" presName="parTxOnly" presStyleLbl="node1" presStyleIdx="1" presStyleCnt="5">
        <dgm:presLayoutVars>
          <dgm:chMax val="0"/>
          <dgm:chPref val="0"/>
          <dgm:bulletEnabled val="1"/>
        </dgm:presLayoutVars>
      </dgm:prSet>
      <dgm:spPr/>
      <dgm:t>
        <a:bodyPr/>
        <a:lstStyle/>
        <a:p>
          <a:endParaRPr lang="en-US"/>
        </a:p>
      </dgm:t>
    </dgm:pt>
    <dgm:pt modelId="{D3ADE83B-6969-4878-A330-FAB3823FCCF2}" type="pres">
      <dgm:prSet presAssocID="{41AF4B08-6388-4CFF-A474-D6A389B79F70}" presName="parTxOnlySpace" presStyleCnt="0"/>
      <dgm:spPr/>
    </dgm:pt>
    <dgm:pt modelId="{62881654-3272-439F-B334-63BEEB9EE961}" type="pres">
      <dgm:prSet presAssocID="{7CED1568-7FD4-4349-9179-156E6B64ADE3}" presName="parTxOnly" presStyleLbl="node1" presStyleIdx="2" presStyleCnt="5">
        <dgm:presLayoutVars>
          <dgm:chMax val="0"/>
          <dgm:chPref val="0"/>
          <dgm:bulletEnabled val="1"/>
        </dgm:presLayoutVars>
      </dgm:prSet>
      <dgm:spPr/>
      <dgm:t>
        <a:bodyPr/>
        <a:lstStyle/>
        <a:p>
          <a:endParaRPr lang="en-US"/>
        </a:p>
      </dgm:t>
    </dgm:pt>
    <dgm:pt modelId="{2E130A06-E04F-400C-B1B2-F1BEDC24E7FC}" type="pres">
      <dgm:prSet presAssocID="{3A8F2F3D-2EFB-494D-9C55-FA59601B4C4F}" presName="parTxOnlySpace" presStyleCnt="0"/>
      <dgm:spPr/>
    </dgm:pt>
    <dgm:pt modelId="{4D0A8538-F977-46E5-AFD0-D10B3481E49E}" type="pres">
      <dgm:prSet presAssocID="{844E791E-0463-43AB-8DE6-DC8D9189016E}" presName="parTxOnly" presStyleLbl="node1" presStyleIdx="3" presStyleCnt="5">
        <dgm:presLayoutVars>
          <dgm:chMax val="0"/>
          <dgm:chPref val="0"/>
          <dgm:bulletEnabled val="1"/>
        </dgm:presLayoutVars>
      </dgm:prSet>
      <dgm:spPr/>
      <dgm:t>
        <a:bodyPr/>
        <a:lstStyle/>
        <a:p>
          <a:endParaRPr lang="en-US"/>
        </a:p>
      </dgm:t>
    </dgm:pt>
    <dgm:pt modelId="{8EEA8E83-F1FF-496D-9A8E-BCA78608D096}" type="pres">
      <dgm:prSet presAssocID="{7543B1B9-456C-4565-8683-8C5C24804D01}" presName="parTxOnlySpace" presStyleCnt="0"/>
      <dgm:spPr/>
    </dgm:pt>
    <dgm:pt modelId="{0C0B9904-E7E9-48A1-8BA4-45E0AD726222}" type="pres">
      <dgm:prSet presAssocID="{1B2893C8-642F-41C5-BD01-5745725A8416}" presName="parTxOnly" presStyleLbl="node1" presStyleIdx="4" presStyleCnt="5">
        <dgm:presLayoutVars>
          <dgm:chMax val="0"/>
          <dgm:chPref val="0"/>
          <dgm:bulletEnabled val="1"/>
        </dgm:presLayoutVars>
      </dgm:prSet>
      <dgm:spPr/>
      <dgm:t>
        <a:bodyPr/>
        <a:lstStyle/>
        <a:p>
          <a:endParaRPr lang="en-US"/>
        </a:p>
      </dgm:t>
    </dgm:pt>
  </dgm:ptLst>
  <dgm:cxnLst>
    <dgm:cxn modelId="{F008914C-872D-4CDC-B9D6-A40F514AAEF6}" srcId="{0A82E939-AC5D-4A96-82A0-463E095AF150}" destId="{1B2893C8-642F-41C5-BD01-5745725A8416}" srcOrd="4" destOrd="0" parTransId="{C4BD5AEA-EAD1-4EDF-9B41-F54BE3575D09}" sibTransId="{B03B792D-5080-416B-9DC1-42DBD0F7DE4E}"/>
    <dgm:cxn modelId="{27A9ACA5-B2EF-4487-9ECE-C3355035FA40}" srcId="{0A82E939-AC5D-4A96-82A0-463E095AF150}" destId="{60155655-FF8A-4090-86DE-46B673531CC2}" srcOrd="0" destOrd="0" parTransId="{7941BE77-CA63-4EA7-A981-E0DCC4E19069}" sibTransId="{8F8D56AB-07F8-48EA-9098-BA78E3BB355D}"/>
    <dgm:cxn modelId="{22858138-BE20-47F3-A04C-FA1EAAD2AF27}" srcId="{0A82E939-AC5D-4A96-82A0-463E095AF150}" destId="{7CED1568-7FD4-4349-9179-156E6B64ADE3}" srcOrd="2" destOrd="0" parTransId="{7600A5BD-2E13-4FCA-B088-7489568C3DCB}" sibTransId="{3A8F2F3D-2EFB-494D-9C55-FA59601B4C4F}"/>
    <dgm:cxn modelId="{C179D14C-2D92-4CC2-B034-7073C1991614}" type="presOf" srcId="{0A82E939-AC5D-4A96-82A0-463E095AF150}" destId="{03DE42DB-0420-48EB-A96F-359DCE432E99}" srcOrd="0" destOrd="0" presId="urn:microsoft.com/office/officeart/2005/8/layout/chevron1"/>
    <dgm:cxn modelId="{72388397-FDA6-44E6-A1FD-9F50538732AC}" type="presOf" srcId="{B3109EAC-25AE-4336-B2AE-34DB75CA715F}" destId="{7993125F-912C-4F72-B1FE-A9B3FCCEE1CD}" srcOrd="0" destOrd="0" presId="urn:microsoft.com/office/officeart/2005/8/layout/chevron1"/>
    <dgm:cxn modelId="{F8679351-7941-47BD-A826-07C7479EDD1C}" type="presOf" srcId="{60155655-FF8A-4090-86DE-46B673531CC2}" destId="{B82AC53C-AE42-41EB-8EC0-13EEC9BC5DF0}" srcOrd="0" destOrd="0" presId="urn:microsoft.com/office/officeart/2005/8/layout/chevron1"/>
    <dgm:cxn modelId="{AC564D34-F65F-4351-B4D4-D5425720D645}" srcId="{0A82E939-AC5D-4A96-82A0-463E095AF150}" destId="{B3109EAC-25AE-4336-B2AE-34DB75CA715F}" srcOrd="1" destOrd="0" parTransId="{FDC5F62A-BD97-409F-BA61-594E65A4ED10}" sibTransId="{41AF4B08-6388-4CFF-A474-D6A389B79F70}"/>
    <dgm:cxn modelId="{ABD3EB26-6ED4-4D88-9401-DD8B6623898C}" type="presOf" srcId="{7CED1568-7FD4-4349-9179-156E6B64ADE3}" destId="{62881654-3272-439F-B334-63BEEB9EE961}" srcOrd="0" destOrd="0" presId="urn:microsoft.com/office/officeart/2005/8/layout/chevron1"/>
    <dgm:cxn modelId="{6CB2E4D6-BDCC-44AD-AA29-6260CDC55FA0}" srcId="{0A82E939-AC5D-4A96-82A0-463E095AF150}" destId="{844E791E-0463-43AB-8DE6-DC8D9189016E}" srcOrd="3" destOrd="0" parTransId="{F56D4CED-E4C2-41EC-A602-4CD4B94B7A95}" sibTransId="{7543B1B9-456C-4565-8683-8C5C24804D01}"/>
    <dgm:cxn modelId="{63D5BC8F-06D8-428D-A20B-2FAC26F5582E}" type="presOf" srcId="{844E791E-0463-43AB-8DE6-DC8D9189016E}" destId="{4D0A8538-F977-46E5-AFD0-D10B3481E49E}" srcOrd="0" destOrd="0" presId="urn:microsoft.com/office/officeart/2005/8/layout/chevron1"/>
    <dgm:cxn modelId="{3833A131-5415-459F-AA4E-E74C721E8E21}" type="presOf" srcId="{1B2893C8-642F-41C5-BD01-5745725A8416}" destId="{0C0B9904-E7E9-48A1-8BA4-45E0AD726222}" srcOrd="0" destOrd="0" presId="urn:microsoft.com/office/officeart/2005/8/layout/chevron1"/>
    <dgm:cxn modelId="{161CCADD-2714-454C-A247-A054281FFC4B}" type="presParOf" srcId="{03DE42DB-0420-48EB-A96F-359DCE432E99}" destId="{B82AC53C-AE42-41EB-8EC0-13EEC9BC5DF0}" srcOrd="0" destOrd="0" presId="urn:microsoft.com/office/officeart/2005/8/layout/chevron1"/>
    <dgm:cxn modelId="{6F53786D-D9E1-4DFA-B3E3-518DD89B6BE2}" type="presParOf" srcId="{03DE42DB-0420-48EB-A96F-359DCE432E99}" destId="{8E096B79-8FBE-443E-BACC-E1026FC972D4}" srcOrd="1" destOrd="0" presId="urn:microsoft.com/office/officeart/2005/8/layout/chevron1"/>
    <dgm:cxn modelId="{205BEC00-6A8D-4E0B-8528-8EEDFC3B867E}" type="presParOf" srcId="{03DE42DB-0420-48EB-A96F-359DCE432E99}" destId="{7993125F-912C-4F72-B1FE-A9B3FCCEE1CD}" srcOrd="2" destOrd="0" presId="urn:microsoft.com/office/officeart/2005/8/layout/chevron1"/>
    <dgm:cxn modelId="{8BE06155-32CB-4CE9-9051-525BEEB9BCC7}" type="presParOf" srcId="{03DE42DB-0420-48EB-A96F-359DCE432E99}" destId="{D3ADE83B-6969-4878-A330-FAB3823FCCF2}" srcOrd="3" destOrd="0" presId="urn:microsoft.com/office/officeart/2005/8/layout/chevron1"/>
    <dgm:cxn modelId="{61FB2961-4FA3-4EE2-B8CA-F6D6AECD5DAE}" type="presParOf" srcId="{03DE42DB-0420-48EB-A96F-359DCE432E99}" destId="{62881654-3272-439F-B334-63BEEB9EE961}" srcOrd="4" destOrd="0" presId="urn:microsoft.com/office/officeart/2005/8/layout/chevron1"/>
    <dgm:cxn modelId="{F19BAEAA-0198-4855-83E4-2724040907CF}" type="presParOf" srcId="{03DE42DB-0420-48EB-A96F-359DCE432E99}" destId="{2E130A06-E04F-400C-B1B2-F1BEDC24E7FC}" srcOrd="5" destOrd="0" presId="urn:microsoft.com/office/officeart/2005/8/layout/chevron1"/>
    <dgm:cxn modelId="{F7E07D54-337E-42C3-8C70-9BE08BFA24A9}" type="presParOf" srcId="{03DE42DB-0420-48EB-A96F-359DCE432E99}" destId="{4D0A8538-F977-46E5-AFD0-D10B3481E49E}" srcOrd="6" destOrd="0" presId="urn:microsoft.com/office/officeart/2005/8/layout/chevron1"/>
    <dgm:cxn modelId="{00B2757F-61BE-4A66-9018-6493430C6D50}" type="presParOf" srcId="{03DE42DB-0420-48EB-A96F-359DCE432E99}" destId="{8EEA8E83-F1FF-496D-9A8E-BCA78608D096}" srcOrd="7" destOrd="0" presId="urn:microsoft.com/office/officeart/2005/8/layout/chevron1"/>
    <dgm:cxn modelId="{D4F4CBA5-644E-4798-9310-53CF18CE525A}" type="presParOf" srcId="{03DE42DB-0420-48EB-A96F-359DCE432E99}" destId="{0C0B9904-E7E9-48A1-8BA4-45E0AD72622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82E939-AC5D-4A96-82A0-463E095AF150}" type="doc">
      <dgm:prSet loTypeId="urn:microsoft.com/office/officeart/2005/8/layout/chevron1" loCatId="process" qsTypeId="urn:microsoft.com/office/officeart/2005/8/quickstyle/simple1" qsCatId="simple" csTypeId="urn:microsoft.com/office/officeart/2005/8/colors/accent1_2" csCatId="accent1" phldr="1"/>
      <dgm:spPr/>
    </dgm:pt>
    <dgm:pt modelId="{60155655-FF8A-4090-86DE-46B673531CC2}">
      <dgm:prSet phldrT="[Text]"/>
      <dgm:spPr/>
      <dgm:t>
        <a:bodyPr/>
        <a:lstStyle/>
        <a:p>
          <a:r>
            <a:rPr lang="en-US" b="1" dirty="0" smtClean="0">
              <a:solidFill>
                <a:schemeClr val="tx2"/>
              </a:solidFill>
            </a:rPr>
            <a:t>Review that Month’s Report</a:t>
          </a:r>
          <a:endParaRPr lang="en-US" b="1" dirty="0">
            <a:solidFill>
              <a:schemeClr val="tx2"/>
            </a:solidFill>
          </a:endParaRPr>
        </a:p>
      </dgm:t>
    </dgm:pt>
    <dgm:pt modelId="{7941BE77-CA63-4EA7-A981-E0DCC4E19069}" type="parTrans" cxnId="{27A9ACA5-B2EF-4487-9ECE-C3355035FA40}">
      <dgm:prSet/>
      <dgm:spPr/>
      <dgm:t>
        <a:bodyPr/>
        <a:lstStyle/>
        <a:p>
          <a:endParaRPr lang="en-US"/>
        </a:p>
      </dgm:t>
    </dgm:pt>
    <dgm:pt modelId="{8F8D56AB-07F8-48EA-9098-BA78E3BB355D}" type="sibTrans" cxnId="{27A9ACA5-B2EF-4487-9ECE-C3355035FA40}">
      <dgm:prSet/>
      <dgm:spPr/>
      <dgm:t>
        <a:bodyPr/>
        <a:lstStyle/>
        <a:p>
          <a:endParaRPr lang="en-US"/>
        </a:p>
      </dgm:t>
    </dgm:pt>
    <dgm:pt modelId="{1B2893C8-642F-41C5-BD01-5745725A8416}">
      <dgm:prSet phldrT="[Text]"/>
      <dgm:spPr/>
      <dgm:t>
        <a:bodyPr/>
        <a:lstStyle/>
        <a:p>
          <a:endParaRPr lang="en-US" b="1" dirty="0">
            <a:solidFill>
              <a:schemeClr val="tx2"/>
            </a:solidFill>
          </a:endParaRPr>
        </a:p>
      </dgm:t>
    </dgm:pt>
    <dgm:pt modelId="{C4BD5AEA-EAD1-4EDF-9B41-F54BE3575D09}" type="parTrans" cxnId="{F008914C-872D-4CDC-B9D6-A40F514AAEF6}">
      <dgm:prSet/>
      <dgm:spPr/>
      <dgm:t>
        <a:bodyPr/>
        <a:lstStyle/>
        <a:p>
          <a:endParaRPr lang="en-US"/>
        </a:p>
      </dgm:t>
    </dgm:pt>
    <dgm:pt modelId="{B03B792D-5080-416B-9DC1-42DBD0F7DE4E}" type="sibTrans" cxnId="{F008914C-872D-4CDC-B9D6-A40F514AAEF6}">
      <dgm:prSet/>
      <dgm:spPr/>
      <dgm:t>
        <a:bodyPr/>
        <a:lstStyle/>
        <a:p>
          <a:endParaRPr lang="en-US"/>
        </a:p>
      </dgm:t>
    </dgm:pt>
    <dgm:pt modelId="{B3109EAC-25AE-4336-B2AE-34DB75CA715F}">
      <dgm:prSet/>
      <dgm:spPr/>
      <dgm:t>
        <a:bodyPr/>
        <a:lstStyle/>
        <a:p>
          <a:r>
            <a:rPr lang="en-US" b="1" dirty="0" smtClean="0">
              <a:solidFill>
                <a:schemeClr val="tx2"/>
              </a:solidFill>
            </a:rPr>
            <a:t>Identify Providers</a:t>
          </a:r>
          <a:endParaRPr lang="en-US" b="1" dirty="0">
            <a:solidFill>
              <a:schemeClr val="tx2"/>
            </a:solidFill>
          </a:endParaRPr>
        </a:p>
      </dgm:t>
    </dgm:pt>
    <dgm:pt modelId="{FDC5F62A-BD97-409F-BA61-594E65A4ED10}" type="parTrans" cxnId="{AC564D34-F65F-4351-B4D4-D5425720D645}">
      <dgm:prSet/>
      <dgm:spPr/>
      <dgm:t>
        <a:bodyPr/>
        <a:lstStyle/>
        <a:p>
          <a:endParaRPr lang="en-US"/>
        </a:p>
      </dgm:t>
    </dgm:pt>
    <dgm:pt modelId="{41AF4B08-6388-4CFF-A474-D6A389B79F70}" type="sibTrans" cxnId="{AC564D34-F65F-4351-B4D4-D5425720D645}">
      <dgm:prSet/>
      <dgm:spPr/>
      <dgm:t>
        <a:bodyPr/>
        <a:lstStyle/>
        <a:p>
          <a:endParaRPr lang="en-US"/>
        </a:p>
      </dgm:t>
    </dgm:pt>
    <dgm:pt modelId="{7CED1568-7FD4-4349-9179-156E6B64ADE3}">
      <dgm:prSet/>
      <dgm:spPr/>
      <dgm:t>
        <a:bodyPr/>
        <a:lstStyle/>
        <a:p>
          <a:r>
            <a:rPr lang="en-US" b="1" dirty="0" smtClean="0">
              <a:solidFill>
                <a:schemeClr val="tx2"/>
              </a:solidFill>
            </a:rPr>
            <a:t>Contact Providers</a:t>
          </a:r>
          <a:endParaRPr lang="en-US" b="1" dirty="0">
            <a:solidFill>
              <a:schemeClr val="tx2"/>
            </a:solidFill>
          </a:endParaRPr>
        </a:p>
      </dgm:t>
    </dgm:pt>
    <dgm:pt modelId="{7600A5BD-2E13-4FCA-B088-7489568C3DCB}" type="parTrans" cxnId="{22858138-BE20-47F3-A04C-FA1EAAD2AF27}">
      <dgm:prSet/>
      <dgm:spPr/>
      <dgm:t>
        <a:bodyPr/>
        <a:lstStyle/>
        <a:p>
          <a:endParaRPr lang="en-US"/>
        </a:p>
      </dgm:t>
    </dgm:pt>
    <dgm:pt modelId="{3A8F2F3D-2EFB-494D-9C55-FA59601B4C4F}" type="sibTrans" cxnId="{22858138-BE20-47F3-A04C-FA1EAAD2AF27}">
      <dgm:prSet/>
      <dgm:spPr/>
      <dgm:t>
        <a:bodyPr/>
        <a:lstStyle/>
        <a:p>
          <a:endParaRPr lang="en-US"/>
        </a:p>
      </dgm:t>
    </dgm:pt>
    <dgm:pt modelId="{844E791E-0463-43AB-8DE6-DC8D9189016E}">
      <dgm:prSet/>
      <dgm:spPr/>
      <dgm:t>
        <a:bodyPr/>
        <a:lstStyle/>
        <a:p>
          <a:r>
            <a:rPr lang="en-US" b="1" dirty="0" smtClean="0">
              <a:solidFill>
                <a:schemeClr val="accent1"/>
              </a:solidFill>
            </a:rPr>
            <a:t>Monitor Improvement</a:t>
          </a:r>
          <a:endParaRPr lang="en-US" b="1" dirty="0">
            <a:solidFill>
              <a:schemeClr val="accent1"/>
            </a:solidFill>
          </a:endParaRPr>
        </a:p>
      </dgm:t>
    </dgm:pt>
    <dgm:pt modelId="{F56D4CED-E4C2-41EC-A602-4CD4B94B7A95}" type="parTrans" cxnId="{6CB2E4D6-BDCC-44AD-AA29-6260CDC55FA0}">
      <dgm:prSet/>
      <dgm:spPr/>
      <dgm:t>
        <a:bodyPr/>
        <a:lstStyle/>
        <a:p>
          <a:endParaRPr lang="en-US"/>
        </a:p>
      </dgm:t>
    </dgm:pt>
    <dgm:pt modelId="{7543B1B9-456C-4565-8683-8C5C24804D01}" type="sibTrans" cxnId="{6CB2E4D6-BDCC-44AD-AA29-6260CDC55FA0}">
      <dgm:prSet/>
      <dgm:spPr/>
      <dgm:t>
        <a:bodyPr/>
        <a:lstStyle/>
        <a:p>
          <a:endParaRPr lang="en-US"/>
        </a:p>
      </dgm:t>
    </dgm:pt>
    <dgm:pt modelId="{03DE42DB-0420-48EB-A96F-359DCE432E99}" type="pres">
      <dgm:prSet presAssocID="{0A82E939-AC5D-4A96-82A0-463E095AF150}" presName="Name0" presStyleCnt="0">
        <dgm:presLayoutVars>
          <dgm:dir/>
          <dgm:animLvl val="lvl"/>
          <dgm:resizeHandles val="exact"/>
        </dgm:presLayoutVars>
      </dgm:prSet>
      <dgm:spPr/>
    </dgm:pt>
    <dgm:pt modelId="{B82AC53C-AE42-41EB-8EC0-13EEC9BC5DF0}" type="pres">
      <dgm:prSet presAssocID="{60155655-FF8A-4090-86DE-46B673531CC2}" presName="parTxOnly" presStyleLbl="node1" presStyleIdx="0" presStyleCnt="5">
        <dgm:presLayoutVars>
          <dgm:chMax val="0"/>
          <dgm:chPref val="0"/>
          <dgm:bulletEnabled val="1"/>
        </dgm:presLayoutVars>
      </dgm:prSet>
      <dgm:spPr/>
      <dgm:t>
        <a:bodyPr/>
        <a:lstStyle/>
        <a:p>
          <a:endParaRPr lang="en-US"/>
        </a:p>
      </dgm:t>
    </dgm:pt>
    <dgm:pt modelId="{8E096B79-8FBE-443E-BACC-E1026FC972D4}" type="pres">
      <dgm:prSet presAssocID="{8F8D56AB-07F8-48EA-9098-BA78E3BB355D}" presName="parTxOnlySpace" presStyleCnt="0"/>
      <dgm:spPr/>
    </dgm:pt>
    <dgm:pt modelId="{7993125F-912C-4F72-B1FE-A9B3FCCEE1CD}" type="pres">
      <dgm:prSet presAssocID="{B3109EAC-25AE-4336-B2AE-34DB75CA715F}" presName="parTxOnly" presStyleLbl="node1" presStyleIdx="1" presStyleCnt="5">
        <dgm:presLayoutVars>
          <dgm:chMax val="0"/>
          <dgm:chPref val="0"/>
          <dgm:bulletEnabled val="1"/>
        </dgm:presLayoutVars>
      </dgm:prSet>
      <dgm:spPr/>
      <dgm:t>
        <a:bodyPr/>
        <a:lstStyle/>
        <a:p>
          <a:endParaRPr lang="en-US"/>
        </a:p>
      </dgm:t>
    </dgm:pt>
    <dgm:pt modelId="{D3ADE83B-6969-4878-A330-FAB3823FCCF2}" type="pres">
      <dgm:prSet presAssocID="{41AF4B08-6388-4CFF-A474-D6A389B79F70}" presName="parTxOnlySpace" presStyleCnt="0"/>
      <dgm:spPr/>
    </dgm:pt>
    <dgm:pt modelId="{62881654-3272-439F-B334-63BEEB9EE961}" type="pres">
      <dgm:prSet presAssocID="{7CED1568-7FD4-4349-9179-156E6B64ADE3}" presName="parTxOnly" presStyleLbl="node1" presStyleIdx="2" presStyleCnt="5">
        <dgm:presLayoutVars>
          <dgm:chMax val="0"/>
          <dgm:chPref val="0"/>
          <dgm:bulletEnabled val="1"/>
        </dgm:presLayoutVars>
      </dgm:prSet>
      <dgm:spPr/>
      <dgm:t>
        <a:bodyPr/>
        <a:lstStyle/>
        <a:p>
          <a:endParaRPr lang="en-US"/>
        </a:p>
      </dgm:t>
    </dgm:pt>
    <dgm:pt modelId="{2E130A06-E04F-400C-B1B2-F1BEDC24E7FC}" type="pres">
      <dgm:prSet presAssocID="{3A8F2F3D-2EFB-494D-9C55-FA59601B4C4F}" presName="parTxOnlySpace" presStyleCnt="0"/>
      <dgm:spPr/>
    </dgm:pt>
    <dgm:pt modelId="{4D0A8538-F977-46E5-AFD0-D10B3481E49E}" type="pres">
      <dgm:prSet presAssocID="{844E791E-0463-43AB-8DE6-DC8D9189016E}" presName="parTxOnly" presStyleLbl="node1" presStyleIdx="3" presStyleCnt="5">
        <dgm:presLayoutVars>
          <dgm:chMax val="0"/>
          <dgm:chPref val="0"/>
          <dgm:bulletEnabled val="1"/>
        </dgm:presLayoutVars>
      </dgm:prSet>
      <dgm:spPr/>
      <dgm:t>
        <a:bodyPr/>
        <a:lstStyle/>
        <a:p>
          <a:endParaRPr lang="en-US"/>
        </a:p>
      </dgm:t>
    </dgm:pt>
    <dgm:pt modelId="{8EEA8E83-F1FF-496D-9A8E-BCA78608D096}" type="pres">
      <dgm:prSet presAssocID="{7543B1B9-456C-4565-8683-8C5C24804D01}" presName="parTxOnlySpace" presStyleCnt="0"/>
      <dgm:spPr/>
    </dgm:pt>
    <dgm:pt modelId="{0C0B9904-E7E9-48A1-8BA4-45E0AD726222}" type="pres">
      <dgm:prSet presAssocID="{1B2893C8-642F-41C5-BD01-5745725A8416}" presName="parTxOnly" presStyleLbl="node1" presStyleIdx="4" presStyleCnt="5">
        <dgm:presLayoutVars>
          <dgm:chMax val="0"/>
          <dgm:chPref val="0"/>
          <dgm:bulletEnabled val="1"/>
        </dgm:presLayoutVars>
      </dgm:prSet>
      <dgm:spPr/>
      <dgm:t>
        <a:bodyPr/>
        <a:lstStyle/>
        <a:p>
          <a:endParaRPr lang="en-US"/>
        </a:p>
      </dgm:t>
    </dgm:pt>
  </dgm:ptLst>
  <dgm:cxnLst>
    <dgm:cxn modelId="{594C5AF9-9D61-428B-96B6-50CDA5BCF5C3}" type="presOf" srcId="{60155655-FF8A-4090-86DE-46B673531CC2}" destId="{B82AC53C-AE42-41EB-8EC0-13EEC9BC5DF0}" srcOrd="0" destOrd="0" presId="urn:microsoft.com/office/officeart/2005/8/layout/chevron1"/>
    <dgm:cxn modelId="{A13FFBE3-89A8-4228-B574-276CCDB9600F}" type="presOf" srcId="{7CED1568-7FD4-4349-9179-156E6B64ADE3}" destId="{62881654-3272-439F-B334-63BEEB9EE961}" srcOrd="0" destOrd="0" presId="urn:microsoft.com/office/officeart/2005/8/layout/chevron1"/>
    <dgm:cxn modelId="{D12DEBB3-13AB-4564-89EC-0B72741F1E12}" type="presOf" srcId="{B3109EAC-25AE-4336-B2AE-34DB75CA715F}" destId="{7993125F-912C-4F72-B1FE-A9B3FCCEE1CD}" srcOrd="0" destOrd="0" presId="urn:microsoft.com/office/officeart/2005/8/layout/chevron1"/>
    <dgm:cxn modelId="{266F2709-26F2-470A-B426-655AEE33C40A}" type="presOf" srcId="{0A82E939-AC5D-4A96-82A0-463E095AF150}" destId="{03DE42DB-0420-48EB-A96F-359DCE432E99}" srcOrd="0" destOrd="0" presId="urn:microsoft.com/office/officeart/2005/8/layout/chevron1"/>
    <dgm:cxn modelId="{AC564D34-F65F-4351-B4D4-D5425720D645}" srcId="{0A82E939-AC5D-4A96-82A0-463E095AF150}" destId="{B3109EAC-25AE-4336-B2AE-34DB75CA715F}" srcOrd="1" destOrd="0" parTransId="{FDC5F62A-BD97-409F-BA61-594E65A4ED10}" sibTransId="{41AF4B08-6388-4CFF-A474-D6A389B79F70}"/>
    <dgm:cxn modelId="{9F473FCB-B743-48AB-9A8B-DAAD2B7A8289}" type="presOf" srcId="{844E791E-0463-43AB-8DE6-DC8D9189016E}" destId="{4D0A8538-F977-46E5-AFD0-D10B3481E49E}" srcOrd="0" destOrd="0" presId="urn:microsoft.com/office/officeart/2005/8/layout/chevron1"/>
    <dgm:cxn modelId="{27A9ACA5-B2EF-4487-9ECE-C3355035FA40}" srcId="{0A82E939-AC5D-4A96-82A0-463E095AF150}" destId="{60155655-FF8A-4090-86DE-46B673531CC2}" srcOrd="0" destOrd="0" parTransId="{7941BE77-CA63-4EA7-A981-E0DCC4E19069}" sibTransId="{8F8D56AB-07F8-48EA-9098-BA78E3BB355D}"/>
    <dgm:cxn modelId="{22858138-BE20-47F3-A04C-FA1EAAD2AF27}" srcId="{0A82E939-AC5D-4A96-82A0-463E095AF150}" destId="{7CED1568-7FD4-4349-9179-156E6B64ADE3}" srcOrd="2" destOrd="0" parTransId="{7600A5BD-2E13-4FCA-B088-7489568C3DCB}" sibTransId="{3A8F2F3D-2EFB-494D-9C55-FA59601B4C4F}"/>
    <dgm:cxn modelId="{6CB2E4D6-BDCC-44AD-AA29-6260CDC55FA0}" srcId="{0A82E939-AC5D-4A96-82A0-463E095AF150}" destId="{844E791E-0463-43AB-8DE6-DC8D9189016E}" srcOrd="3" destOrd="0" parTransId="{F56D4CED-E4C2-41EC-A602-4CD4B94B7A95}" sibTransId="{7543B1B9-456C-4565-8683-8C5C24804D01}"/>
    <dgm:cxn modelId="{419B918C-3DA5-48C0-829A-1A36104172B3}" type="presOf" srcId="{1B2893C8-642F-41C5-BD01-5745725A8416}" destId="{0C0B9904-E7E9-48A1-8BA4-45E0AD726222}" srcOrd="0" destOrd="0" presId="urn:microsoft.com/office/officeart/2005/8/layout/chevron1"/>
    <dgm:cxn modelId="{F008914C-872D-4CDC-B9D6-A40F514AAEF6}" srcId="{0A82E939-AC5D-4A96-82A0-463E095AF150}" destId="{1B2893C8-642F-41C5-BD01-5745725A8416}" srcOrd="4" destOrd="0" parTransId="{C4BD5AEA-EAD1-4EDF-9B41-F54BE3575D09}" sibTransId="{B03B792D-5080-416B-9DC1-42DBD0F7DE4E}"/>
    <dgm:cxn modelId="{54FC26D7-A0AE-450B-AC37-49F1D98342E5}" type="presParOf" srcId="{03DE42DB-0420-48EB-A96F-359DCE432E99}" destId="{B82AC53C-AE42-41EB-8EC0-13EEC9BC5DF0}" srcOrd="0" destOrd="0" presId="urn:microsoft.com/office/officeart/2005/8/layout/chevron1"/>
    <dgm:cxn modelId="{46006A29-D9B1-4FF8-AA28-F5BCD59F9A9C}" type="presParOf" srcId="{03DE42DB-0420-48EB-A96F-359DCE432E99}" destId="{8E096B79-8FBE-443E-BACC-E1026FC972D4}" srcOrd="1" destOrd="0" presId="urn:microsoft.com/office/officeart/2005/8/layout/chevron1"/>
    <dgm:cxn modelId="{C77A31C1-6F7A-4AD2-B461-412606AE915D}" type="presParOf" srcId="{03DE42DB-0420-48EB-A96F-359DCE432E99}" destId="{7993125F-912C-4F72-B1FE-A9B3FCCEE1CD}" srcOrd="2" destOrd="0" presId="urn:microsoft.com/office/officeart/2005/8/layout/chevron1"/>
    <dgm:cxn modelId="{7BF3F540-315C-4D80-BDAC-5D9B5C7AE482}" type="presParOf" srcId="{03DE42DB-0420-48EB-A96F-359DCE432E99}" destId="{D3ADE83B-6969-4878-A330-FAB3823FCCF2}" srcOrd="3" destOrd="0" presId="urn:microsoft.com/office/officeart/2005/8/layout/chevron1"/>
    <dgm:cxn modelId="{BD6C62BE-4B7C-4D1C-B240-856EBB9EBE0C}" type="presParOf" srcId="{03DE42DB-0420-48EB-A96F-359DCE432E99}" destId="{62881654-3272-439F-B334-63BEEB9EE961}" srcOrd="4" destOrd="0" presId="urn:microsoft.com/office/officeart/2005/8/layout/chevron1"/>
    <dgm:cxn modelId="{598F862A-F9A5-46EA-BF84-692CD26334E7}" type="presParOf" srcId="{03DE42DB-0420-48EB-A96F-359DCE432E99}" destId="{2E130A06-E04F-400C-B1B2-F1BEDC24E7FC}" srcOrd="5" destOrd="0" presId="urn:microsoft.com/office/officeart/2005/8/layout/chevron1"/>
    <dgm:cxn modelId="{88A6D981-0E84-4E08-8083-FEDF40E2183D}" type="presParOf" srcId="{03DE42DB-0420-48EB-A96F-359DCE432E99}" destId="{4D0A8538-F977-46E5-AFD0-D10B3481E49E}" srcOrd="6" destOrd="0" presId="urn:microsoft.com/office/officeart/2005/8/layout/chevron1"/>
    <dgm:cxn modelId="{F9910148-88FB-4352-A762-8D6F3653971E}" type="presParOf" srcId="{03DE42DB-0420-48EB-A96F-359DCE432E99}" destId="{8EEA8E83-F1FF-496D-9A8E-BCA78608D096}" srcOrd="7" destOrd="0" presId="urn:microsoft.com/office/officeart/2005/8/layout/chevron1"/>
    <dgm:cxn modelId="{1AFF9946-33D9-4F24-8C23-95BDB1B7CBF7}" type="presParOf" srcId="{03DE42DB-0420-48EB-A96F-359DCE432E99}" destId="{0C0B9904-E7E9-48A1-8BA4-45E0AD72622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82E939-AC5D-4A96-82A0-463E095AF150}" type="doc">
      <dgm:prSet loTypeId="urn:microsoft.com/office/officeart/2005/8/layout/chevron1" loCatId="process" qsTypeId="urn:microsoft.com/office/officeart/2005/8/quickstyle/simple1" qsCatId="simple" csTypeId="urn:microsoft.com/office/officeart/2005/8/colors/accent1_2" csCatId="accent1" phldr="1"/>
      <dgm:spPr/>
    </dgm:pt>
    <dgm:pt modelId="{60155655-FF8A-4090-86DE-46B673531CC2}">
      <dgm:prSet phldrT="[Text]"/>
      <dgm:spPr/>
      <dgm:t>
        <a:bodyPr/>
        <a:lstStyle/>
        <a:p>
          <a:r>
            <a:rPr lang="en-US" b="1" dirty="0" smtClean="0">
              <a:solidFill>
                <a:schemeClr val="tx2"/>
              </a:solidFill>
            </a:rPr>
            <a:t>Review that Month’s Report</a:t>
          </a:r>
          <a:endParaRPr lang="en-US" b="1" dirty="0">
            <a:solidFill>
              <a:schemeClr val="tx2"/>
            </a:solidFill>
          </a:endParaRPr>
        </a:p>
      </dgm:t>
    </dgm:pt>
    <dgm:pt modelId="{7941BE77-CA63-4EA7-A981-E0DCC4E19069}" type="parTrans" cxnId="{27A9ACA5-B2EF-4487-9ECE-C3355035FA40}">
      <dgm:prSet/>
      <dgm:spPr/>
      <dgm:t>
        <a:bodyPr/>
        <a:lstStyle/>
        <a:p>
          <a:endParaRPr lang="en-US"/>
        </a:p>
      </dgm:t>
    </dgm:pt>
    <dgm:pt modelId="{8F8D56AB-07F8-48EA-9098-BA78E3BB355D}" type="sibTrans" cxnId="{27A9ACA5-B2EF-4487-9ECE-C3355035FA40}">
      <dgm:prSet/>
      <dgm:spPr/>
      <dgm:t>
        <a:bodyPr/>
        <a:lstStyle/>
        <a:p>
          <a:endParaRPr lang="en-US"/>
        </a:p>
      </dgm:t>
    </dgm:pt>
    <dgm:pt modelId="{1B2893C8-642F-41C5-BD01-5745725A8416}">
      <dgm:prSet phldrT="[Text]"/>
      <dgm:spPr/>
      <dgm:t>
        <a:bodyPr/>
        <a:lstStyle/>
        <a:p>
          <a:endParaRPr lang="en-US" b="1" dirty="0">
            <a:solidFill>
              <a:schemeClr val="tx2"/>
            </a:solidFill>
          </a:endParaRPr>
        </a:p>
      </dgm:t>
    </dgm:pt>
    <dgm:pt modelId="{C4BD5AEA-EAD1-4EDF-9B41-F54BE3575D09}" type="parTrans" cxnId="{F008914C-872D-4CDC-B9D6-A40F514AAEF6}">
      <dgm:prSet/>
      <dgm:spPr/>
      <dgm:t>
        <a:bodyPr/>
        <a:lstStyle/>
        <a:p>
          <a:endParaRPr lang="en-US"/>
        </a:p>
      </dgm:t>
    </dgm:pt>
    <dgm:pt modelId="{B03B792D-5080-416B-9DC1-42DBD0F7DE4E}" type="sibTrans" cxnId="{F008914C-872D-4CDC-B9D6-A40F514AAEF6}">
      <dgm:prSet/>
      <dgm:spPr/>
      <dgm:t>
        <a:bodyPr/>
        <a:lstStyle/>
        <a:p>
          <a:endParaRPr lang="en-US"/>
        </a:p>
      </dgm:t>
    </dgm:pt>
    <dgm:pt modelId="{B3109EAC-25AE-4336-B2AE-34DB75CA715F}">
      <dgm:prSet/>
      <dgm:spPr/>
      <dgm:t>
        <a:bodyPr/>
        <a:lstStyle/>
        <a:p>
          <a:r>
            <a:rPr lang="en-US" b="1" dirty="0" smtClean="0">
              <a:solidFill>
                <a:schemeClr val="tx2"/>
              </a:solidFill>
            </a:rPr>
            <a:t>Identify Providers</a:t>
          </a:r>
          <a:endParaRPr lang="en-US" b="1" dirty="0">
            <a:solidFill>
              <a:schemeClr val="tx2"/>
            </a:solidFill>
          </a:endParaRPr>
        </a:p>
      </dgm:t>
    </dgm:pt>
    <dgm:pt modelId="{FDC5F62A-BD97-409F-BA61-594E65A4ED10}" type="parTrans" cxnId="{AC564D34-F65F-4351-B4D4-D5425720D645}">
      <dgm:prSet/>
      <dgm:spPr/>
      <dgm:t>
        <a:bodyPr/>
        <a:lstStyle/>
        <a:p>
          <a:endParaRPr lang="en-US"/>
        </a:p>
      </dgm:t>
    </dgm:pt>
    <dgm:pt modelId="{41AF4B08-6388-4CFF-A474-D6A389B79F70}" type="sibTrans" cxnId="{AC564D34-F65F-4351-B4D4-D5425720D645}">
      <dgm:prSet/>
      <dgm:spPr/>
      <dgm:t>
        <a:bodyPr/>
        <a:lstStyle/>
        <a:p>
          <a:endParaRPr lang="en-US"/>
        </a:p>
      </dgm:t>
    </dgm:pt>
    <dgm:pt modelId="{7CED1568-7FD4-4349-9179-156E6B64ADE3}">
      <dgm:prSet/>
      <dgm:spPr/>
      <dgm:t>
        <a:bodyPr/>
        <a:lstStyle/>
        <a:p>
          <a:r>
            <a:rPr lang="en-US" b="1" dirty="0" smtClean="0">
              <a:solidFill>
                <a:schemeClr val="tx2"/>
              </a:solidFill>
            </a:rPr>
            <a:t>Contact Providers</a:t>
          </a:r>
          <a:endParaRPr lang="en-US" b="1" dirty="0">
            <a:solidFill>
              <a:schemeClr val="tx2"/>
            </a:solidFill>
          </a:endParaRPr>
        </a:p>
      </dgm:t>
    </dgm:pt>
    <dgm:pt modelId="{7600A5BD-2E13-4FCA-B088-7489568C3DCB}" type="parTrans" cxnId="{22858138-BE20-47F3-A04C-FA1EAAD2AF27}">
      <dgm:prSet/>
      <dgm:spPr/>
      <dgm:t>
        <a:bodyPr/>
        <a:lstStyle/>
        <a:p>
          <a:endParaRPr lang="en-US"/>
        </a:p>
      </dgm:t>
    </dgm:pt>
    <dgm:pt modelId="{3A8F2F3D-2EFB-494D-9C55-FA59601B4C4F}" type="sibTrans" cxnId="{22858138-BE20-47F3-A04C-FA1EAAD2AF27}">
      <dgm:prSet/>
      <dgm:spPr/>
      <dgm:t>
        <a:bodyPr/>
        <a:lstStyle/>
        <a:p>
          <a:endParaRPr lang="en-US"/>
        </a:p>
      </dgm:t>
    </dgm:pt>
    <dgm:pt modelId="{844E791E-0463-43AB-8DE6-DC8D9189016E}">
      <dgm:prSet/>
      <dgm:spPr/>
      <dgm:t>
        <a:bodyPr/>
        <a:lstStyle/>
        <a:p>
          <a:r>
            <a:rPr lang="en-US" b="1" dirty="0" smtClean="0">
              <a:solidFill>
                <a:schemeClr val="tx2"/>
              </a:solidFill>
            </a:rPr>
            <a:t>Monitor Improvement</a:t>
          </a:r>
          <a:endParaRPr lang="en-US" b="1" dirty="0">
            <a:solidFill>
              <a:schemeClr val="tx2"/>
            </a:solidFill>
          </a:endParaRPr>
        </a:p>
      </dgm:t>
    </dgm:pt>
    <dgm:pt modelId="{F56D4CED-E4C2-41EC-A602-4CD4B94B7A95}" type="parTrans" cxnId="{6CB2E4D6-BDCC-44AD-AA29-6260CDC55FA0}">
      <dgm:prSet/>
      <dgm:spPr/>
      <dgm:t>
        <a:bodyPr/>
        <a:lstStyle/>
        <a:p>
          <a:endParaRPr lang="en-US"/>
        </a:p>
      </dgm:t>
    </dgm:pt>
    <dgm:pt modelId="{7543B1B9-456C-4565-8683-8C5C24804D01}" type="sibTrans" cxnId="{6CB2E4D6-BDCC-44AD-AA29-6260CDC55FA0}">
      <dgm:prSet/>
      <dgm:spPr/>
      <dgm:t>
        <a:bodyPr/>
        <a:lstStyle/>
        <a:p>
          <a:endParaRPr lang="en-US"/>
        </a:p>
      </dgm:t>
    </dgm:pt>
    <dgm:pt modelId="{03DE42DB-0420-48EB-A96F-359DCE432E99}" type="pres">
      <dgm:prSet presAssocID="{0A82E939-AC5D-4A96-82A0-463E095AF150}" presName="Name0" presStyleCnt="0">
        <dgm:presLayoutVars>
          <dgm:dir/>
          <dgm:animLvl val="lvl"/>
          <dgm:resizeHandles val="exact"/>
        </dgm:presLayoutVars>
      </dgm:prSet>
      <dgm:spPr/>
    </dgm:pt>
    <dgm:pt modelId="{B82AC53C-AE42-41EB-8EC0-13EEC9BC5DF0}" type="pres">
      <dgm:prSet presAssocID="{60155655-FF8A-4090-86DE-46B673531CC2}" presName="parTxOnly" presStyleLbl="node1" presStyleIdx="0" presStyleCnt="5">
        <dgm:presLayoutVars>
          <dgm:chMax val="0"/>
          <dgm:chPref val="0"/>
          <dgm:bulletEnabled val="1"/>
        </dgm:presLayoutVars>
      </dgm:prSet>
      <dgm:spPr/>
      <dgm:t>
        <a:bodyPr/>
        <a:lstStyle/>
        <a:p>
          <a:endParaRPr lang="en-US"/>
        </a:p>
      </dgm:t>
    </dgm:pt>
    <dgm:pt modelId="{8E096B79-8FBE-443E-BACC-E1026FC972D4}" type="pres">
      <dgm:prSet presAssocID="{8F8D56AB-07F8-48EA-9098-BA78E3BB355D}" presName="parTxOnlySpace" presStyleCnt="0"/>
      <dgm:spPr/>
    </dgm:pt>
    <dgm:pt modelId="{7993125F-912C-4F72-B1FE-A9B3FCCEE1CD}" type="pres">
      <dgm:prSet presAssocID="{B3109EAC-25AE-4336-B2AE-34DB75CA715F}" presName="parTxOnly" presStyleLbl="node1" presStyleIdx="1" presStyleCnt="5">
        <dgm:presLayoutVars>
          <dgm:chMax val="0"/>
          <dgm:chPref val="0"/>
          <dgm:bulletEnabled val="1"/>
        </dgm:presLayoutVars>
      </dgm:prSet>
      <dgm:spPr/>
      <dgm:t>
        <a:bodyPr/>
        <a:lstStyle/>
        <a:p>
          <a:endParaRPr lang="en-US"/>
        </a:p>
      </dgm:t>
    </dgm:pt>
    <dgm:pt modelId="{D3ADE83B-6969-4878-A330-FAB3823FCCF2}" type="pres">
      <dgm:prSet presAssocID="{41AF4B08-6388-4CFF-A474-D6A389B79F70}" presName="parTxOnlySpace" presStyleCnt="0"/>
      <dgm:spPr/>
    </dgm:pt>
    <dgm:pt modelId="{62881654-3272-439F-B334-63BEEB9EE961}" type="pres">
      <dgm:prSet presAssocID="{7CED1568-7FD4-4349-9179-156E6B64ADE3}" presName="parTxOnly" presStyleLbl="node1" presStyleIdx="2" presStyleCnt="5">
        <dgm:presLayoutVars>
          <dgm:chMax val="0"/>
          <dgm:chPref val="0"/>
          <dgm:bulletEnabled val="1"/>
        </dgm:presLayoutVars>
      </dgm:prSet>
      <dgm:spPr/>
      <dgm:t>
        <a:bodyPr/>
        <a:lstStyle/>
        <a:p>
          <a:endParaRPr lang="en-US"/>
        </a:p>
      </dgm:t>
    </dgm:pt>
    <dgm:pt modelId="{2E130A06-E04F-400C-B1B2-F1BEDC24E7FC}" type="pres">
      <dgm:prSet presAssocID="{3A8F2F3D-2EFB-494D-9C55-FA59601B4C4F}" presName="parTxOnlySpace" presStyleCnt="0"/>
      <dgm:spPr/>
    </dgm:pt>
    <dgm:pt modelId="{4D0A8538-F977-46E5-AFD0-D10B3481E49E}" type="pres">
      <dgm:prSet presAssocID="{844E791E-0463-43AB-8DE6-DC8D9189016E}" presName="parTxOnly" presStyleLbl="node1" presStyleIdx="3" presStyleCnt="5">
        <dgm:presLayoutVars>
          <dgm:chMax val="0"/>
          <dgm:chPref val="0"/>
          <dgm:bulletEnabled val="1"/>
        </dgm:presLayoutVars>
      </dgm:prSet>
      <dgm:spPr/>
      <dgm:t>
        <a:bodyPr/>
        <a:lstStyle/>
        <a:p>
          <a:endParaRPr lang="en-US"/>
        </a:p>
      </dgm:t>
    </dgm:pt>
    <dgm:pt modelId="{8EEA8E83-F1FF-496D-9A8E-BCA78608D096}" type="pres">
      <dgm:prSet presAssocID="{7543B1B9-456C-4565-8683-8C5C24804D01}" presName="parTxOnlySpace" presStyleCnt="0"/>
      <dgm:spPr/>
    </dgm:pt>
    <dgm:pt modelId="{0C0B9904-E7E9-48A1-8BA4-45E0AD726222}" type="pres">
      <dgm:prSet presAssocID="{1B2893C8-642F-41C5-BD01-5745725A8416}" presName="parTxOnly" presStyleLbl="node1" presStyleIdx="4" presStyleCnt="5">
        <dgm:presLayoutVars>
          <dgm:chMax val="0"/>
          <dgm:chPref val="0"/>
          <dgm:bulletEnabled val="1"/>
        </dgm:presLayoutVars>
      </dgm:prSet>
      <dgm:spPr/>
      <dgm:t>
        <a:bodyPr/>
        <a:lstStyle/>
        <a:p>
          <a:endParaRPr lang="en-US"/>
        </a:p>
      </dgm:t>
    </dgm:pt>
  </dgm:ptLst>
  <dgm:cxnLst>
    <dgm:cxn modelId="{6CB2E4D6-BDCC-44AD-AA29-6260CDC55FA0}" srcId="{0A82E939-AC5D-4A96-82A0-463E095AF150}" destId="{844E791E-0463-43AB-8DE6-DC8D9189016E}" srcOrd="3" destOrd="0" parTransId="{F56D4CED-E4C2-41EC-A602-4CD4B94B7A95}" sibTransId="{7543B1B9-456C-4565-8683-8C5C24804D01}"/>
    <dgm:cxn modelId="{F008914C-872D-4CDC-B9D6-A40F514AAEF6}" srcId="{0A82E939-AC5D-4A96-82A0-463E095AF150}" destId="{1B2893C8-642F-41C5-BD01-5745725A8416}" srcOrd="4" destOrd="0" parTransId="{C4BD5AEA-EAD1-4EDF-9B41-F54BE3575D09}" sibTransId="{B03B792D-5080-416B-9DC1-42DBD0F7DE4E}"/>
    <dgm:cxn modelId="{4E1AF79D-24CF-455E-A063-D02A3D78AEF0}" type="presOf" srcId="{0A82E939-AC5D-4A96-82A0-463E095AF150}" destId="{03DE42DB-0420-48EB-A96F-359DCE432E99}" srcOrd="0" destOrd="0" presId="urn:microsoft.com/office/officeart/2005/8/layout/chevron1"/>
    <dgm:cxn modelId="{A5E374F9-DB4D-4320-AABE-A908B3C64DB5}" type="presOf" srcId="{60155655-FF8A-4090-86DE-46B673531CC2}" destId="{B82AC53C-AE42-41EB-8EC0-13EEC9BC5DF0}" srcOrd="0" destOrd="0" presId="urn:microsoft.com/office/officeart/2005/8/layout/chevron1"/>
    <dgm:cxn modelId="{92517D7A-0A1E-419B-96DB-66874199A416}" type="presOf" srcId="{1B2893C8-642F-41C5-BD01-5745725A8416}" destId="{0C0B9904-E7E9-48A1-8BA4-45E0AD726222}" srcOrd="0" destOrd="0" presId="urn:microsoft.com/office/officeart/2005/8/layout/chevron1"/>
    <dgm:cxn modelId="{68C9FD70-BA2F-4502-B64A-AAB5F810BCF3}" type="presOf" srcId="{B3109EAC-25AE-4336-B2AE-34DB75CA715F}" destId="{7993125F-912C-4F72-B1FE-A9B3FCCEE1CD}" srcOrd="0" destOrd="0" presId="urn:microsoft.com/office/officeart/2005/8/layout/chevron1"/>
    <dgm:cxn modelId="{AC564D34-F65F-4351-B4D4-D5425720D645}" srcId="{0A82E939-AC5D-4A96-82A0-463E095AF150}" destId="{B3109EAC-25AE-4336-B2AE-34DB75CA715F}" srcOrd="1" destOrd="0" parTransId="{FDC5F62A-BD97-409F-BA61-594E65A4ED10}" sibTransId="{41AF4B08-6388-4CFF-A474-D6A389B79F70}"/>
    <dgm:cxn modelId="{835013A0-8135-4300-9FA7-36A2FC19CDBB}" type="presOf" srcId="{844E791E-0463-43AB-8DE6-DC8D9189016E}" destId="{4D0A8538-F977-46E5-AFD0-D10B3481E49E}" srcOrd="0" destOrd="0" presId="urn:microsoft.com/office/officeart/2005/8/layout/chevron1"/>
    <dgm:cxn modelId="{27A9ACA5-B2EF-4487-9ECE-C3355035FA40}" srcId="{0A82E939-AC5D-4A96-82A0-463E095AF150}" destId="{60155655-FF8A-4090-86DE-46B673531CC2}" srcOrd="0" destOrd="0" parTransId="{7941BE77-CA63-4EA7-A981-E0DCC4E19069}" sibTransId="{8F8D56AB-07F8-48EA-9098-BA78E3BB355D}"/>
    <dgm:cxn modelId="{22858138-BE20-47F3-A04C-FA1EAAD2AF27}" srcId="{0A82E939-AC5D-4A96-82A0-463E095AF150}" destId="{7CED1568-7FD4-4349-9179-156E6B64ADE3}" srcOrd="2" destOrd="0" parTransId="{7600A5BD-2E13-4FCA-B088-7489568C3DCB}" sibTransId="{3A8F2F3D-2EFB-494D-9C55-FA59601B4C4F}"/>
    <dgm:cxn modelId="{354AFA2E-84A3-4E38-85CE-4EA809F84D06}" type="presOf" srcId="{7CED1568-7FD4-4349-9179-156E6B64ADE3}" destId="{62881654-3272-439F-B334-63BEEB9EE961}" srcOrd="0" destOrd="0" presId="urn:microsoft.com/office/officeart/2005/8/layout/chevron1"/>
    <dgm:cxn modelId="{B8BB69BF-5808-4210-948B-F2D215818B6E}" type="presParOf" srcId="{03DE42DB-0420-48EB-A96F-359DCE432E99}" destId="{B82AC53C-AE42-41EB-8EC0-13EEC9BC5DF0}" srcOrd="0" destOrd="0" presId="urn:microsoft.com/office/officeart/2005/8/layout/chevron1"/>
    <dgm:cxn modelId="{F5DFCFC9-EFAE-4120-BEE6-3F30744BC48B}" type="presParOf" srcId="{03DE42DB-0420-48EB-A96F-359DCE432E99}" destId="{8E096B79-8FBE-443E-BACC-E1026FC972D4}" srcOrd="1" destOrd="0" presId="urn:microsoft.com/office/officeart/2005/8/layout/chevron1"/>
    <dgm:cxn modelId="{CED26361-A35B-417F-8A1F-91EE80F2743D}" type="presParOf" srcId="{03DE42DB-0420-48EB-A96F-359DCE432E99}" destId="{7993125F-912C-4F72-B1FE-A9B3FCCEE1CD}" srcOrd="2" destOrd="0" presId="urn:microsoft.com/office/officeart/2005/8/layout/chevron1"/>
    <dgm:cxn modelId="{97EA0252-B4F7-40AA-A877-FFCD171A3251}" type="presParOf" srcId="{03DE42DB-0420-48EB-A96F-359DCE432E99}" destId="{D3ADE83B-6969-4878-A330-FAB3823FCCF2}" srcOrd="3" destOrd="0" presId="urn:microsoft.com/office/officeart/2005/8/layout/chevron1"/>
    <dgm:cxn modelId="{AEBBC44A-A6B3-4565-AFBD-430461B8878F}" type="presParOf" srcId="{03DE42DB-0420-48EB-A96F-359DCE432E99}" destId="{62881654-3272-439F-B334-63BEEB9EE961}" srcOrd="4" destOrd="0" presId="urn:microsoft.com/office/officeart/2005/8/layout/chevron1"/>
    <dgm:cxn modelId="{6D149D83-42E4-45AA-96AE-341ECEDE0F4E}" type="presParOf" srcId="{03DE42DB-0420-48EB-A96F-359DCE432E99}" destId="{2E130A06-E04F-400C-B1B2-F1BEDC24E7FC}" srcOrd="5" destOrd="0" presId="urn:microsoft.com/office/officeart/2005/8/layout/chevron1"/>
    <dgm:cxn modelId="{4826B508-0170-4FD9-A531-48B9093E4A27}" type="presParOf" srcId="{03DE42DB-0420-48EB-A96F-359DCE432E99}" destId="{4D0A8538-F977-46E5-AFD0-D10B3481E49E}" srcOrd="6" destOrd="0" presId="urn:microsoft.com/office/officeart/2005/8/layout/chevron1"/>
    <dgm:cxn modelId="{E2BA7BB3-0DC7-40A5-B075-43D4A66584B3}" type="presParOf" srcId="{03DE42DB-0420-48EB-A96F-359DCE432E99}" destId="{8EEA8E83-F1FF-496D-9A8E-BCA78608D096}" srcOrd="7" destOrd="0" presId="urn:microsoft.com/office/officeart/2005/8/layout/chevron1"/>
    <dgm:cxn modelId="{A5770A69-DACB-475D-8FB6-58383473A451}" type="presParOf" srcId="{03DE42DB-0420-48EB-A96F-359DCE432E99}" destId="{0C0B9904-E7E9-48A1-8BA4-45E0AD72622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82E939-AC5D-4A96-82A0-463E095AF150}" type="doc">
      <dgm:prSet loTypeId="urn:microsoft.com/office/officeart/2005/8/layout/chevron1" loCatId="process" qsTypeId="urn:microsoft.com/office/officeart/2005/8/quickstyle/simple1" qsCatId="simple" csTypeId="urn:microsoft.com/office/officeart/2005/8/colors/accent1_2" csCatId="accent1" phldr="1"/>
      <dgm:spPr/>
    </dgm:pt>
    <dgm:pt modelId="{60155655-FF8A-4090-86DE-46B673531CC2}">
      <dgm:prSet phldrT="[Text]"/>
      <dgm:spPr/>
      <dgm:t>
        <a:bodyPr/>
        <a:lstStyle/>
        <a:p>
          <a:r>
            <a:rPr lang="en-US" b="1" dirty="0" smtClean="0">
              <a:solidFill>
                <a:schemeClr val="tx2"/>
              </a:solidFill>
            </a:rPr>
            <a:t>Review that Month’s Report</a:t>
          </a:r>
          <a:endParaRPr lang="en-US" b="1" dirty="0">
            <a:solidFill>
              <a:schemeClr val="tx2"/>
            </a:solidFill>
          </a:endParaRPr>
        </a:p>
      </dgm:t>
    </dgm:pt>
    <dgm:pt modelId="{7941BE77-CA63-4EA7-A981-E0DCC4E19069}" type="parTrans" cxnId="{27A9ACA5-B2EF-4487-9ECE-C3355035FA40}">
      <dgm:prSet/>
      <dgm:spPr/>
      <dgm:t>
        <a:bodyPr/>
        <a:lstStyle/>
        <a:p>
          <a:endParaRPr lang="en-US"/>
        </a:p>
      </dgm:t>
    </dgm:pt>
    <dgm:pt modelId="{8F8D56AB-07F8-48EA-9098-BA78E3BB355D}" type="sibTrans" cxnId="{27A9ACA5-B2EF-4487-9ECE-C3355035FA40}">
      <dgm:prSet/>
      <dgm:spPr/>
      <dgm:t>
        <a:bodyPr/>
        <a:lstStyle/>
        <a:p>
          <a:endParaRPr lang="en-US"/>
        </a:p>
      </dgm:t>
    </dgm:pt>
    <dgm:pt modelId="{1B2893C8-642F-41C5-BD01-5745725A8416}">
      <dgm:prSet phldrT="[Text]"/>
      <dgm:spPr/>
      <dgm:t>
        <a:bodyPr/>
        <a:lstStyle/>
        <a:p>
          <a:r>
            <a:rPr lang="en-US" b="1" dirty="0" smtClean="0">
              <a:solidFill>
                <a:schemeClr val="tx2"/>
              </a:solidFill>
            </a:rPr>
            <a:t>Repeat Process</a:t>
          </a:r>
          <a:endParaRPr lang="en-US" b="1" dirty="0">
            <a:solidFill>
              <a:schemeClr val="tx2"/>
            </a:solidFill>
          </a:endParaRPr>
        </a:p>
      </dgm:t>
    </dgm:pt>
    <dgm:pt modelId="{C4BD5AEA-EAD1-4EDF-9B41-F54BE3575D09}" type="parTrans" cxnId="{F008914C-872D-4CDC-B9D6-A40F514AAEF6}">
      <dgm:prSet/>
      <dgm:spPr/>
      <dgm:t>
        <a:bodyPr/>
        <a:lstStyle/>
        <a:p>
          <a:endParaRPr lang="en-US"/>
        </a:p>
      </dgm:t>
    </dgm:pt>
    <dgm:pt modelId="{B03B792D-5080-416B-9DC1-42DBD0F7DE4E}" type="sibTrans" cxnId="{F008914C-872D-4CDC-B9D6-A40F514AAEF6}">
      <dgm:prSet/>
      <dgm:spPr/>
      <dgm:t>
        <a:bodyPr/>
        <a:lstStyle/>
        <a:p>
          <a:endParaRPr lang="en-US"/>
        </a:p>
      </dgm:t>
    </dgm:pt>
    <dgm:pt modelId="{B3109EAC-25AE-4336-B2AE-34DB75CA715F}">
      <dgm:prSet/>
      <dgm:spPr/>
      <dgm:t>
        <a:bodyPr/>
        <a:lstStyle/>
        <a:p>
          <a:r>
            <a:rPr lang="en-US" b="1" dirty="0" smtClean="0">
              <a:solidFill>
                <a:schemeClr val="tx2"/>
              </a:solidFill>
            </a:rPr>
            <a:t>Identify Providers</a:t>
          </a:r>
          <a:endParaRPr lang="en-US" b="1" dirty="0">
            <a:solidFill>
              <a:schemeClr val="tx2"/>
            </a:solidFill>
          </a:endParaRPr>
        </a:p>
      </dgm:t>
    </dgm:pt>
    <dgm:pt modelId="{FDC5F62A-BD97-409F-BA61-594E65A4ED10}" type="parTrans" cxnId="{AC564D34-F65F-4351-B4D4-D5425720D645}">
      <dgm:prSet/>
      <dgm:spPr/>
      <dgm:t>
        <a:bodyPr/>
        <a:lstStyle/>
        <a:p>
          <a:endParaRPr lang="en-US"/>
        </a:p>
      </dgm:t>
    </dgm:pt>
    <dgm:pt modelId="{41AF4B08-6388-4CFF-A474-D6A389B79F70}" type="sibTrans" cxnId="{AC564D34-F65F-4351-B4D4-D5425720D645}">
      <dgm:prSet/>
      <dgm:spPr/>
      <dgm:t>
        <a:bodyPr/>
        <a:lstStyle/>
        <a:p>
          <a:endParaRPr lang="en-US"/>
        </a:p>
      </dgm:t>
    </dgm:pt>
    <dgm:pt modelId="{7CED1568-7FD4-4349-9179-156E6B64ADE3}">
      <dgm:prSet/>
      <dgm:spPr/>
      <dgm:t>
        <a:bodyPr/>
        <a:lstStyle/>
        <a:p>
          <a:r>
            <a:rPr lang="en-US" b="1" dirty="0" smtClean="0">
              <a:solidFill>
                <a:schemeClr val="tx2"/>
              </a:solidFill>
            </a:rPr>
            <a:t>Contact Providers</a:t>
          </a:r>
          <a:endParaRPr lang="en-US" b="1" dirty="0">
            <a:solidFill>
              <a:schemeClr val="tx2"/>
            </a:solidFill>
          </a:endParaRPr>
        </a:p>
      </dgm:t>
    </dgm:pt>
    <dgm:pt modelId="{7600A5BD-2E13-4FCA-B088-7489568C3DCB}" type="parTrans" cxnId="{22858138-BE20-47F3-A04C-FA1EAAD2AF27}">
      <dgm:prSet/>
      <dgm:spPr/>
      <dgm:t>
        <a:bodyPr/>
        <a:lstStyle/>
        <a:p>
          <a:endParaRPr lang="en-US"/>
        </a:p>
      </dgm:t>
    </dgm:pt>
    <dgm:pt modelId="{3A8F2F3D-2EFB-494D-9C55-FA59601B4C4F}" type="sibTrans" cxnId="{22858138-BE20-47F3-A04C-FA1EAAD2AF27}">
      <dgm:prSet/>
      <dgm:spPr/>
      <dgm:t>
        <a:bodyPr/>
        <a:lstStyle/>
        <a:p>
          <a:endParaRPr lang="en-US"/>
        </a:p>
      </dgm:t>
    </dgm:pt>
    <dgm:pt modelId="{844E791E-0463-43AB-8DE6-DC8D9189016E}">
      <dgm:prSet/>
      <dgm:spPr/>
      <dgm:t>
        <a:bodyPr/>
        <a:lstStyle/>
        <a:p>
          <a:r>
            <a:rPr lang="en-US" b="1" dirty="0" smtClean="0">
              <a:solidFill>
                <a:schemeClr val="tx2"/>
              </a:solidFill>
            </a:rPr>
            <a:t>Monitor Improvement</a:t>
          </a:r>
          <a:endParaRPr lang="en-US" b="1" dirty="0">
            <a:solidFill>
              <a:schemeClr val="tx2"/>
            </a:solidFill>
          </a:endParaRPr>
        </a:p>
      </dgm:t>
    </dgm:pt>
    <dgm:pt modelId="{F56D4CED-E4C2-41EC-A602-4CD4B94B7A95}" type="parTrans" cxnId="{6CB2E4D6-BDCC-44AD-AA29-6260CDC55FA0}">
      <dgm:prSet/>
      <dgm:spPr/>
      <dgm:t>
        <a:bodyPr/>
        <a:lstStyle/>
        <a:p>
          <a:endParaRPr lang="en-US"/>
        </a:p>
      </dgm:t>
    </dgm:pt>
    <dgm:pt modelId="{7543B1B9-456C-4565-8683-8C5C24804D01}" type="sibTrans" cxnId="{6CB2E4D6-BDCC-44AD-AA29-6260CDC55FA0}">
      <dgm:prSet/>
      <dgm:spPr/>
      <dgm:t>
        <a:bodyPr/>
        <a:lstStyle/>
        <a:p>
          <a:endParaRPr lang="en-US"/>
        </a:p>
      </dgm:t>
    </dgm:pt>
    <dgm:pt modelId="{03DE42DB-0420-48EB-A96F-359DCE432E99}" type="pres">
      <dgm:prSet presAssocID="{0A82E939-AC5D-4A96-82A0-463E095AF150}" presName="Name0" presStyleCnt="0">
        <dgm:presLayoutVars>
          <dgm:dir/>
          <dgm:animLvl val="lvl"/>
          <dgm:resizeHandles val="exact"/>
        </dgm:presLayoutVars>
      </dgm:prSet>
      <dgm:spPr/>
    </dgm:pt>
    <dgm:pt modelId="{B82AC53C-AE42-41EB-8EC0-13EEC9BC5DF0}" type="pres">
      <dgm:prSet presAssocID="{60155655-FF8A-4090-86DE-46B673531CC2}" presName="parTxOnly" presStyleLbl="node1" presStyleIdx="0" presStyleCnt="5">
        <dgm:presLayoutVars>
          <dgm:chMax val="0"/>
          <dgm:chPref val="0"/>
          <dgm:bulletEnabled val="1"/>
        </dgm:presLayoutVars>
      </dgm:prSet>
      <dgm:spPr/>
      <dgm:t>
        <a:bodyPr/>
        <a:lstStyle/>
        <a:p>
          <a:endParaRPr lang="en-US"/>
        </a:p>
      </dgm:t>
    </dgm:pt>
    <dgm:pt modelId="{8E096B79-8FBE-443E-BACC-E1026FC972D4}" type="pres">
      <dgm:prSet presAssocID="{8F8D56AB-07F8-48EA-9098-BA78E3BB355D}" presName="parTxOnlySpace" presStyleCnt="0"/>
      <dgm:spPr/>
    </dgm:pt>
    <dgm:pt modelId="{7993125F-912C-4F72-B1FE-A9B3FCCEE1CD}" type="pres">
      <dgm:prSet presAssocID="{B3109EAC-25AE-4336-B2AE-34DB75CA715F}" presName="parTxOnly" presStyleLbl="node1" presStyleIdx="1" presStyleCnt="5">
        <dgm:presLayoutVars>
          <dgm:chMax val="0"/>
          <dgm:chPref val="0"/>
          <dgm:bulletEnabled val="1"/>
        </dgm:presLayoutVars>
      </dgm:prSet>
      <dgm:spPr/>
      <dgm:t>
        <a:bodyPr/>
        <a:lstStyle/>
        <a:p>
          <a:endParaRPr lang="en-US"/>
        </a:p>
      </dgm:t>
    </dgm:pt>
    <dgm:pt modelId="{D3ADE83B-6969-4878-A330-FAB3823FCCF2}" type="pres">
      <dgm:prSet presAssocID="{41AF4B08-6388-4CFF-A474-D6A389B79F70}" presName="parTxOnlySpace" presStyleCnt="0"/>
      <dgm:spPr/>
    </dgm:pt>
    <dgm:pt modelId="{62881654-3272-439F-B334-63BEEB9EE961}" type="pres">
      <dgm:prSet presAssocID="{7CED1568-7FD4-4349-9179-156E6B64ADE3}" presName="parTxOnly" presStyleLbl="node1" presStyleIdx="2" presStyleCnt="5">
        <dgm:presLayoutVars>
          <dgm:chMax val="0"/>
          <dgm:chPref val="0"/>
          <dgm:bulletEnabled val="1"/>
        </dgm:presLayoutVars>
      </dgm:prSet>
      <dgm:spPr/>
      <dgm:t>
        <a:bodyPr/>
        <a:lstStyle/>
        <a:p>
          <a:endParaRPr lang="en-US"/>
        </a:p>
      </dgm:t>
    </dgm:pt>
    <dgm:pt modelId="{2E130A06-E04F-400C-B1B2-F1BEDC24E7FC}" type="pres">
      <dgm:prSet presAssocID="{3A8F2F3D-2EFB-494D-9C55-FA59601B4C4F}" presName="parTxOnlySpace" presStyleCnt="0"/>
      <dgm:spPr/>
    </dgm:pt>
    <dgm:pt modelId="{4D0A8538-F977-46E5-AFD0-D10B3481E49E}" type="pres">
      <dgm:prSet presAssocID="{844E791E-0463-43AB-8DE6-DC8D9189016E}" presName="parTxOnly" presStyleLbl="node1" presStyleIdx="3" presStyleCnt="5">
        <dgm:presLayoutVars>
          <dgm:chMax val="0"/>
          <dgm:chPref val="0"/>
          <dgm:bulletEnabled val="1"/>
        </dgm:presLayoutVars>
      </dgm:prSet>
      <dgm:spPr/>
      <dgm:t>
        <a:bodyPr/>
        <a:lstStyle/>
        <a:p>
          <a:endParaRPr lang="en-US"/>
        </a:p>
      </dgm:t>
    </dgm:pt>
    <dgm:pt modelId="{8EEA8E83-F1FF-496D-9A8E-BCA78608D096}" type="pres">
      <dgm:prSet presAssocID="{7543B1B9-456C-4565-8683-8C5C24804D01}" presName="parTxOnlySpace" presStyleCnt="0"/>
      <dgm:spPr/>
    </dgm:pt>
    <dgm:pt modelId="{0C0B9904-E7E9-48A1-8BA4-45E0AD726222}" type="pres">
      <dgm:prSet presAssocID="{1B2893C8-642F-41C5-BD01-5745725A8416}" presName="parTxOnly" presStyleLbl="node1" presStyleIdx="4" presStyleCnt="5">
        <dgm:presLayoutVars>
          <dgm:chMax val="0"/>
          <dgm:chPref val="0"/>
          <dgm:bulletEnabled val="1"/>
        </dgm:presLayoutVars>
      </dgm:prSet>
      <dgm:spPr/>
      <dgm:t>
        <a:bodyPr/>
        <a:lstStyle/>
        <a:p>
          <a:endParaRPr lang="en-US"/>
        </a:p>
      </dgm:t>
    </dgm:pt>
  </dgm:ptLst>
  <dgm:cxnLst>
    <dgm:cxn modelId="{41BDAE1D-AC5E-4E29-83A3-EEE7D5CFD784}" type="presOf" srcId="{B3109EAC-25AE-4336-B2AE-34DB75CA715F}" destId="{7993125F-912C-4F72-B1FE-A9B3FCCEE1CD}" srcOrd="0" destOrd="0" presId="urn:microsoft.com/office/officeart/2005/8/layout/chevron1"/>
    <dgm:cxn modelId="{F008914C-872D-4CDC-B9D6-A40F514AAEF6}" srcId="{0A82E939-AC5D-4A96-82A0-463E095AF150}" destId="{1B2893C8-642F-41C5-BD01-5745725A8416}" srcOrd="4" destOrd="0" parTransId="{C4BD5AEA-EAD1-4EDF-9B41-F54BE3575D09}" sibTransId="{B03B792D-5080-416B-9DC1-42DBD0F7DE4E}"/>
    <dgm:cxn modelId="{27A9ACA5-B2EF-4487-9ECE-C3355035FA40}" srcId="{0A82E939-AC5D-4A96-82A0-463E095AF150}" destId="{60155655-FF8A-4090-86DE-46B673531CC2}" srcOrd="0" destOrd="0" parTransId="{7941BE77-CA63-4EA7-A981-E0DCC4E19069}" sibTransId="{8F8D56AB-07F8-48EA-9098-BA78E3BB355D}"/>
    <dgm:cxn modelId="{22858138-BE20-47F3-A04C-FA1EAAD2AF27}" srcId="{0A82E939-AC5D-4A96-82A0-463E095AF150}" destId="{7CED1568-7FD4-4349-9179-156E6B64ADE3}" srcOrd="2" destOrd="0" parTransId="{7600A5BD-2E13-4FCA-B088-7489568C3DCB}" sibTransId="{3A8F2F3D-2EFB-494D-9C55-FA59601B4C4F}"/>
    <dgm:cxn modelId="{D710C98C-9F0D-420E-ACD9-1296CA9C0197}" type="presOf" srcId="{1B2893C8-642F-41C5-BD01-5745725A8416}" destId="{0C0B9904-E7E9-48A1-8BA4-45E0AD726222}" srcOrd="0" destOrd="0" presId="urn:microsoft.com/office/officeart/2005/8/layout/chevron1"/>
    <dgm:cxn modelId="{DF77E7F0-2DEA-4136-9FB5-A73E6C8BAACA}" type="presOf" srcId="{0A82E939-AC5D-4A96-82A0-463E095AF150}" destId="{03DE42DB-0420-48EB-A96F-359DCE432E99}" srcOrd="0" destOrd="0" presId="urn:microsoft.com/office/officeart/2005/8/layout/chevron1"/>
    <dgm:cxn modelId="{AC564D34-F65F-4351-B4D4-D5425720D645}" srcId="{0A82E939-AC5D-4A96-82A0-463E095AF150}" destId="{B3109EAC-25AE-4336-B2AE-34DB75CA715F}" srcOrd="1" destOrd="0" parTransId="{FDC5F62A-BD97-409F-BA61-594E65A4ED10}" sibTransId="{41AF4B08-6388-4CFF-A474-D6A389B79F70}"/>
    <dgm:cxn modelId="{F1F966AE-4D81-4974-A6DE-C2EA24160A3F}" type="presOf" srcId="{844E791E-0463-43AB-8DE6-DC8D9189016E}" destId="{4D0A8538-F977-46E5-AFD0-D10B3481E49E}" srcOrd="0" destOrd="0" presId="urn:microsoft.com/office/officeart/2005/8/layout/chevron1"/>
    <dgm:cxn modelId="{6CB2E4D6-BDCC-44AD-AA29-6260CDC55FA0}" srcId="{0A82E939-AC5D-4A96-82A0-463E095AF150}" destId="{844E791E-0463-43AB-8DE6-DC8D9189016E}" srcOrd="3" destOrd="0" parTransId="{F56D4CED-E4C2-41EC-A602-4CD4B94B7A95}" sibTransId="{7543B1B9-456C-4565-8683-8C5C24804D01}"/>
    <dgm:cxn modelId="{65CFC94F-7B43-4813-93CE-36410EE08DF9}" type="presOf" srcId="{60155655-FF8A-4090-86DE-46B673531CC2}" destId="{B82AC53C-AE42-41EB-8EC0-13EEC9BC5DF0}" srcOrd="0" destOrd="0" presId="urn:microsoft.com/office/officeart/2005/8/layout/chevron1"/>
    <dgm:cxn modelId="{BCD4A322-6D28-4CD2-B2C9-087BBF4AAB55}" type="presOf" srcId="{7CED1568-7FD4-4349-9179-156E6B64ADE3}" destId="{62881654-3272-439F-B334-63BEEB9EE961}" srcOrd="0" destOrd="0" presId="urn:microsoft.com/office/officeart/2005/8/layout/chevron1"/>
    <dgm:cxn modelId="{BCEE25C0-FCEA-4D38-A5ED-D2DE51A1C40E}" type="presParOf" srcId="{03DE42DB-0420-48EB-A96F-359DCE432E99}" destId="{B82AC53C-AE42-41EB-8EC0-13EEC9BC5DF0}" srcOrd="0" destOrd="0" presId="urn:microsoft.com/office/officeart/2005/8/layout/chevron1"/>
    <dgm:cxn modelId="{3B7EC296-221F-46D1-A367-65CA031069D7}" type="presParOf" srcId="{03DE42DB-0420-48EB-A96F-359DCE432E99}" destId="{8E096B79-8FBE-443E-BACC-E1026FC972D4}" srcOrd="1" destOrd="0" presId="urn:microsoft.com/office/officeart/2005/8/layout/chevron1"/>
    <dgm:cxn modelId="{C4715BBD-98C1-457D-AC69-3C52A8D78EF8}" type="presParOf" srcId="{03DE42DB-0420-48EB-A96F-359DCE432E99}" destId="{7993125F-912C-4F72-B1FE-A9B3FCCEE1CD}" srcOrd="2" destOrd="0" presId="urn:microsoft.com/office/officeart/2005/8/layout/chevron1"/>
    <dgm:cxn modelId="{BE5FF383-C011-47A3-AC82-ECB32B618F6D}" type="presParOf" srcId="{03DE42DB-0420-48EB-A96F-359DCE432E99}" destId="{D3ADE83B-6969-4878-A330-FAB3823FCCF2}" srcOrd="3" destOrd="0" presId="urn:microsoft.com/office/officeart/2005/8/layout/chevron1"/>
    <dgm:cxn modelId="{D9300B73-2437-4061-9F4F-34561D83BFE3}" type="presParOf" srcId="{03DE42DB-0420-48EB-A96F-359DCE432E99}" destId="{62881654-3272-439F-B334-63BEEB9EE961}" srcOrd="4" destOrd="0" presId="urn:microsoft.com/office/officeart/2005/8/layout/chevron1"/>
    <dgm:cxn modelId="{C9800A1A-8F90-418F-B30E-2601F2D8E7C2}" type="presParOf" srcId="{03DE42DB-0420-48EB-A96F-359DCE432E99}" destId="{2E130A06-E04F-400C-B1B2-F1BEDC24E7FC}" srcOrd="5" destOrd="0" presId="urn:microsoft.com/office/officeart/2005/8/layout/chevron1"/>
    <dgm:cxn modelId="{FDABE7B8-3720-494D-8881-BAA5E4CE9620}" type="presParOf" srcId="{03DE42DB-0420-48EB-A96F-359DCE432E99}" destId="{4D0A8538-F977-46E5-AFD0-D10B3481E49E}" srcOrd="6" destOrd="0" presId="urn:microsoft.com/office/officeart/2005/8/layout/chevron1"/>
    <dgm:cxn modelId="{08BF395A-D0DC-47C9-A612-E97805E91C99}" type="presParOf" srcId="{03DE42DB-0420-48EB-A96F-359DCE432E99}" destId="{8EEA8E83-F1FF-496D-9A8E-BCA78608D096}" srcOrd="7" destOrd="0" presId="urn:microsoft.com/office/officeart/2005/8/layout/chevron1"/>
    <dgm:cxn modelId="{8E9B7E72-69DA-461D-B7F4-8FB86FD614B1}" type="presParOf" srcId="{03DE42DB-0420-48EB-A96F-359DCE432E99}" destId="{0C0B9904-E7E9-48A1-8BA4-45E0AD72622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82E939-AC5D-4A96-82A0-463E095AF150}" type="doc">
      <dgm:prSet loTypeId="urn:microsoft.com/office/officeart/2005/8/layout/chevron1" loCatId="process" qsTypeId="urn:microsoft.com/office/officeart/2005/8/quickstyle/simple1" qsCatId="simple" csTypeId="urn:microsoft.com/office/officeart/2005/8/colors/accent1_2" csCatId="accent1" phldr="1"/>
      <dgm:spPr/>
    </dgm:pt>
    <dgm:pt modelId="{60155655-FF8A-4090-86DE-46B673531CC2}">
      <dgm:prSet phldrT="[Text]" custT="1"/>
      <dgm:spPr/>
      <dgm:t>
        <a:bodyPr/>
        <a:lstStyle/>
        <a:p>
          <a:r>
            <a:rPr lang="en-US" sz="1200" b="1" dirty="0" smtClean="0">
              <a:solidFill>
                <a:schemeClr val="accent1"/>
              </a:solidFill>
            </a:rPr>
            <a:t>Define Data Checks</a:t>
          </a:r>
          <a:endParaRPr lang="en-US" sz="1200" b="1" dirty="0">
            <a:solidFill>
              <a:schemeClr val="accent1"/>
            </a:solidFill>
          </a:endParaRPr>
        </a:p>
      </dgm:t>
    </dgm:pt>
    <dgm:pt modelId="{7941BE77-CA63-4EA7-A981-E0DCC4E19069}" type="parTrans" cxnId="{27A9ACA5-B2EF-4487-9ECE-C3355035FA40}">
      <dgm:prSet/>
      <dgm:spPr/>
      <dgm:t>
        <a:bodyPr/>
        <a:lstStyle/>
        <a:p>
          <a:endParaRPr lang="en-US" sz="1200"/>
        </a:p>
      </dgm:t>
    </dgm:pt>
    <dgm:pt modelId="{8F8D56AB-07F8-48EA-9098-BA78E3BB355D}" type="sibTrans" cxnId="{27A9ACA5-B2EF-4487-9ECE-C3355035FA40}">
      <dgm:prSet/>
      <dgm:spPr/>
      <dgm:t>
        <a:bodyPr/>
        <a:lstStyle/>
        <a:p>
          <a:endParaRPr lang="en-US" sz="1200"/>
        </a:p>
      </dgm:t>
    </dgm:pt>
    <dgm:pt modelId="{1B2893C8-642F-41C5-BD01-5745725A8416}">
      <dgm:prSet phldrT="[Text]" custT="1"/>
      <dgm:spPr/>
      <dgm:t>
        <a:bodyPr/>
        <a:lstStyle/>
        <a:p>
          <a:endParaRPr lang="en-US" sz="1200" b="1" dirty="0">
            <a:solidFill>
              <a:schemeClr val="accent1"/>
            </a:solidFill>
          </a:endParaRPr>
        </a:p>
      </dgm:t>
    </dgm:pt>
    <dgm:pt modelId="{C4BD5AEA-EAD1-4EDF-9B41-F54BE3575D09}" type="parTrans" cxnId="{F008914C-872D-4CDC-B9D6-A40F514AAEF6}">
      <dgm:prSet/>
      <dgm:spPr/>
      <dgm:t>
        <a:bodyPr/>
        <a:lstStyle/>
        <a:p>
          <a:endParaRPr lang="en-US" sz="1200"/>
        </a:p>
      </dgm:t>
    </dgm:pt>
    <dgm:pt modelId="{B03B792D-5080-416B-9DC1-42DBD0F7DE4E}" type="sibTrans" cxnId="{F008914C-872D-4CDC-B9D6-A40F514AAEF6}">
      <dgm:prSet/>
      <dgm:spPr/>
      <dgm:t>
        <a:bodyPr/>
        <a:lstStyle/>
        <a:p>
          <a:endParaRPr lang="en-US" sz="1200"/>
        </a:p>
      </dgm:t>
    </dgm:pt>
    <dgm:pt modelId="{B3109EAC-25AE-4336-B2AE-34DB75CA715F}">
      <dgm:prSet custT="1"/>
      <dgm:spPr/>
      <dgm:t>
        <a:bodyPr/>
        <a:lstStyle/>
        <a:p>
          <a:r>
            <a:rPr lang="en-US" sz="1200" b="1" dirty="0" smtClean="0">
              <a:solidFill>
                <a:schemeClr val="accent1"/>
              </a:solidFill>
            </a:rPr>
            <a:t>Select Providers</a:t>
          </a:r>
          <a:endParaRPr lang="en-US" sz="1200" b="1" dirty="0">
            <a:solidFill>
              <a:schemeClr val="accent1"/>
            </a:solidFill>
          </a:endParaRPr>
        </a:p>
      </dgm:t>
    </dgm:pt>
    <dgm:pt modelId="{FDC5F62A-BD97-409F-BA61-594E65A4ED10}" type="parTrans" cxnId="{AC564D34-F65F-4351-B4D4-D5425720D645}">
      <dgm:prSet/>
      <dgm:spPr/>
      <dgm:t>
        <a:bodyPr/>
        <a:lstStyle/>
        <a:p>
          <a:endParaRPr lang="en-US" sz="1200"/>
        </a:p>
      </dgm:t>
    </dgm:pt>
    <dgm:pt modelId="{41AF4B08-6388-4CFF-A474-D6A389B79F70}" type="sibTrans" cxnId="{AC564D34-F65F-4351-B4D4-D5425720D645}">
      <dgm:prSet/>
      <dgm:spPr/>
      <dgm:t>
        <a:bodyPr/>
        <a:lstStyle/>
        <a:p>
          <a:endParaRPr lang="en-US" sz="1200"/>
        </a:p>
      </dgm:t>
    </dgm:pt>
    <dgm:pt modelId="{7CED1568-7FD4-4349-9179-156E6B64ADE3}">
      <dgm:prSet custT="1"/>
      <dgm:spPr/>
      <dgm:t>
        <a:bodyPr/>
        <a:lstStyle/>
        <a:p>
          <a:r>
            <a:rPr lang="en-US" sz="1200" b="1" dirty="0" smtClean="0">
              <a:solidFill>
                <a:schemeClr val="accent1"/>
              </a:solidFill>
            </a:rPr>
            <a:t>Present Webinar</a:t>
          </a:r>
          <a:endParaRPr lang="en-US" sz="1200" b="1" dirty="0">
            <a:solidFill>
              <a:schemeClr val="accent1"/>
            </a:solidFill>
          </a:endParaRPr>
        </a:p>
      </dgm:t>
    </dgm:pt>
    <dgm:pt modelId="{7600A5BD-2E13-4FCA-B088-7489568C3DCB}" type="parTrans" cxnId="{22858138-BE20-47F3-A04C-FA1EAAD2AF27}">
      <dgm:prSet/>
      <dgm:spPr/>
      <dgm:t>
        <a:bodyPr/>
        <a:lstStyle/>
        <a:p>
          <a:endParaRPr lang="en-US" sz="1200"/>
        </a:p>
      </dgm:t>
    </dgm:pt>
    <dgm:pt modelId="{3A8F2F3D-2EFB-494D-9C55-FA59601B4C4F}" type="sibTrans" cxnId="{22858138-BE20-47F3-A04C-FA1EAAD2AF27}">
      <dgm:prSet/>
      <dgm:spPr/>
      <dgm:t>
        <a:bodyPr/>
        <a:lstStyle/>
        <a:p>
          <a:endParaRPr lang="en-US" sz="1200"/>
        </a:p>
      </dgm:t>
    </dgm:pt>
    <dgm:pt modelId="{844E791E-0463-43AB-8DE6-DC8D9189016E}">
      <dgm:prSet custT="1"/>
      <dgm:spPr/>
      <dgm:t>
        <a:bodyPr/>
        <a:lstStyle/>
        <a:p>
          <a:r>
            <a:rPr lang="en-US" sz="1200" b="1" dirty="0" smtClean="0">
              <a:solidFill>
                <a:schemeClr val="accent1"/>
              </a:solidFill>
            </a:rPr>
            <a:t>Run Fix-It Reports</a:t>
          </a:r>
          <a:endParaRPr lang="en-US" sz="1200" b="1" dirty="0">
            <a:solidFill>
              <a:schemeClr val="accent1"/>
            </a:solidFill>
          </a:endParaRPr>
        </a:p>
      </dgm:t>
    </dgm:pt>
    <dgm:pt modelId="{F56D4CED-E4C2-41EC-A602-4CD4B94B7A95}" type="parTrans" cxnId="{6CB2E4D6-BDCC-44AD-AA29-6260CDC55FA0}">
      <dgm:prSet/>
      <dgm:spPr/>
      <dgm:t>
        <a:bodyPr/>
        <a:lstStyle/>
        <a:p>
          <a:endParaRPr lang="en-US" sz="1200"/>
        </a:p>
      </dgm:t>
    </dgm:pt>
    <dgm:pt modelId="{7543B1B9-456C-4565-8683-8C5C24804D01}" type="sibTrans" cxnId="{6CB2E4D6-BDCC-44AD-AA29-6260CDC55FA0}">
      <dgm:prSet/>
      <dgm:spPr/>
      <dgm:t>
        <a:bodyPr/>
        <a:lstStyle/>
        <a:p>
          <a:endParaRPr lang="en-US" sz="1200"/>
        </a:p>
      </dgm:t>
    </dgm:pt>
    <dgm:pt modelId="{03DE42DB-0420-48EB-A96F-359DCE432E99}" type="pres">
      <dgm:prSet presAssocID="{0A82E939-AC5D-4A96-82A0-463E095AF150}" presName="Name0" presStyleCnt="0">
        <dgm:presLayoutVars>
          <dgm:dir/>
          <dgm:animLvl val="lvl"/>
          <dgm:resizeHandles val="exact"/>
        </dgm:presLayoutVars>
      </dgm:prSet>
      <dgm:spPr/>
    </dgm:pt>
    <dgm:pt modelId="{B82AC53C-AE42-41EB-8EC0-13EEC9BC5DF0}" type="pres">
      <dgm:prSet presAssocID="{60155655-FF8A-4090-86DE-46B673531CC2}" presName="parTxOnly" presStyleLbl="node1" presStyleIdx="0" presStyleCnt="5">
        <dgm:presLayoutVars>
          <dgm:chMax val="0"/>
          <dgm:chPref val="0"/>
          <dgm:bulletEnabled val="1"/>
        </dgm:presLayoutVars>
      </dgm:prSet>
      <dgm:spPr/>
      <dgm:t>
        <a:bodyPr/>
        <a:lstStyle/>
        <a:p>
          <a:endParaRPr lang="en-US"/>
        </a:p>
      </dgm:t>
    </dgm:pt>
    <dgm:pt modelId="{8E096B79-8FBE-443E-BACC-E1026FC972D4}" type="pres">
      <dgm:prSet presAssocID="{8F8D56AB-07F8-48EA-9098-BA78E3BB355D}" presName="parTxOnlySpace" presStyleCnt="0"/>
      <dgm:spPr/>
    </dgm:pt>
    <dgm:pt modelId="{7993125F-912C-4F72-B1FE-A9B3FCCEE1CD}" type="pres">
      <dgm:prSet presAssocID="{B3109EAC-25AE-4336-B2AE-34DB75CA715F}" presName="parTxOnly" presStyleLbl="node1" presStyleIdx="1" presStyleCnt="5">
        <dgm:presLayoutVars>
          <dgm:chMax val="0"/>
          <dgm:chPref val="0"/>
          <dgm:bulletEnabled val="1"/>
        </dgm:presLayoutVars>
      </dgm:prSet>
      <dgm:spPr/>
      <dgm:t>
        <a:bodyPr/>
        <a:lstStyle/>
        <a:p>
          <a:endParaRPr lang="en-US"/>
        </a:p>
      </dgm:t>
    </dgm:pt>
    <dgm:pt modelId="{D3ADE83B-6969-4878-A330-FAB3823FCCF2}" type="pres">
      <dgm:prSet presAssocID="{41AF4B08-6388-4CFF-A474-D6A389B79F70}" presName="parTxOnlySpace" presStyleCnt="0"/>
      <dgm:spPr/>
    </dgm:pt>
    <dgm:pt modelId="{62881654-3272-439F-B334-63BEEB9EE961}" type="pres">
      <dgm:prSet presAssocID="{7CED1568-7FD4-4349-9179-156E6B64ADE3}" presName="parTxOnly" presStyleLbl="node1" presStyleIdx="2" presStyleCnt="5">
        <dgm:presLayoutVars>
          <dgm:chMax val="0"/>
          <dgm:chPref val="0"/>
          <dgm:bulletEnabled val="1"/>
        </dgm:presLayoutVars>
      </dgm:prSet>
      <dgm:spPr/>
      <dgm:t>
        <a:bodyPr/>
        <a:lstStyle/>
        <a:p>
          <a:endParaRPr lang="en-US"/>
        </a:p>
      </dgm:t>
    </dgm:pt>
    <dgm:pt modelId="{2E130A06-E04F-400C-B1B2-F1BEDC24E7FC}" type="pres">
      <dgm:prSet presAssocID="{3A8F2F3D-2EFB-494D-9C55-FA59601B4C4F}" presName="parTxOnlySpace" presStyleCnt="0"/>
      <dgm:spPr/>
    </dgm:pt>
    <dgm:pt modelId="{4D0A8538-F977-46E5-AFD0-D10B3481E49E}" type="pres">
      <dgm:prSet presAssocID="{844E791E-0463-43AB-8DE6-DC8D9189016E}" presName="parTxOnly" presStyleLbl="node1" presStyleIdx="3" presStyleCnt="5">
        <dgm:presLayoutVars>
          <dgm:chMax val="0"/>
          <dgm:chPref val="0"/>
          <dgm:bulletEnabled val="1"/>
        </dgm:presLayoutVars>
      </dgm:prSet>
      <dgm:spPr/>
      <dgm:t>
        <a:bodyPr/>
        <a:lstStyle/>
        <a:p>
          <a:endParaRPr lang="en-US"/>
        </a:p>
      </dgm:t>
    </dgm:pt>
    <dgm:pt modelId="{8EEA8E83-F1FF-496D-9A8E-BCA78608D096}" type="pres">
      <dgm:prSet presAssocID="{7543B1B9-456C-4565-8683-8C5C24804D01}" presName="parTxOnlySpace" presStyleCnt="0"/>
      <dgm:spPr/>
    </dgm:pt>
    <dgm:pt modelId="{0C0B9904-E7E9-48A1-8BA4-45E0AD726222}" type="pres">
      <dgm:prSet presAssocID="{1B2893C8-642F-41C5-BD01-5745725A8416}" presName="parTxOnly" presStyleLbl="node1" presStyleIdx="4" presStyleCnt="5">
        <dgm:presLayoutVars>
          <dgm:chMax val="0"/>
          <dgm:chPref val="0"/>
          <dgm:bulletEnabled val="1"/>
        </dgm:presLayoutVars>
      </dgm:prSet>
      <dgm:spPr/>
      <dgm:t>
        <a:bodyPr/>
        <a:lstStyle/>
        <a:p>
          <a:endParaRPr lang="en-US"/>
        </a:p>
      </dgm:t>
    </dgm:pt>
  </dgm:ptLst>
  <dgm:cxnLst>
    <dgm:cxn modelId="{02A7A6C4-9555-46CF-8162-93776B073FA2}" type="presOf" srcId="{7CED1568-7FD4-4349-9179-156E6B64ADE3}" destId="{62881654-3272-439F-B334-63BEEB9EE961}" srcOrd="0" destOrd="0" presId="urn:microsoft.com/office/officeart/2005/8/layout/chevron1"/>
    <dgm:cxn modelId="{F008914C-872D-4CDC-B9D6-A40F514AAEF6}" srcId="{0A82E939-AC5D-4A96-82A0-463E095AF150}" destId="{1B2893C8-642F-41C5-BD01-5745725A8416}" srcOrd="4" destOrd="0" parTransId="{C4BD5AEA-EAD1-4EDF-9B41-F54BE3575D09}" sibTransId="{B03B792D-5080-416B-9DC1-42DBD0F7DE4E}"/>
    <dgm:cxn modelId="{27A9ACA5-B2EF-4487-9ECE-C3355035FA40}" srcId="{0A82E939-AC5D-4A96-82A0-463E095AF150}" destId="{60155655-FF8A-4090-86DE-46B673531CC2}" srcOrd="0" destOrd="0" parTransId="{7941BE77-CA63-4EA7-A981-E0DCC4E19069}" sibTransId="{8F8D56AB-07F8-48EA-9098-BA78E3BB355D}"/>
    <dgm:cxn modelId="{22858138-BE20-47F3-A04C-FA1EAAD2AF27}" srcId="{0A82E939-AC5D-4A96-82A0-463E095AF150}" destId="{7CED1568-7FD4-4349-9179-156E6B64ADE3}" srcOrd="2" destOrd="0" parTransId="{7600A5BD-2E13-4FCA-B088-7489568C3DCB}" sibTransId="{3A8F2F3D-2EFB-494D-9C55-FA59601B4C4F}"/>
    <dgm:cxn modelId="{FAA08A94-4634-488E-AE16-EF723A0906DA}" type="presOf" srcId="{1B2893C8-642F-41C5-BD01-5745725A8416}" destId="{0C0B9904-E7E9-48A1-8BA4-45E0AD726222}" srcOrd="0" destOrd="0" presId="urn:microsoft.com/office/officeart/2005/8/layout/chevron1"/>
    <dgm:cxn modelId="{FB006B85-CCE6-4A6A-A0C8-83A3712E307B}" type="presOf" srcId="{844E791E-0463-43AB-8DE6-DC8D9189016E}" destId="{4D0A8538-F977-46E5-AFD0-D10B3481E49E}" srcOrd="0" destOrd="0" presId="urn:microsoft.com/office/officeart/2005/8/layout/chevron1"/>
    <dgm:cxn modelId="{AC564D34-F65F-4351-B4D4-D5425720D645}" srcId="{0A82E939-AC5D-4A96-82A0-463E095AF150}" destId="{B3109EAC-25AE-4336-B2AE-34DB75CA715F}" srcOrd="1" destOrd="0" parTransId="{FDC5F62A-BD97-409F-BA61-594E65A4ED10}" sibTransId="{41AF4B08-6388-4CFF-A474-D6A389B79F70}"/>
    <dgm:cxn modelId="{85F8140B-9FC5-48BC-A436-B2E65865C2C5}" type="presOf" srcId="{60155655-FF8A-4090-86DE-46B673531CC2}" destId="{B82AC53C-AE42-41EB-8EC0-13EEC9BC5DF0}" srcOrd="0" destOrd="0" presId="urn:microsoft.com/office/officeart/2005/8/layout/chevron1"/>
    <dgm:cxn modelId="{11C3D396-186F-4F79-96B6-F1D619DF232F}" type="presOf" srcId="{B3109EAC-25AE-4336-B2AE-34DB75CA715F}" destId="{7993125F-912C-4F72-B1FE-A9B3FCCEE1CD}" srcOrd="0" destOrd="0" presId="urn:microsoft.com/office/officeart/2005/8/layout/chevron1"/>
    <dgm:cxn modelId="{9DC9DCC3-3295-4062-BD95-43A3AA38E79F}" type="presOf" srcId="{0A82E939-AC5D-4A96-82A0-463E095AF150}" destId="{03DE42DB-0420-48EB-A96F-359DCE432E99}" srcOrd="0" destOrd="0" presId="urn:microsoft.com/office/officeart/2005/8/layout/chevron1"/>
    <dgm:cxn modelId="{6CB2E4D6-BDCC-44AD-AA29-6260CDC55FA0}" srcId="{0A82E939-AC5D-4A96-82A0-463E095AF150}" destId="{844E791E-0463-43AB-8DE6-DC8D9189016E}" srcOrd="3" destOrd="0" parTransId="{F56D4CED-E4C2-41EC-A602-4CD4B94B7A95}" sibTransId="{7543B1B9-456C-4565-8683-8C5C24804D01}"/>
    <dgm:cxn modelId="{48473152-A9CF-454C-A30A-7278B07C1C07}" type="presParOf" srcId="{03DE42DB-0420-48EB-A96F-359DCE432E99}" destId="{B82AC53C-AE42-41EB-8EC0-13EEC9BC5DF0}" srcOrd="0" destOrd="0" presId="urn:microsoft.com/office/officeart/2005/8/layout/chevron1"/>
    <dgm:cxn modelId="{179F2485-F13A-4B89-934A-2387A72BAC2A}" type="presParOf" srcId="{03DE42DB-0420-48EB-A96F-359DCE432E99}" destId="{8E096B79-8FBE-443E-BACC-E1026FC972D4}" srcOrd="1" destOrd="0" presId="urn:microsoft.com/office/officeart/2005/8/layout/chevron1"/>
    <dgm:cxn modelId="{0D67B7A6-39B9-425A-812D-C2613E6BAF0B}" type="presParOf" srcId="{03DE42DB-0420-48EB-A96F-359DCE432E99}" destId="{7993125F-912C-4F72-B1FE-A9B3FCCEE1CD}" srcOrd="2" destOrd="0" presId="urn:microsoft.com/office/officeart/2005/8/layout/chevron1"/>
    <dgm:cxn modelId="{EA38329A-7C69-4C80-A809-5359D9FC5FDB}" type="presParOf" srcId="{03DE42DB-0420-48EB-A96F-359DCE432E99}" destId="{D3ADE83B-6969-4878-A330-FAB3823FCCF2}" srcOrd="3" destOrd="0" presId="urn:microsoft.com/office/officeart/2005/8/layout/chevron1"/>
    <dgm:cxn modelId="{4F58DCE7-0350-46FD-82BB-2245FC5C819B}" type="presParOf" srcId="{03DE42DB-0420-48EB-A96F-359DCE432E99}" destId="{62881654-3272-439F-B334-63BEEB9EE961}" srcOrd="4" destOrd="0" presId="urn:microsoft.com/office/officeart/2005/8/layout/chevron1"/>
    <dgm:cxn modelId="{04EB8951-C251-4F08-8CD3-993AC6A55CC0}" type="presParOf" srcId="{03DE42DB-0420-48EB-A96F-359DCE432E99}" destId="{2E130A06-E04F-400C-B1B2-F1BEDC24E7FC}" srcOrd="5" destOrd="0" presId="urn:microsoft.com/office/officeart/2005/8/layout/chevron1"/>
    <dgm:cxn modelId="{F2E70E00-ABD7-4B5F-8D00-951E61A68B03}" type="presParOf" srcId="{03DE42DB-0420-48EB-A96F-359DCE432E99}" destId="{4D0A8538-F977-46E5-AFD0-D10B3481E49E}" srcOrd="6" destOrd="0" presId="urn:microsoft.com/office/officeart/2005/8/layout/chevron1"/>
    <dgm:cxn modelId="{2C3A1CFC-4745-40C0-931F-B605FE4A61B7}" type="presParOf" srcId="{03DE42DB-0420-48EB-A96F-359DCE432E99}" destId="{8EEA8E83-F1FF-496D-9A8E-BCA78608D096}" srcOrd="7" destOrd="0" presId="urn:microsoft.com/office/officeart/2005/8/layout/chevron1"/>
    <dgm:cxn modelId="{65EE8D63-1292-486C-8D1B-B970AA6A9214}" type="presParOf" srcId="{03DE42DB-0420-48EB-A96F-359DCE432E99}" destId="{0C0B9904-E7E9-48A1-8BA4-45E0AD72622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82E939-AC5D-4A96-82A0-463E095AF150}" type="doc">
      <dgm:prSet loTypeId="urn:microsoft.com/office/officeart/2005/8/layout/chevron1" loCatId="process" qsTypeId="urn:microsoft.com/office/officeart/2005/8/quickstyle/simple1" qsCatId="simple" csTypeId="urn:microsoft.com/office/officeart/2005/8/colors/accent1_2" csCatId="accent1" phldr="1"/>
      <dgm:spPr/>
    </dgm:pt>
    <dgm:pt modelId="{60155655-FF8A-4090-86DE-46B673531CC2}">
      <dgm:prSet phldrT="[Text]"/>
      <dgm:spPr>
        <a:solidFill>
          <a:schemeClr val="bg1"/>
        </a:solidFill>
        <a:ln>
          <a:solidFill>
            <a:schemeClr val="bg1"/>
          </a:solidFill>
        </a:ln>
      </dgm:spPr>
      <dgm:t>
        <a:bodyPr/>
        <a:lstStyle/>
        <a:p>
          <a:endParaRPr lang="en-US" b="1" dirty="0">
            <a:solidFill>
              <a:schemeClr val="tx2"/>
            </a:solidFill>
          </a:endParaRPr>
        </a:p>
      </dgm:t>
    </dgm:pt>
    <dgm:pt modelId="{7941BE77-CA63-4EA7-A981-E0DCC4E19069}" type="parTrans" cxnId="{27A9ACA5-B2EF-4487-9ECE-C3355035FA40}">
      <dgm:prSet/>
      <dgm:spPr/>
      <dgm:t>
        <a:bodyPr/>
        <a:lstStyle/>
        <a:p>
          <a:endParaRPr lang="en-US"/>
        </a:p>
      </dgm:t>
    </dgm:pt>
    <dgm:pt modelId="{8F8D56AB-07F8-48EA-9098-BA78E3BB355D}" type="sibTrans" cxnId="{27A9ACA5-B2EF-4487-9ECE-C3355035FA40}">
      <dgm:prSet/>
      <dgm:spPr/>
      <dgm:t>
        <a:bodyPr/>
        <a:lstStyle/>
        <a:p>
          <a:endParaRPr lang="en-US"/>
        </a:p>
      </dgm:t>
    </dgm:pt>
    <dgm:pt modelId="{1B2893C8-642F-41C5-BD01-5745725A8416}">
      <dgm:prSet phldrT="[Text]"/>
      <dgm:spPr>
        <a:solidFill>
          <a:schemeClr val="bg1"/>
        </a:solidFill>
        <a:ln>
          <a:solidFill>
            <a:schemeClr val="bg1"/>
          </a:solidFill>
        </a:ln>
      </dgm:spPr>
      <dgm:t>
        <a:bodyPr/>
        <a:lstStyle/>
        <a:p>
          <a:endParaRPr lang="en-US" b="1" dirty="0">
            <a:solidFill>
              <a:schemeClr val="tx2"/>
            </a:solidFill>
          </a:endParaRPr>
        </a:p>
      </dgm:t>
    </dgm:pt>
    <dgm:pt modelId="{C4BD5AEA-EAD1-4EDF-9B41-F54BE3575D09}" type="parTrans" cxnId="{F008914C-872D-4CDC-B9D6-A40F514AAEF6}">
      <dgm:prSet/>
      <dgm:spPr/>
      <dgm:t>
        <a:bodyPr/>
        <a:lstStyle/>
        <a:p>
          <a:endParaRPr lang="en-US"/>
        </a:p>
      </dgm:t>
    </dgm:pt>
    <dgm:pt modelId="{B03B792D-5080-416B-9DC1-42DBD0F7DE4E}" type="sibTrans" cxnId="{F008914C-872D-4CDC-B9D6-A40F514AAEF6}">
      <dgm:prSet/>
      <dgm:spPr/>
      <dgm:t>
        <a:bodyPr/>
        <a:lstStyle/>
        <a:p>
          <a:endParaRPr lang="en-US"/>
        </a:p>
      </dgm:t>
    </dgm:pt>
    <dgm:pt modelId="{B3109EAC-25AE-4336-B2AE-34DB75CA715F}">
      <dgm:prSet/>
      <dgm:spPr/>
      <dgm:t>
        <a:bodyPr/>
        <a:lstStyle/>
        <a:p>
          <a:r>
            <a:rPr lang="en-US" b="1" dirty="0" smtClean="0">
              <a:solidFill>
                <a:schemeClr val="tx2"/>
              </a:solidFill>
            </a:rPr>
            <a:t>Is it important?</a:t>
          </a:r>
          <a:endParaRPr lang="en-US" b="1" dirty="0">
            <a:solidFill>
              <a:schemeClr val="tx2"/>
            </a:solidFill>
          </a:endParaRPr>
        </a:p>
      </dgm:t>
    </dgm:pt>
    <dgm:pt modelId="{FDC5F62A-BD97-409F-BA61-594E65A4ED10}" type="parTrans" cxnId="{AC564D34-F65F-4351-B4D4-D5425720D645}">
      <dgm:prSet/>
      <dgm:spPr/>
      <dgm:t>
        <a:bodyPr/>
        <a:lstStyle/>
        <a:p>
          <a:endParaRPr lang="en-US"/>
        </a:p>
      </dgm:t>
    </dgm:pt>
    <dgm:pt modelId="{41AF4B08-6388-4CFF-A474-D6A389B79F70}" type="sibTrans" cxnId="{AC564D34-F65F-4351-B4D4-D5425720D645}">
      <dgm:prSet/>
      <dgm:spPr/>
      <dgm:t>
        <a:bodyPr/>
        <a:lstStyle/>
        <a:p>
          <a:endParaRPr lang="en-US"/>
        </a:p>
      </dgm:t>
    </dgm:pt>
    <dgm:pt modelId="{7CED1568-7FD4-4349-9179-156E6B64ADE3}">
      <dgm:prSet/>
      <dgm:spPr/>
      <dgm:t>
        <a:bodyPr/>
        <a:lstStyle/>
        <a:p>
          <a:endParaRPr lang="en-US" b="1" dirty="0">
            <a:solidFill>
              <a:schemeClr val="tx2"/>
            </a:solidFill>
          </a:endParaRPr>
        </a:p>
      </dgm:t>
    </dgm:pt>
    <dgm:pt modelId="{7600A5BD-2E13-4FCA-B088-7489568C3DCB}" type="parTrans" cxnId="{22858138-BE20-47F3-A04C-FA1EAAD2AF27}">
      <dgm:prSet/>
      <dgm:spPr/>
      <dgm:t>
        <a:bodyPr/>
        <a:lstStyle/>
        <a:p>
          <a:endParaRPr lang="en-US"/>
        </a:p>
      </dgm:t>
    </dgm:pt>
    <dgm:pt modelId="{3A8F2F3D-2EFB-494D-9C55-FA59601B4C4F}" type="sibTrans" cxnId="{22858138-BE20-47F3-A04C-FA1EAAD2AF27}">
      <dgm:prSet/>
      <dgm:spPr/>
      <dgm:t>
        <a:bodyPr/>
        <a:lstStyle/>
        <a:p>
          <a:endParaRPr lang="en-US"/>
        </a:p>
      </dgm:t>
    </dgm:pt>
    <dgm:pt modelId="{844E791E-0463-43AB-8DE6-DC8D9189016E}">
      <dgm:prSet/>
      <dgm:spPr/>
      <dgm:t>
        <a:bodyPr/>
        <a:lstStyle/>
        <a:p>
          <a:r>
            <a:rPr lang="en-US" b="1" dirty="0" smtClean="0">
              <a:solidFill>
                <a:schemeClr val="accent1"/>
              </a:solidFill>
            </a:rPr>
            <a:t>Is it “improvable”?</a:t>
          </a:r>
          <a:endParaRPr lang="en-US" b="1" dirty="0">
            <a:solidFill>
              <a:schemeClr val="accent1"/>
            </a:solidFill>
          </a:endParaRPr>
        </a:p>
      </dgm:t>
    </dgm:pt>
    <dgm:pt modelId="{7543B1B9-456C-4565-8683-8C5C24804D01}" type="sibTrans" cxnId="{6CB2E4D6-BDCC-44AD-AA29-6260CDC55FA0}">
      <dgm:prSet/>
      <dgm:spPr/>
      <dgm:t>
        <a:bodyPr/>
        <a:lstStyle/>
        <a:p>
          <a:endParaRPr lang="en-US"/>
        </a:p>
      </dgm:t>
    </dgm:pt>
    <dgm:pt modelId="{F56D4CED-E4C2-41EC-A602-4CD4B94B7A95}" type="parTrans" cxnId="{6CB2E4D6-BDCC-44AD-AA29-6260CDC55FA0}">
      <dgm:prSet/>
      <dgm:spPr/>
      <dgm:t>
        <a:bodyPr/>
        <a:lstStyle/>
        <a:p>
          <a:endParaRPr lang="en-US"/>
        </a:p>
      </dgm:t>
    </dgm:pt>
    <dgm:pt modelId="{03DE42DB-0420-48EB-A96F-359DCE432E99}" type="pres">
      <dgm:prSet presAssocID="{0A82E939-AC5D-4A96-82A0-463E095AF150}" presName="Name0" presStyleCnt="0">
        <dgm:presLayoutVars>
          <dgm:dir/>
          <dgm:animLvl val="lvl"/>
          <dgm:resizeHandles val="exact"/>
        </dgm:presLayoutVars>
      </dgm:prSet>
      <dgm:spPr/>
    </dgm:pt>
    <dgm:pt modelId="{B82AC53C-AE42-41EB-8EC0-13EEC9BC5DF0}" type="pres">
      <dgm:prSet presAssocID="{60155655-FF8A-4090-86DE-46B673531CC2}" presName="parTxOnly" presStyleLbl="node1" presStyleIdx="0" presStyleCnt="5">
        <dgm:presLayoutVars>
          <dgm:chMax val="0"/>
          <dgm:chPref val="0"/>
          <dgm:bulletEnabled val="1"/>
        </dgm:presLayoutVars>
      </dgm:prSet>
      <dgm:spPr/>
      <dgm:t>
        <a:bodyPr/>
        <a:lstStyle/>
        <a:p>
          <a:endParaRPr lang="en-US"/>
        </a:p>
      </dgm:t>
    </dgm:pt>
    <dgm:pt modelId="{8E096B79-8FBE-443E-BACC-E1026FC972D4}" type="pres">
      <dgm:prSet presAssocID="{8F8D56AB-07F8-48EA-9098-BA78E3BB355D}" presName="parTxOnlySpace" presStyleCnt="0"/>
      <dgm:spPr/>
    </dgm:pt>
    <dgm:pt modelId="{7993125F-912C-4F72-B1FE-A9B3FCCEE1CD}" type="pres">
      <dgm:prSet presAssocID="{B3109EAC-25AE-4336-B2AE-34DB75CA715F}" presName="parTxOnly" presStyleLbl="node1" presStyleIdx="1" presStyleCnt="5">
        <dgm:presLayoutVars>
          <dgm:chMax val="0"/>
          <dgm:chPref val="0"/>
          <dgm:bulletEnabled val="1"/>
        </dgm:presLayoutVars>
      </dgm:prSet>
      <dgm:spPr/>
      <dgm:t>
        <a:bodyPr/>
        <a:lstStyle/>
        <a:p>
          <a:endParaRPr lang="en-US"/>
        </a:p>
      </dgm:t>
    </dgm:pt>
    <dgm:pt modelId="{D3ADE83B-6969-4878-A330-FAB3823FCCF2}" type="pres">
      <dgm:prSet presAssocID="{41AF4B08-6388-4CFF-A474-D6A389B79F70}" presName="parTxOnlySpace" presStyleCnt="0"/>
      <dgm:spPr/>
    </dgm:pt>
    <dgm:pt modelId="{62881654-3272-439F-B334-63BEEB9EE961}" type="pres">
      <dgm:prSet presAssocID="{7CED1568-7FD4-4349-9179-156E6B64ADE3}" presName="parTxOnly" presStyleLbl="node1" presStyleIdx="2" presStyleCnt="5">
        <dgm:presLayoutVars>
          <dgm:chMax val="0"/>
          <dgm:chPref val="0"/>
          <dgm:bulletEnabled val="1"/>
        </dgm:presLayoutVars>
      </dgm:prSet>
      <dgm:spPr/>
      <dgm:t>
        <a:bodyPr/>
        <a:lstStyle/>
        <a:p>
          <a:endParaRPr lang="en-US"/>
        </a:p>
      </dgm:t>
    </dgm:pt>
    <dgm:pt modelId="{2E130A06-E04F-400C-B1B2-F1BEDC24E7FC}" type="pres">
      <dgm:prSet presAssocID="{3A8F2F3D-2EFB-494D-9C55-FA59601B4C4F}" presName="parTxOnlySpace" presStyleCnt="0"/>
      <dgm:spPr/>
    </dgm:pt>
    <dgm:pt modelId="{4D0A8538-F977-46E5-AFD0-D10B3481E49E}" type="pres">
      <dgm:prSet presAssocID="{844E791E-0463-43AB-8DE6-DC8D9189016E}" presName="parTxOnly" presStyleLbl="node1" presStyleIdx="3" presStyleCnt="5">
        <dgm:presLayoutVars>
          <dgm:chMax val="0"/>
          <dgm:chPref val="0"/>
          <dgm:bulletEnabled val="1"/>
        </dgm:presLayoutVars>
      </dgm:prSet>
      <dgm:spPr/>
      <dgm:t>
        <a:bodyPr/>
        <a:lstStyle/>
        <a:p>
          <a:endParaRPr lang="en-US"/>
        </a:p>
      </dgm:t>
    </dgm:pt>
    <dgm:pt modelId="{8EEA8E83-F1FF-496D-9A8E-BCA78608D096}" type="pres">
      <dgm:prSet presAssocID="{7543B1B9-456C-4565-8683-8C5C24804D01}" presName="parTxOnlySpace" presStyleCnt="0"/>
      <dgm:spPr/>
    </dgm:pt>
    <dgm:pt modelId="{0C0B9904-E7E9-48A1-8BA4-45E0AD726222}" type="pres">
      <dgm:prSet presAssocID="{1B2893C8-642F-41C5-BD01-5745725A8416}" presName="parTxOnly" presStyleLbl="node1" presStyleIdx="4" presStyleCnt="5">
        <dgm:presLayoutVars>
          <dgm:chMax val="0"/>
          <dgm:chPref val="0"/>
          <dgm:bulletEnabled val="1"/>
        </dgm:presLayoutVars>
      </dgm:prSet>
      <dgm:spPr/>
      <dgm:t>
        <a:bodyPr/>
        <a:lstStyle/>
        <a:p>
          <a:endParaRPr lang="en-US"/>
        </a:p>
      </dgm:t>
    </dgm:pt>
  </dgm:ptLst>
  <dgm:cxnLst>
    <dgm:cxn modelId="{91938A4C-5538-4E7B-8F00-468B0779DC28}" type="presOf" srcId="{B3109EAC-25AE-4336-B2AE-34DB75CA715F}" destId="{7993125F-912C-4F72-B1FE-A9B3FCCEE1CD}" srcOrd="0" destOrd="0" presId="urn:microsoft.com/office/officeart/2005/8/layout/chevron1"/>
    <dgm:cxn modelId="{F008914C-872D-4CDC-B9D6-A40F514AAEF6}" srcId="{0A82E939-AC5D-4A96-82A0-463E095AF150}" destId="{1B2893C8-642F-41C5-BD01-5745725A8416}" srcOrd="4" destOrd="0" parTransId="{C4BD5AEA-EAD1-4EDF-9B41-F54BE3575D09}" sibTransId="{B03B792D-5080-416B-9DC1-42DBD0F7DE4E}"/>
    <dgm:cxn modelId="{27A9ACA5-B2EF-4487-9ECE-C3355035FA40}" srcId="{0A82E939-AC5D-4A96-82A0-463E095AF150}" destId="{60155655-FF8A-4090-86DE-46B673531CC2}" srcOrd="0" destOrd="0" parTransId="{7941BE77-CA63-4EA7-A981-E0DCC4E19069}" sibTransId="{8F8D56AB-07F8-48EA-9098-BA78E3BB355D}"/>
    <dgm:cxn modelId="{22858138-BE20-47F3-A04C-FA1EAAD2AF27}" srcId="{0A82E939-AC5D-4A96-82A0-463E095AF150}" destId="{7CED1568-7FD4-4349-9179-156E6B64ADE3}" srcOrd="2" destOrd="0" parTransId="{7600A5BD-2E13-4FCA-B088-7489568C3DCB}" sibTransId="{3A8F2F3D-2EFB-494D-9C55-FA59601B4C4F}"/>
    <dgm:cxn modelId="{5FDE38DA-6EDE-433C-BD6A-1C8F5C87480E}" type="presOf" srcId="{0A82E939-AC5D-4A96-82A0-463E095AF150}" destId="{03DE42DB-0420-48EB-A96F-359DCE432E99}" srcOrd="0" destOrd="0" presId="urn:microsoft.com/office/officeart/2005/8/layout/chevron1"/>
    <dgm:cxn modelId="{9FB40CD0-D3C5-4544-86BA-5C176A2C07FB}" type="presOf" srcId="{844E791E-0463-43AB-8DE6-DC8D9189016E}" destId="{4D0A8538-F977-46E5-AFD0-D10B3481E49E}" srcOrd="0" destOrd="0" presId="urn:microsoft.com/office/officeart/2005/8/layout/chevron1"/>
    <dgm:cxn modelId="{A2BE2721-C828-455F-91A8-60A7D93B4740}" type="presOf" srcId="{60155655-FF8A-4090-86DE-46B673531CC2}" destId="{B82AC53C-AE42-41EB-8EC0-13EEC9BC5DF0}" srcOrd="0" destOrd="0" presId="urn:microsoft.com/office/officeart/2005/8/layout/chevron1"/>
    <dgm:cxn modelId="{AC564D34-F65F-4351-B4D4-D5425720D645}" srcId="{0A82E939-AC5D-4A96-82A0-463E095AF150}" destId="{B3109EAC-25AE-4336-B2AE-34DB75CA715F}" srcOrd="1" destOrd="0" parTransId="{FDC5F62A-BD97-409F-BA61-594E65A4ED10}" sibTransId="{41AF4B08-6388-4CFF-A474-D6A389B79F70}"/>
    <dgm:cxn modelId="{6CB2E4D6-BDCC-44AD-AA29-6260CDC55FA0}" srcId="{0A82E939-AC5D-4A96-82A0-463E095AF150}" destId="{844E791E-0463-43AB-8DE6-DC8D9189016E}" srcOrd="3" destOrd="0" parTransId="{F56D4CED-E4C2-41EC-A602-4CD4B94B7A95}" sibTransId="{7543B1B9-456C-4565-8683-8C5C24804D01}"/>
    <dgm:cxn modelId="{20602546-823E-4BA4-8F9D-E3F282964B55}" type="presOf" srcId="{7CED1568-7FD4-4349-9179-156E6B64ADE3}" destId="{62881654-3272-439F-B334-63BEEB9EE961}" srcOrd="0" destOrd="0" presId="urn:microsoft.com/office/officeart/2005/8/layout/chevron1"/>
    <dgm:cxn modelId="{C5AC4A82-C1A0-4702-9EFB-3B24AA45B04E}" type="presOf" srcId="{1B2893C8-642F-41C5-BD01-5745725A8416}" destId="{0C0B9904-E7E9-48A1-8BA4-45E0AD726222}" srcOrd="0" destOrd="0" presId="urn:microsoft.com/office/officeart/2005/8/layout/chevron1"/>
    <dgm:cxn modelId="{E91C8529-0CCB-4C6E-9188-302EB1FAEBA0}" type="presParOf" srcId="{03DE42DB-0420-48EB-A96F-359DCE432E99}" destId="{B82AC53C-AE42-41EB-8EC0-13EEC9BC5DF0}" srcOrd="0" destOrd="0" presId="urn:microsoft.com/office/officeart/2005/8/layout/chevron1"/>
    <dgm:cxn modelId="{076F9538-EFE8-45E1-84C6-411D7D043F20}" type="presParOf" srcId="{03DE42DB-0420-48EB-A96F-359DCE432E99}" destId="{8E096B79-8FBE-443E-BACC-E1026FC972D4}" srcOrd="1" destOrd="0" presId="urn:microsoft.com/office/officeart/2005/8/layout/chevron1"/>
    <dgm:cxn modelId="{DDD62784-5338-4D35-8A87-E42F4E8BB307}" type="presParOf" srcId="{03DE42DB-0420-48EB-A96F-359DCE432E99}" destId="{7993125F-912C-4F72-B1FE-A9B3FCCEE1CD}" srcOrd="2" destOrd="0" presId="urn:microsoft.com/office/officeart/2005/8/layout/chevron1"/>
    <dgm:cxn modelId="{ABE634F1-5435-4D01-8964-4C751285B608}" type="presParOf" srcId="{03DE42DB-0420-48EB-A96F-359DCE432E99}" destId="{D3ADE83B-6969-4878-A330-FAB3823FCCF2}" srcOrd="3" destOrd="0" presId="urn:microsoft.com/office/officeart/2005/8/layout/chevron1"/>
    <dgm:cxn modelId="{E4DC5F79-CDFF-4589-BE94-B03AA9170C18}" type="presParOf" srcId="{03DE42DB-0420-48EB-A96F-359DCE432E99}" destId="{62881654-3272-439F-B334-63BEEB9EE961}" srcOrd="4" destOrd="0" presId="urn:microsoft.com/office/officeart/2005/8/layout/chevron1"/>
    <dgm:cxn modelId="{8A9B5F4F-8AE0-4F08-9A61-934B9E663AA8}" type="presParOf" srcId="{03DE42DB-0420-48EB-A96F-359DCE432E99}" destId="{2E130A06-E04F-400C-B1B2-F1BEDC24E7FC}" srcOrd="5" destOrd="0" presId="urn:microsoft.com/office/officeart/2005/8/layout/chevron1"/>
    <dgm:cxn modelId="{BE5B9B25-6BE5-4FFD-B56C-38EE2758094C}" type="presParOf" srcId="{03DE42DB-0420-48EB-A96F-359DCE432E99}" destId="{4D0A8538-F977-46E5-AFD0-D10B3481E49E}" srcOrd="6" destOrd="0" presId="urn:microsoft.com/office/officeart/2005/8/layout/chevron1"/>
    <dgm:cxn modelId="{ABAA7BFB-851A-41B7-A33A-09FE7E62AE80}" type="presParOf" srcId="{03DE42DB-0420-48EB-A96F-359DCE432E99}" destId="{8EEA8E83-F1FF-496D-9A8E-BCA78608D096}" srcOrd="7" destOrd="0" presId="urn:microsoft.com/office/officeart/2005/8/layout/chevron1"/>
    <dgm:cxn modelId="{B5329B77-C79A-41C8-BBA0-8245C31D27A2}" type="presParOf" srcId="{03DE42DB-0420-48EB-A96F-359DCE432E99}" destId="{0C0B9904-E7E9-48A1-8BA4-45E0AD72622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AC53C-AE42-41EB-8EC0-13EEC9BC5DF0}">
      <dsp:nvSpPr>
        <dsp:cNvPr id="0" name=""/>
        <dsp:cNvSpPr/>
      </dsp:nvSpPr>
      <dsp:spPr>
        <a:xfrm>
          <a:off x="2064"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Review that Month’s Report</a:t>
          </a:r>
          <a:endParaRPr lang="en-US" sz="1200" b="1" kern="1200" dirty="0">
            <a:solidFill>
              <a:schemeClr val="accent1"/>
            </a:solidFill>
          </a:endParaRPr>
        </a:p>
      </dsp:txBody>
      <dsp:txXfrm>
        <a:off x="369632" y="318231"/>
        <a:ext cx="1102705" cy="735136"/>
      </dsp:txXfrm>
    </dsp:sp>
    <dsp:sp modelId="{7993125F-912C-4F72-B1FE-A9B3FCCEE1CD}">
      <dsp:nvSpPr>
        <dsp:cNvPr id="0" name=""/>
        <dsp:cNvSpPr/>
      </dsp:nvSpPr>
      <dsp:spPr>
        <a:xfrm>
          <a:off x="1656122"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Identify Providers</a:t>
          </a:r>
          <a:endParaRPr lang="en-US" sz="1200" b="1" kern="1200" dirty="0">
            <a:solidFill>
              <a:schemeClr val="accent1"/>
            </a:solidFill>
          </a:endParaRPr>
        </a:p>
      </dsp:txBody>
      <dsp:txXfrm>
        <a:off x="2023690" y="318231"/>
        <a:ext cx="1102705" cy="735136"/>
      </dsp:txXfrm>
    </dsp:sp>
    <dsp:sp modelId="{62881654-3272-439F-B334-63BEEB9EE961}">
      <dsp:nvSpPr>
        <dsp:cNvPr id="0" name=""/>
        <dsp:cNvSpPr/>
      </dsp:nvSpPr>
      <dsp:spPr>
        <a:xfrm>
          <a:off x="3310179"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Contact Providers</a:t>
          </a:r>
          <a:endParaRPr lang="en-US" sz="1200" b="1" kern="1200" dirty="0">
            <a:solidFill>
              <a:schemeClr val="accent1"/>
            </a:solidFill>
          </a:endParaRPr>
        </a:p>
      </dsp:txBody>
      <dsp:txXfrm>
        <a:off x="3677747" y="318231"/>
        <a:ext cx="1102705" cy="735136"/>
      </dsp:txXfrm>
    </dsp:sp>
    <dsp:sp modelId="{4D0A8538-F977-46E5-AFD0-D10B3481E49E}">
      <dsp:nvSpPr>
        <dsp:cNvPr id="0" name=""/>
        <dsp:cNvSpPr/>
      </dsp:nvSpPr>
      <dsp:spPr>
        <a:xfrm>
          <a:off x="4964236"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Monitor Improvement</a:t>
          </a:r>
          <a:endParaRPr lang="en-US" sz="1200" b="1" kern="1200" dirty="0">
            <a:solidFill>
              <a:schemeClr val="accent1"/>
            </a:solidFill>
          </a:endParaRPr>
        </a:p>
      </dsp:txBody>
      <dsp:txXfrm>
        <a:off x="5331804" y="318231"/>
        <a:ext cx="1102705" cy="735136"/>
      </dsp:txXfrm>
    </dsp:sp>
    <dsp:sp modelId="{0C0B9904-E7E9-48A1-8BA4-45E0AD726222}">
      <dsp:nvSpPr>
        <dsp:cNvPr id="0" name=""/>
        <dsp:cNvSpPr/>
      </dsp:nvSpPr>
      <dsp:spPr>
        <a:xfrm>
          <a:off x="6618293"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accent1"/>
            </a:solidFill>
          </a:endParaRPr>
        </a:p>
      </dsp:txBody>
      <dsp:txXfrm>
        <a:off x="6985861" y="318231"/>
        <a:ext cx="1102705" cy="7351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AC53C-AE42-41EB-8EC0-13EEC9BC5DF0}">
      <dsp:nvSpPr>
        <dsp:cNvPr id="0" name=""/>
        <dsp:cNvSpPr/>
      </dsp:nvSpPr>
      <dsp:spPr>
        <a:xfrm>
          <a:off x="2064" y="318231"/>
          <a:ext cx="1837841" cy="735136"/>
        </a:xfrm>
        <a:prstGeom prst="chevron">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tx2"/>
            </a:solidFill>
          </a:endParaRPr>
        </a:p>
      </dsp:txBody>
      <dsp:txXfrm>
        <a:off x="369632" y="318231"/>
        <a:ext cx="1102705" cy="735136"/>
      </dsp:txXfrm>
    </dsp:sp>
    <dsp:sp modelId="{7993125F-912C-4F72-B1FE-A9B3FCCEE1CD}">
      <dsp:nvSpPr>
        <dsp:cNvPr id="0" name=""/>
        <dsp:cNvSpPr/>
      </dsp:nvSpPr>
      <dsp:spPr>
        <a:xfrm>
          <a:off x="1656122"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Is it important?</a:t>
          </a:r>
          <a:endParaRPr lang="en-US" sz="1200" b="1" kern="1200" dirty="0">
            <a:solidFill>
              <a:schemeClr val="tx2"/>
            </a:solidFill>
          </a:endParaRPr>
        </a:p>
      </dsp:txBody>
      <dsp:txXfrm>
        <a:off x="2023690" y="318231"/>
        <a:ext cx="1102705" cy="735136"/>
      </dsp:txXfrm>
    </dsp:sp>
    <dsp:sp modelId="{62881654-3272-439F-B334-63BEEB9EE961}">
      <dsp:nvSpPr>
        <dsp:cNvPr id="0" name=""/>
        <dsp:cNvSpPr/>
      </dsp:nvSpPr>
      <dsp:spPr>
        <a:xfrm>
          <a:off x="3310179"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Is it problematic?</a:t>
          </a:r>
          <a:endParaRPr lang="en-US" sz="1200" b="1" kern="1200" dirty="0">
            <a:solidFill>
              <a:schemeClr val="tx2"/>
            </a:solidFill>
          </a:endParaRPr>
        </a:p>
      </dsp:txBody>
      <dsp:txXfrm>
        <a:off x="3677747" y="318231"/>
        <a:ext cx="1102705" cy="735136"/>
      </dsp:txXfrm>
    </dsp:sp>
    <dsp:sp modelId="{4D0A8538-F977-46E5-AFD0-D10B3481E49E}">
      <dsp:nvSpPr>
        <dsp:cNvPr id="0" name=""/>
        <dsp:cNvSpPr/>
      </dsp:nvSpPr>
      <dsp:spPr>
        <a:xfrm>
          <a:off x="4964236"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Is it improvable?</a:t>
          </a:r>
          <a:endParaRPr lang="en-US" sz="1200" b="1" kern="1200" dirty="0">
            <a:solidFill>
              <a:schemeClr val="accent1"/>
            </a:solidFill>
          </a:endParaRPr>
        </a:p>
      </dsp:txBody>
      <dsp:txXfrm>
        <a:off x="5331804" y="318231"/>
        <a:ext cx="1102705" cy="735136"/>
      </dsp:txXfrm>
    </dsp:sp>
    <dsp:sp modelId="{0C0B9904-E7E9-48A1-8BA4-45E0AD726222}">
      <dsp:nvSpPr>
        <dsp:cNvPr id="0" name=""/>
        <dsp:cNvSpPr/>
      </dsp:nvSpPr>
      <dsp:spPr>
        <a:xfrm>
          <a:off x="6618293" y="318231"/>
          <a:ext cx="1837841" cy="735136"/>
        </a:xfrm>
        <a:prstGeom prst="chevron">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tx2"/>
            </a:solidFill>
          </a:endParaRPr>
        </a:p>
      </dsp:txBody>
      <dsp:txXfrm>
        <a:off x="6985861" y="318231"/>
        <a:ext cx="1102705" cy="7351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AC53C-AE42-41EB-8EC0-13EEC9BC5DF0}">
      <dsp:nvSpPr>
        <dsp:cNvPr id="0" name=""/>
        <dsp:cNvSpPr/>
      </dsp:nvSpPr>
      <dsp:spPr>
        <a:xfrm>
          <a:off x="2064" y="318231"/>
          <a:ext cx="1837841" cy="735136"/>
        </a:xfrm>
        <a:prstGeom prst="chevron">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tx2"/>
            </a:solidFill>
          </a:endParaRPr>
        </a:p>
      </dsp:txBody>
      <dsp:txXfrm>
        <a:off x="369632" y="318231"/>
        <a:ext cx="1102705" cy="735136"/>
      </dsp:txXfrm>
    </dsp:sp>
    <dsp:sp modelId="{7993125F-912C-4F72-B1FE-A9B3FCCEE1CD}">
      <dsp:nvSpPr>
        <dsp:cNvPr id="0" name=""/>
        <dsp:cNvSpPr/>
      </dsp:nvSpPr>
      <dsp:spPr>
        <a:xfrm>
          <a:off x="1656122"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Is it important?</a:t>
          </a:r>
          <a:endParaRPr lang="en-US" sz="1200" b="1" kern="1200" dirty="0">
            <a:solidFill>
              <a:schemeClr val="tx2"/>
            </a:solidFill>
          </a:endParaRPr>
        </a:p>
      </dsp:txBody>
      <dsp:txXfrm>
        <a:off x="2023690" y="318231"/>
        <a:ext cx="1102705" cy="735136"/>
      </dsp:txXfrm>
    </dsp:sp>
    <dsp:sp modelId="{62881654-3272-439F-B334-63BEEB9EE961}">
      <dsp:nvSpPr>
        <dsp:cNvPr id="0" name=""/>
        <dsp:cNvSpPr/>
      </dsp:nvSpPr>
      <dsp:spPr>
        <a:xfrm>
          <a:off x="3310179"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Is it problematic?</a:t>
          </a:r>
          <a:endParaRPr lang="en-US" sz="1200" b="1" kern="1200" dirty="0">
            <a:solidFill>
              <a:schemeClr val="tx2"/>
            </a:solidFill>
          </a:endParaRPr>
        </a:p>
      </dsp:txBody>
      <dsp:txXfrm>
        <a:off x="3677747" y="318231"/>
        <a:ext cx="1102705" cy="735136"/>
      </dsp:txXfrm>
    </dsp:sp>
    <dsp:sp modelId="{4D0A8538-F977-46E5-AFD0-D10B3481E49E}">
      <dsp:nvSpPr>
        <dsp:cNvPr id="0" name=""/>
        <dsp:cNvSpPr/>
      </dsp:nvSpPr>
      <dsp:spPr>
        <a:xfrm>
          <a:off x="4964236"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Is it improvable?</a:t>
          </a:r>
          <a:endParaRPr lang="en-US" sz="1200" b="1" kern="1200" dirty="0">
            <a:solidFill>
              <a:schemeClr val="accent1"/>
            </a:solidFill>
          </a:endParaRPr>
        </a:p>
      </dsp:txBody>
      <dsp:txXfrm>
        <a:off x="5331804" y="318231"/>
        <a:ext cx="1102705" cy="735136"/>
      </dsp:txXfrm>
    </dsp:sp>
    <dsp:sp modelId="{0C0B9904-E7E9-48A1-8BA4-45E0AD726222}">
      <dsp:nvSpPr>
        <dsp:cNvPr id="0" name=""/>
        <dsp:cNvSpPr/>
      </dsp:nvSpPr>
      <dsp:spPr>
        <a:xfrm>
          <a:off x="6618293" y="318231"/>
          <a:ext cx="1837841" cy="735136"/>
        </a:xfrm>
        <a:prstGeom prst="chevron">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tx2"/>
            </a:solidFill>
          </a:endParaRPr>
        </a:p>
      </dsp:txBody>
      <dsp:txXfrm>
        <a:off x="6985861" y="318231"/>
        <a:ext cx="1102705" cy="7351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AC53C-AE42-41EB-8EC0-13EEC9BC5DF0}">
      <dsp:nvSpPr>
        <dsp:cNvPr id="0" name=""/>
        <dsp:cNvSpPr/>
      </dsp:nvSpPr>
      <dsp:spPr>
        <a:xfrm>
          <a:off x="2064" y="318231"/>
          <a:ext cx="1837841" cy="735136"/>
        </a:xfrm>
        <a:prstGeom prst="chevron">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tx2"/>
            </a:solidFill>
          </a:endParaRPr>
        </a:p>
      </dsp:txBody>
      <dsp:txXfrm>
        <a:off x="369632" y="318231"/>
        <a:ext cx="1102705" cy="735136"/>
      </dsp:txXfrm>
    </dsp:sp>
    <dsp:sp modelId="{7993125F-912C-4F72-B1FE-A9B3FCCEE1CD}">
      <dsp:nvSpPr>
        <dsp:cNvPr id="0" name=""/>
        <dsp:cNvSpPr/>
      </dsp:nvSpPr>
      <dsp:spPr>
        <a:xfrm>
          <a:off x="1656122"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Is it important?</a:t>
          </a:r>
          <a:endParaRPr lang="en-US" sz="1200" b="1" kern="1200" dirty="0">
            <a:solidFill>
              <a:schemeClr val="tx2"/>
            </a:solidFill>
          </a:endParaRPr>
        </a:p>
      </dsp:txBody>
      <dsp:txXfrm>
        <a:off x="2023690" y="318231"/>
        <a:ext cx="1102705" cy="735136"/>
      </dsp:txXfrm>
    </dsp:sp>
    <dsp:sp modelId="{62881654-3272-439F-B334-63BEEB9EE961}">
      <dsp:nvSpPr>
        <dsp:cNvPr id="0" name=""/>
        <dsp:cNvSpPr/>
      </dsp:nvSpPr>
      <dsp:spPr>
        <a:xfrm>
          <a:off x="3310179"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Is it problematic?</a:t>
          </a:r>
          <a:endParaRPr lang="en-US" sz="1200" b="1" kern="1200" dirty="0">
            <a:solidFill>
              <a:schemeClr val="tx2"/>
            </a:solidFill>
          </a:endParaRPr>
        </a:p>
      </dsp:txBody>
      <dsp:txXfrm>
        <a:off x="3677747" y="318231"/>
        <a:ext cx="1102705" cy="735136"/>
      </dsp:txXfrm>
    </dsp:sp>
    <dsp:sp modelId="{4D0A8538-F977-46E5-AFD0-D10B3481E49E}">
      <dsp:nvSpPr>
        <dsp:cNvPr id="0" name=""/>
        <dsp:cNvSpPr/>
      </dsp:nvSpPr>
      <dsp:spPr>
        <a:xfrm>
          <a:off x="4964236"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Is it improvable?</a:t>
          </a:r>
          <a:endParaRPr lang="en-US" sz="1200" b="1" kern="1200" dirty="0">
            <a:solidFill>
              <a:schemeClr val="tx2"/>
            </a:solidFill>
          </a:endParaRPr>
        </a:p>
      </dsp:txBody>
      <dsp:txXfrm>
        <a:off x="5331804" y="318231"/>
        <a:ext cx="1102705" cy="735136"/>
      </dsp:txXfrm>
    </dsp:sp>
    <dsp:sp modelId="{0C0B9904-E7E9-48A1-8BA4-45E0AD726222}">
      <dsp:nvSpPr>
        <dsp:cNvPr id="0" name=""/>
        <dsp:cNvSpPr/>
      </dsp:nvSpPr>
      <dsp:spPr>
        <a:xfrm>
          <a:off x="6618293" y="318231"/>
          <a:ext cx="1837841" cy="735136"/>
        </a:xfrm>
        <a:prstGeom prst="chevron">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tx2"/>
            </a:solidFill>
          </a:endParaRPr>
        </a:p>
      </dsp:txBody>
      <dsp:txXfrm>
        <a:off x="6985861" y="318231"/>
        <a:ext cx="1102705" cy="7351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AC53C-AE42-41EB-8EC0-13EEC9BC5DF0}">
      <dsp:nvSpPr>
        <dsp:cNvPr id="0" name=""/>
        <dsp:cNvSpPr/>
      </dsp:nvSpPr>
      <dsp:spPr>
        <a:xfrm>
          <a:off x="2064"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Define Data Checks</a:t>
          </a:r>
          <a:endParaRPr lang="en-US" sz="1200" b="1" kern="1200" dirty="0">
            <a:solidFill>
              <a:schemeClr val="tx2"/>
            </a:solidFill>
          </a:endParaRPr>
        </a:p>
      </dsp:txBody>
      <dsp:txXfrm>
        <a:off x="369632" y="318231"/>
        <a:ext cx="1102705" cy="735136"/>
      </dsp:txXfrm>
    </dsp:sp>
    <dsp:sp modelId="{7993125F-912C-4F72-B1FE-A9B3FCCEE1CD}">
      <dsp:nvSpPr>
        <dsp:cNvPr id="0" name=""/>
        <dsp:cNvSpPr/>
      </dsp:nvSpPr>
      <dsp:spPr>
        <a:xfrm>
          <a:off x="1656122"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tx2"/>
            </a:solidFill>
          </a:endParaRPr>
        </a:p>
      </dsp:txBody>
      <dsp:txXfrm>
        <a:off x="2023690" y="318231"/>
        <a:ext cx="1102705" cy="735136"/>
      </dsp:txXfrm>
    </dsp:sp>
    <dsp:sp modelId="{62881654-3272-439F-B334-63BEEB9EE961}">
      <dsp:nvSpPr>
        <dsp:cNvPr id="0" name=""/>
        <dsp:cNvSpPr/>
      </dsp:nvSpPr>
      <dsp:spPr>
        <a:xfrm>
          <a:off x="3310179"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tx2"/>
            </a:solidFill>
          </a:endParaRPr>
        </a:p>
      </dsp:txBody>
      <dsp:txXfrm>
        <a:off x="3677747" y="318231"/>
        <a:ext cx="1102705" cy="735136"/>
      </dsp:txXfrm>
    </dsp:sp>
    <dsp:sp modelId="{4D0A8538-F977-46E5-AFD0-D10B3481E49E}">
      <dsp:nvSpPr>
        <dsp:cNvPr id="0" name=""/>
        <dsp:cNvSpPr/>
      </dsp:nvSpPr>
      <dsp:spPr>
        <a:xfrm>
          <a:off x="4964236"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tx2"/>
            </a:solidFill>
          </a:endParaRPr>
        </a:p>
      </dsp:txBody>
      <dsp:txXfrm>
        <a:off x="5331804" y="318231"/>
        <a:ext cx="1102705" cy="735136"/>
      </dsp:txXfrm>
    </dsp:sp>
    <dsp:sp modelId="{0C0B9904-E7E9-48A1-8BA4-45E0AD726222}">
      <dsp:nvSpPr>
        <dsp:cNvPr id="0" name=""/>
        <dsp:cNvSpPr/>
      </dsp:nvSpPr>
      <dsp:spPr>
        <a:xfrm>
          <a:off x="6618293"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tx2"/>
            </a:solidFill>
          </a:endParaRPr>
        </a:p>
      </dsp:txBody>
      <dsp:txXfrm>
        <a:off x="6985861" y="318231"/>
        <a:ext cx="1102705" cy="73513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AC53C-AE42-41EB-8EC0-13EEC9BC5DF0}">
      <dsp:nvSpPr>
        <dsp:cNvPr id="0" name=""/>
        <dsp:cNvSpPr/>
      </dsp:nvSpPr>
      <dsp:spPr>
        <a:xfrm>
          <a:off x="2064"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Define Data Checks</a:t>
          </a:r>
          <a:endParaRPr lang="en-US" sz="1200" b="1" kern="1200" dirty="0">
            <a:solidFill>
              <a:schemeClr val="tx2"/>
            </a:solidFill>
          </a:endParaRPr>
        </a:p>
      </dsp:txBody>
      <dsp:txXfrm>
        <a:off x="369632" y="318231"/>
        <a:ext cx="1102705" cy="735136"/>
      </dsp:txXfrm>
    </dsp:sp>
    <dsp:sp modelId="{7993125F-912C-4F72-B1FE-A9B3FCCEE1CD}">
      <dsp:nvSpPr>
        <dsp:cNvPr id="0" name=""/>
        <dsp:cNvSpPr/>
      </dsp:nvSpPr>
      <dsp:spPr>
        <a:xfrm>
          <a:off x="1656122"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Select Providers</a:t>
          </a:r>
          <a:endParaRPr lang="en-US" sz="1200" b="1" kern="1200" dirty="0">
            <a:solidFill>
              <a:schemeClr val="tx2"/>
            </a:solidFill>
          </a:endParaRPr>
        </a:p>
      </dsp:txBody>
      <dsp:txXfrm>
        <a:off x="2023690" y="318231"/>
        <a:ext cx="1102705" cy="735136"/>
      </dsp:txXfrm>
    </dsp:sp>
    <dsp:sp modelId="{62881654-3272-439F-B334-63BEEB9EE961}">
      <dsp:nvSpPr>
        <dsp:cNvPr id="0" name=""/>
        <dsp:cNvSpPr/>
      </dsp:nvSpPr>
      <dsp:spPr>
        <a:xfrm>
          <a:off x="3310179"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tx2"/>
            </a:solidFill>
          </a:endParaRPr>
        </a:p>
      </dsp:txBody>
      <dsp:txXfrm>
        <a:off x="3677747" y="318231"/>
        <a:ext cx="1102705" cy="735136"/>
      </dsp:txXfrm>
    </dsp:sp>
    <dsp:sp modelId="{4D0A8538-F977-46E5-AFD0-D10B3481E49E}">
      <dsp:nvSpPr>
        <dsp:cNvPr id="0" name=""/>
        <dsp:cNvSpPr/>
      </dsp:nvSpPr>
      <dsp:spPr>
        <a:xfrm>
          <a:off x="4964236"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tx2"/>
            </a:solidFill>
          </a:endParaRPr>
        </a:p>
      </dsp:txBody>
      <dsp:txXfrm>
        <a:off x="5331804" y="318231"/>
        <a:ext cx="1102705" cy="735136"/>
      </dsp:txXfrm>
    </dsp:sp>
    <dsp:sp modelId="{0C0B9904-E7E9-48A1-8BA4-45E0AD726222}">
      <dsp:nvSpPr>
        <dsp:cNvPr id="0" name=""/>
        <dsp:cNvSpPr/>
      </dsp:nvSpPr>
      <dsp:spPr>
        <a:xfrm>
          <a:off x="6618293"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tx2"/>
            </a:solidFill>
          </a:endParaRPr>
        </a:p>
      </dsp:txBody>
      <dsp:txXfrm>
        <a:off x="6985861" y="318231"/>
        <a:ext cx="1102705" cy="73513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AC53C-AE42-41EB-8EC0-13EEC9BC5DF0}">
      <dsp:nvSpPr>
        <dsp:cNvPr id="0" name=""/>
        <dsp:cNvSpPr/>
      </dsp:nvSpPr>
      <dsp:spPr>
        <a:xfrm>
          <a:off x="2064"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Define Data Checks</a:t>
          </a:r>
          <a:endParaRPr lang="en-US" sz="1200" b="1" kern="1200" dirty="0">
            <a:solidFill>
              <a:schemeClr val="tx2"/>
            </a:solidFill>
          </a:endParaRPr>
        </a:p>
      </dsp:txBody>
      <dsp:txXfrm>
        <a:off x="369632" y="318231"/>
        <a:ext cx="1102705" cy="735136"/>
      </dsp:txXfrm>
    </dsp:sp>
    <dsp:sp modelId="{7993125F-912C-4F72-B1FE-A9B3FCCEE1CD}">
      <dsp:nvSpPr>
        <dsp:cNvPr id="0" name=""/>
        <dsp:cNvSpPr/>
      </dsp:nvSpPr>
      <dsp:spPr>
        <a:xfrm>
          <a:off x="1656122"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Select Providers</a:t>
          </a:r>
          <a:endParaRPr lang="en-US" sz="1200" b="1" kern="1200" dirty="0">
            <a:solidFill>
              <a:schemeClr val="tx2"/>
            </a:solidFill>
          </a:endParaRPr>
        </a:p>
      </dsp:txBody>
      <dsp:txXfrm>
        <a:off x="2023690" y="318231"/>
        <a:ext cx="1102705" cy="735136"/>
      </dsp:txXfrm>
    </dsp:sp>
    <dsp:sp modelId="{62881654-3272-439F-B334-63BEEB9EE961}">
      <dsp:nvSpPr>
        <dsp:cNvPr id="0" name=""/>
        <dsp:cNvSpPr/>
      </dsp:nvSpPr>
      <dsp:spPr>
        <a:xfrm>
          <a:off x="3310179"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Present Webinar</a:t>
          </a:r>
          <a:endParaRPr lang="en-US" sz="1200" b="1" kern="1200" dirty="0">
            <a:solidFill>
              <a:schemeClr val="tx2"/>
            </a:solidFill>
          </a:endParaRPr>
        </a:p>
      </dsp:txBody>
      <dsp:txXfrm>
        <a:off x="3677747" y="318231"/>
        <a:ext cx="1102705" cy="735136"/>
      </dsp:txXfrm>
    </dsp:sp>
    <dsp:sp modelId="{4D0A8538-F977-46E5-AFD0-D10B3481E49E}">
      <dsp:nvSpPr>
        <dsp:cNvPr id="0" name=""/>
        <dsp:cNvSpPr/>
      </dsp:nvSpPr>
      <dsp:spPr>
        <a:xfrm>
          <a:off x="4964236"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tx2"/>
            </a:solidFill>
          </a:endParaRPr>
        </a:p>
      </dsp:txBody>
      <dsp:txXfrm>
        <a:off x="5331804" y="318231"/>
        <a:ext cx="1102705" cy="735136"/>
      </dsp:txXfrm>
    </dsp:sp>
    <dsp:sp modelId="{0C0B9904-E7E9-48A1-8BA4-45E0AD726222}">
      <dsp:nvSpPr>
        <dsp:cNvPr id="0" name=""/>
        <dsp:cNvSpPr/>
      </dsp:nvSpPr>
      <dsp:spPr>
        <a:xfrm>
          <a:off x="6618293"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tx2"/>
            </a:solidFill>
          </a:endParaRPr>
        </a:p>
      </dsp:txBody>
      <dsp:txXfrm>
        <a:off x="6985861" y="318231"/>
        <a:ext cx="1102705" cy="73513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AC53C-AE42-41EB-8EC0-13EEC9BC5DF0}">
      <dsp:nvSpPr>
        <dsp:cNvPr id="0" name=""/>
        <dsp:cNvSpPr/>
      </dsp:nvSpPr>
      <dsp:spPr>
        <a:xfrm>
          <a:off x="2064"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Define Data Checks</a:t>
          </a:r>
          <a:endParaRPr lang="en-US" sz="1200" b="1" kern="1200" dirty="0">
            <a:solidFill>
              <a:schemeClr val="tx2"/>
            </a:solidFill>
          </a:endParaRPr>
        </a:p>
      </dsp:txBody>
      <dsp:txXfrm>
        <a:off x="369632" y="318231"/>
        <a:ext cx="1102705" cy="735136"/>
      </dsp:txXfrm>
    </dsp:sp>
    <dsp:sp modelId="{7993125F-912C-4F72-B1FE-A9B3FCCEE1CD}">
      <dsp:nvSpPr>
        <dsp:cNvPr id="0" name=""/>
        <dsp:cNvSpPr/>
      </dsp:nvSpPr>
      <dsp:spPr>
        <a:xfrm>
          <a:off x="1656122"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Select Providers</a:t>
          </a:r>
          <a:endParaRPr lang="en-US" sz="1200" b="1" kern="1200" dirty="0">
            <a:solidFill>
              <a:schemeClr val="tx2"/>
            </a:solidFill>
          </a:endParaRPr>
        </a:p>
      </dsp:txBody>
      <dsp:txXfrm>
        <a:off x="2023690" y="318231"/>
        <a:ext cx="1102705" cy="735136"/>
      </dsp:txXfrm>
    </dsp:sp>
    <dsp:sp modelId="{62881654-3272-439F-B334-63BEEB9EE961}">
      <dsp:nvSpPr>
        <dsp:cNvPr id="0" name=""/>
        <dsp:cNvSpPr/>
      </dsp:nvSpPr>
      <dsp:spPr>
        <a:xfrm>
          <a:off x="3310179"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Present Webinar</a:t>
          </a:r>
          <a:endParaRPr lang="en-US" sz="1200" b="1" kern="1200" dirty="0">
            <a:solidFill>
              <a:schemeClr val="tx2"/>
            </a:solidFill>
          </a:endParaRPr>
        </a:p>
      </dsp:txBody>
      <dsp:txXfrm>
        <a:off x="3677747" y="318231"/>
        <a:ext cx="1102705" cy="735136"/>
      </dsp:txXfrm>
    </dsp:sp>
    <dsp:sp modelId="{4D0A8538-F977-46E5-AFD0-D10B3481E49E}">
      <dsp:nvSpPr>
        <dsp:cNvPr id="0" name=""/>
        <dsp:cNvSpPr/>
      </dsp:nvSpPr>
      <dsp:spPr>
        <a:xfrm>
          <a:off x="4964236"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Run Fix-It Reports</a:t>
          </a:r>
          <a:endParaRPr lang="en-US" sz="1200" b="1" kern="1200" dirty="0">
            <a:solidFill>
              <a:schemeClr val="tx2"/>
            </a:solidFill>
          </a:endParaRPr>
        </a:p>
      </dsp:txBody>
      <dsp:txXfrm>
        <a:off x="5331804" y="318231"/>
        <a:ext cx="1102705" cy="735136"/>
      </dsp:txXfrm>
    </dsp:sp>
    <dsp:sp modelId="{0C0B9904-E7E9-48A1-8BA4-45E0AD726222}">
      <dsp:nvSpPr>
        <dsp:cNvPr id="0" name=""/>
        <dsp:cNvSpPr/>
      </dsp:nvSpPr>
      <dsp:spPr>
        <a:xfrm>
          <a:off x="6618293"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tx2"/>
            </a:solidFill>
          </a:endParaRPr>
        </a:p>
      </dsp:txBody>
      <dsp:txXfrm>
        <a:off x="6985861" y="318231"/>
        <a:ext cx="1102705" cy="73513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AC53C-AE42-41EB-8EC0-13EEC9BC5DF0}">
      <dsp:nvSpPr>
        <dsp:cNvPr id="0" name=""/>
        <dsp:cNvSpPr/>
      </dsp:nvSpPr>
      <dsp:spPr>
        <a:xfrm>
          <a:off x="2064"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Define Data Checks</a:t>
          </a:r>
          <a:endParaRPr lang="en-US" sz="1200" b="1" kern="1200" dirty="0">
            <a:solidFill>
              <a:schemeClr val="tx2"/>
            </a:solidFill>
          </a:endParaRPr>
        </a:p>
      </dsp:txBody>
      <dsp:txXfrm>
        <a:off x="369632" y="318231"/>
        <a:ext cx="1102705" cy="735136"/>
      </dsp:txXfrm>
    </dsp:sp>
    <dsp:sp modelId="{7993125F-912C-4F72-B1FE-A9B3FCCEE1CD}">
      <dsp:nvSpPr>
        <dsp:cNvPr id="0" name=""/>
        <dsp:cNvSpPr/>
      </dsp:nvSpPr>
      <dsp:spPr>
        <a:xfrm>
          <a:off x="1656122"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Select Providers</a:t>
          </a:r>
          <a:endParaRPr lang="en-US" sz="1200" b="1" kern="1200" dirty="0">
            <a:solidFill>
              <a:schemeClr val="tx2"/>
            </a:solidFill>
          </a:endParaRPr>
        </a:p>
      </dsp:txBody>
      <dsp:txXfrm>
        <a:off x="2023690" y="318231"/>
        <a:ext cx="1102705" cy="735136"/>
      </dsp:txXfrm>
    </dsp:sp>
    <dsp:sp modelId="{62881654-3272-439F-B334-63BEEB9EE961}">
      <dsp:nvSpPr>
        <dsp:cNvPr id="0" name=""/>
        <dsp:cNvSpPr/>
      </dsp:nvSpPr>
      <dsp:spPr>
        <a:xfrm>
          <a:off x="3310179"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Present Webinar</a:t>
          </a:r>
          <a:endParaRPr lang="en-US" sz="1200" b="1" kern="1200" dirty="0">
            <a:solidFill>
              <a:schemeClr val="tx2"/>
            </a:solidFill>
          </a:endParaRPr>
        </a:p>
      </dsp:txBody>
      <dsp:txXfrm>
        <a:off x="3677747" y="318231"/>
        <a:ext cx="1102705" cy="735136"/>
      </dsp:txXfrm>
    </dsp:sp>
    <dsp:sp modelId="{4D0A8538-F977-46E5-AFD0-D10B3481E49E}">
      <dsp:nvSpPr>
        <dsp:cNvPr id="0" name=""/>
        <dsp:cNvSpPr/>
      </dsp:nvSpPr>
      <dsp:spPr>
        <a:xfrm>
          <a:off x="4964236"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Run Fix-It Reports</a:t>
          </a:r>
          <a:endParaRPr lang="en-US" sz="1200" b="1" kern="1200" dirty="0">
            <a:solidFill>
              <a:schemeClr val="tx2"/>
            </a:solidFill>
          </a:endParaRPr>
        </a:p>
      </dsp:txBody>
      <dsp:txXfrm>
        <a:off x="5331804" y="318231"/>
        <a:ext cx="1102705" cy="735136"/>
      </dsp:txXfrm>
    </dsp:sp>
    <dsp:sp modelId="{0C0B9904-E7E9-48A1-8BA4-45E0AD726222}">
      <dsp:nvSpPr>
        <dsp:cNvPr id="0" name=""/>
        <dsp:cNvSpPr/>
      </dsp:nvSpPr>
      <dsp:spPr>
        <a:xfrm>
          <a:off x="6618293"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Monitor Change</a:t>
          </a:r>
          <a:endParaRPr lang="en-US" sz="1200" b="1" kern="1200" dirty="0">
            <a:solidFill>
              <a:schemeClr val="tx2"/>
            </a:solidFill>
          </a:endParaRPr>
        </a:p>
      </dsp:txBody>
      <dsp:txXfrm>
        <a:off x="6985861" y="318231"/>
        <a:ext cx="1102705" cy="73513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AC53C-AE42-41EB-8EC0-13EEC9BC5DF0}">
      <dsp:nvSpPr>
        <dsp:cNvPr id="0" name=""/>
        <dsp:cNvSpPr/>
      </dsp:nvSpPr>
      <dsp:spPr>
        <a:xfrm>
          <a:off x="2064"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Define Data Checks</a:t>
          </a:r>
          <a:endParaRPr lang="en-US" sz="1200" b="1" kern="1200" dirty="0">
            <a:solidFill>
              <a:schemeClr val="accent1"/>
            </a:solidFill>
          </a:endParaRPr>
        </a:p>
      </dsp:txBody>
      <dsp:txXfrm>
        <a:off x="369632" y="318231"/>
        <a:ext cx="1102705" cy="735136"/>
      </dsp:txXfrm>
    </dsp:sp>
    <dsp:sp modelId="{7993125F-912C-4F72-B1FE-A9B3FCCEE1CD}">
      <dsp:nvSpPr>
        <dsp:cNvPr id="0" name=""/>
        <dsp:cNvSpPr/>
      </dsp:nvSpPr>
      <dsp:spPr>
        <a:xfrm>
          <a:off x="1656122"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Select Providers</a:t>
          </a:r>
          <a:endParaRPr lang="en-US" sz="1200" b="1" kern="1200" dirty="0">
            <a:solidFill>
              <a:schemeClr val="accent1"/>
            </a:solidFill>
          </a:endParaRPr>
        </a:p>
      </dsp:txBody>
      <dsp:txXfrm>
        <a:off x="2023690" y="318231"/>
        <a:ext cx="1102705" cy="735136"/>
      </dsp:txXfrm>
    </dsp:sp>
    <dsp:sp modelId="{62881654-3272-439F-B334-63BEEB9EE961}">
      <dsp:nvSpPr>
        <dsp:cNvPr id="0" name=""/>
        <dsp:cNvSpPr/>
      </dsp:nvSpPr>
      <dsp:spPr>
        <a:xfrm>
          <a:off x="3310179"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Present Webinar</a:t>
          </a:r>
          <a:endParaRPr lang="en-US" sz="1200" b="1" kern="1200" dirty="0">
            <a:solidFill>
              <a:schemeClr val="accent1"/>
            </a:solidFill>
          </a:endParaRPr>
        </a:p>
      </dsp:txBody>
      <dsp:txXfrm>
        <a:off x="3677747" y="318231"/>
        <a:ext cx="1102705" cy="735136"/>
      </dsp:txXfrm>
    </dsp:sp>
    <dsp:sp modelId="{4D0A8538-F977-46E5-AFD0-D10B3481E49E}">
      <dsp:nvSpPr>
        <dsp:cNvPr id="0" name=""/>
        <dsp:cNvSpPr/>
      </dsp:nvSpPr>
      <dsp:spPr>
        <a:xfrm>
          <a:off x="4964236"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Run Fix-It Reports</a:t>
          </a:r>
          <a:endParaRPr lang="en-US" sz="1200" b="1" kern="1200" dirty="0">
            <a:solidFill>
              <a:schemeClr val="accent1"/>
            </a:solidFill>
          </a:endParaRPr>
        </a:p>
      </dsp:txBody>
      <dsp:txXfrm>
        <a:off x="5331804" y="318231"/>
        <a:ext cx="1102705" cy="735136"/>
      </dsp:txXfrm>
    </dsp:sp>
    <dsp:sp modelId="{0C0B9904-E7E9-48A1-8BA4-45E0AD726222}">
      <dsp:nvSpPr>
        <dsp:cNvPr id="0" name=""/>
        <dsp:cNvSpPr/>
      </dsp:nvSpPr>
      <dsp:spPr>
        <a:xfrm>
          <a:off x="6618293"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accent1"/>
            </a:solidFill>
          </a:endParaRPr>
        </a:p>
      </dsp:txBody>
      <dsp:txXfrm>
        <a:off x="6985861" y="318231"/>
        <a:ext cx="1102705" cy="73513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AC53C-AE42-41EB-8EC0-13EEC9BC5DF0}">
      <dsp:nvSpPr>
        <dsp:cNvPr id="0" name=""/>
        <dsp:cNvSpPr/>
      </dsp:nvSpPr>
      <dsp:spPr>
        <a:xfrm>
          <a:off x="2064"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Review that Month’s Report</a:t>
          </a:r>
          <a:endParaRPr lang="en-US" sz="1200" b="1" kern="1200" dirty="0">
            <a:solidFill>
              <a:schemeClr val="accent1"/>
            </a:solidFill>
          </a:endParaRPr>
        </a:p>
      </dsp:txBody>
      <dsp:txXfrm>
        <a:off x="369632" y="318231"/>
        <a:ext cx="1102705" cy="735136"/>
      </dsp:txXfrm>
    </dsp:sp>
    <dsp:sp modelId="{7993125F-912C-4F72-B1FE-A9B3FCCEE1CD}">
      <dsp:nvSpPr>
        <dsp:cNvPr id="0" name=""/>
        <dsp:cNvSpPr/>
      </dsp:nvSpPr>
      <dsp:spPr>
        <a:xfrm>
          <a:off x="1656122"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Identify Providers</a:t>
          </a:r>
          <a:endParaRPr lang="en-US" sz="1200" b="1" kern="1200" dirty="0">
            <a:solidFill>
              <a:schemeClr val="accent1"/>
            </a:solidFill>
          </a:endParaRPr>
        </a:p>
      </dsp:txBody>
      <dsp:txXfrm>
        <a:off x="2023690" y="318231"/>
        <a:ext cx="1102705" cy="735136"/>
      </dsp:txXfrm>
    </dsp:sp>
    <dsp:sp modelId="{62881654-3272-439F-B334-63BEEB9EE961}">
      <dsp:nvSpPr>
        <dsp:cNvPr id="0" name=""/>
        <dsp:cNvSpPr/>
      </dsp:nvSpPr>
      <dsp:spPr>
        <a:xfrm>
          <a:off x="3310179"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Contact Providers</a:t>
          </a:r>
          <a:endParaRPr lang="en-US" sz="1200" b="1" kern="1200" dirty="0">
            <a:solidFill>
              <a:schemeClr val="accent1"/>
            </a:solidFill>
          </a:endParaRPr>
        </a:p>
      </dsp:txBody>
      <dsp:txXfrm>
        <a:off x="3677747" y="318231"/>
        <a:ext cx="1102705" cy="735136"/>
      </dsp:txXfrm>
    </dsp:sp>
    <dsp:sp modelId="{4D0A8538-F977-46E5-AFD0-D10B3481E49E}">
      <dsp:nvSpPr>
        <dsp:cNvPr id="0" name=""/>
        <dsp:cNvSpPr/>
      </dsp:nvSpPr>
      <dsp:spPr>
        <a:xfrm>
          <a:off x="4964236"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Monitor Improvement</a:t>
          </a:r>
          <a:endParaRPr lang="en-US" sz="1200" b="1" kern="1200" dirty="0">
            <a:solidFill>
              <a:schemeClr val="accent1"/>
            </a:solidFill>
          </a:endParaRPr>
        </a:p>
      </dsp:txBody>
      <dsp:txXfrm>
        <a:off x="5331804" y="318231"/>
        <a:ext cx="1102705" cy="735136"/>
      </dsp:txXfrm>
    </dsp:sp>
    <dsp:sp modelId="{0C0B9904-E7E9-48A1-8BA4-45E0AD726222}">
      <dsp:nvSpPr>
        <dsp:cNvPr id="0" name=""/>
        <dsp:cNvSpPr/>
      </dsp:nvSpPr>
      <dsp:spPr>
        <a:xfrm>
          <a:off x="6618293"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accent1"/>
            </a:solidFill>
          </a:endParaRPr>
        </a:p>
      </dsp:txBody>
      <dsp:txXfrm>
        <a:off x="6985861" y="318231"/>
        <a:ext cx="1102705" cy="73513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826BC-A430-4DB5-B110-D0F730674DBE}">
      <dsp:nvSpPr>
        <dsp:cNvPr id="0" name=""/>
        <dsp:cNvSpPr/>
      </dsp:nvSpPr>
      <dsp:spPr>
        <a:xfrm>
          <a:off x="707562" y="613227"/>
          <a:ext cx="4114800" cy="8358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Georgia" pitchFamily="18" charset="0"/>
              <a:cs typeface="Arial" charset="0"/>
            </a:rPr>
            <a:t>County of San Bernardino</a:t>
          </a:r>
        </a:p>
      </dsp:txBody>
      <dsp:txXfrm>
        <a:off x="748367" y="654032"/>
        <a:ext cx="4033190" cy="754282"/>
      </dsp:txXfrm>
    </dsp:sp>
    <dsp:sp modelId="{418B8072-3BD7-4780-A200-DE6CA0555647}">
      <dsp:nvSpPr>
        <dsp:cNvPr id="0" name=""/>
        <dsp:cNvSpPr/>
      </dsp:nvSpPr>
      <dsp:spPr>
        <a:xfrm>
          <a:off x="707562" y="1754270"/>
          <a:ext cx="4114800" cy="7603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Georgia" pitchFamily="18" charset="0"/>
              <a:cs typeface="Arial" charset="0"/>
            </a:rPr>
            <a:t>County of Riverside</a:t>
          </a:r>
        </a:p>
      </dsp:txBody>
      <dsp:txXfrm>
        <a:off x="744678" y="1791386"/>
        <a:ext cx="4040568" cy="68609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826BC-A430-4DB5-B110-D0F730674DBE}">
      <dsp:nvSpPr>
        <dsp:cNvPr id="0" name=""/>
        <dsp:cNvSpPr/>
      </dsp:nvSpPr>
      <dsp:spPr>
        <a:xfrm>
          <a:off x="0" y="381000"/>
          <a:ext cx="2362207" cy="10858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Georgia" pitchFamily="18" charset="0"/>
              <a:cs typeface="Arial" charset="0"/>
            </a:rPr>
            <a:t>Population</a:t>
          </a:r>
        </a:p>
        <a:p>
          <a:pPr lvl="0" algn="ctr" defTabSz="1066800">
            <a:lnSpc>
              <a:spcPct val="90000"/>
            </a:lnSpc>
            <a:spcBef>
              <a:spcPct val="0"/>
            </a:spcBef>
            <a:spcAft>
              <a:spcPct val="35000"/>
            </a:spcAft>
          </a:pPr>
          <a:r>
            <a:rPr lang="en-US" sz="2400" kern="1200" dirty="0" smtClean="0">
              <a:latin typeface="Georgia" pitchFamily="18" charset="0"/>
              <a:cs typeface="Arial" charset="0"/>
            </a:rPr>
            <a:t>4.2 Million</a:t>
          </a:r>
        </a:p>
      </dsp:txBody>
      <dsp:txXfrm>
        <a:off x="53007" y="434007"/>
        <a:ext cx="2256193" cy="979833"/>
      </dsp:txXfrm>
    </dsp:sp>
    <dsp:sp modelId="{418B8072-3BD7-4780-A200-DE6CA0555647}">
      <dsp:nvSpPr>
        <dsp:cNvPr id="0" name=""/>
        <dsp:cNvSpPr/>
      </dsp:nvSpPr>
      <dsp:spPr>
        <a:xfrm>
          <a:off x="0" y="1828801"/>
          <a:ext cx="2362207" cy="9988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Georgia" pitchFamily="18" charset="0"/>
              <a:cs typeface="Arial" charset="0"/>
            </a:rPr>
            <a:t>8,000+ PLWHA</a:t>
          </a:r>
        </a:p>
      </dsp:txBody>
      <dsp:txXfrm>
        <a:off x="48761" y="1877562"/>
        <a:ext cx="2264685" cy="901349"/>
      </dsp:txXfrm>
    </dsp:sp>
    <dsp:sp modelId="{C365A32F-68B1-4F09-A90A-39773772BEE9}">
      <dsp:nvSpPr>
        <dsp:cNvPr id="0" name=""/>
        <dsp:cNvSpPr/>
      </dsp:nvSpPr>
      <dsp:spPr>
        <a:xfrm>
          <a:off x="0" y="3200400"/>
          <a:ext cx="2362207" cy="10374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Georgia" pitchFamily="18" charset="0"/>
              <a:cs typeface="Arial" charset="0"/>
            </a:rPr>
            <a:t>4,000+ </a:t>
          </a:r>
        </a:p>
        <a:p>
          <a:pPr lvl="0" algn="ctr" defTabSz="1066800">
            <a:lnSpc>
              <a:spcPct val="90000"/>
            </a:lnSpc>
            <a:spcBef>
              <a:spcPct val="0"/>
            </a:spcBef>
            <a:spcAft>
              <a:spcPct val="35000"/>
            </a:spcAft>
          </a:pPr>
          <a:r>
            <a:rPr lang="en-US" sz="2400" kern="1200" dirty="0" smtClean="0">
              <a:latin typeface="Georgia" pitchFamily="18" charset="0"/>
              <a:cs typeface="Arial" charset="0"/>
            </a:rPr>
            <a:t>Clients</a:t>
          </a:r>
        </a:p>
      </dsp:txBody>
      <dsp:txXfrm>
        <a:off x="50643" y="3251043"/>
        <a:ext cx="2260921" cy="93613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826BC-A430-4DB5-B110-D0F730674DBE}">
      <dsp:nvSpPr>
        <dsp:cNvPr id="0" name=""/>
        <dsp:cNvSpPr/>
      </dsp:nvSpPr>
      <dsp:spPr>
        <a:xfrm>
          <a:off x="286660" y="494232"/>
          <a:ext cx="2338994" cy="10460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Georgia" pitchFamily="18" charset="0"/>
              <a:cs typeface="Arial" charset="0"/>
            </a:rPr>
            <a:t>Largest RW Jurisdiction</a:t>
          </a:r>
        </a:p>
      </dsp:txBody>
      <dsp:txXfrm>
        <a:off x="337726" y="545298"/>
        <a:ext cx="2236862" cy="94396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826BC-A430-4DB5-B110-D0F730674DBE}">
      <dsp:nvSpPr>
        <dsp:cNvPr id="0" name=""/>
        <dsp:cNvSpPr/>
      </dsp:nvSpPr>
      <dsp:spPr>
        <a:xfrm>
          <a:off x="13495" y="325507"/>
          <a:ext cx="2725594" cy="10460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Georgia" pitchFamily="18" charset="0"/>
            </a:rPr>
            <a:t>Distance</a:t>
          </a:r>
          <a:endParaRPr lang="en-US" sz="2400" kern="1200" dirty="0" smtClean="0">
            <a:latin typeface="Georgia" pitchFamily="18" charset="0"/>
            <a:cs typeface="Arial" charset="0"/>
          </a:endParaRPr>
        </a:p>
      </dsp:txBody>
      <dsp:txXfrm>
        <a:off x="64561" y="376573"/>
        <a:ext cx="2623462" cy="943963"/>
      </dsp:txXfrm>
    </dsp:sp>
    <dsp:sp modelId="{418B8072-3BD7-4780-A200-DE6CA0555647}">
      <dsp:nvSpPr>
        <dsp:cNvPr id="0" name=""/>
        <dsp:cNvSpPr/>
      </dsp:nvSpPr>
      <dsp:spPr>
        <a:xfrm>
          <a:off x="13466" y="1939349"/>
          <a:ext cx="4737908" cy="9988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Georgia" pitchFamily="18" charset="0"/>
              <a:cs typeface="Arial" charset="0"/>
            </a:rPr>
            <a:t>West Coast / East Coast</a:t>
          </a:r>
        </a:p>
      </dsp:txBody>
      <dsp:txXfrm>
        <a:off x="62227" y="1988110"/>
        <a:ext cx="4640386" cy="90134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826BC-A430-4DB5-B110-D0F730674DBE}">
      <dsp:nvSpPr>
        <dsp:cNvPr id="0" name=""/>
        <dsp:cNvSpPr/>
      </dsp:nvSpPr>
      <dsp:spPr>
        <a:xfrm>
          <a:off x="0" y="0"/>
          <a:ext cx="2590678" cy="569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Georgia" pitchFamily="18" charset="0"/>
              <a:cs typeface="Arial" charset="0"/>
            </a:rPr>
            <a:t>Award = $7.9M</a:t>
          </a:r>
        </a:p>
      </dsp:txBody>
      <dsp:txXfrm>
        <a:off x="27799" y="27799"/>
        <a:ext cx="2535080" cy="513864"/>
      </dsp:txXfrm>
    </dsp:sp>
    <dsp:sp modelId="{418B8072-3BD7-4780-A200-DE6CA0555647}">
      <dsp:nvSpPr>
        <dsp:cNvPr id="0" name=""/>
        <dsp:cNvSpPr/>
      </dsp:nvSpPr>
      <dsp:spPr>
        <a:xfrm>
          <a:off x="1098075" y="709127"/>
          <a:ext cx="2957224" cy="6165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Georgia" pitchFamily="18" charset="0"/>
              <a:cs typeface="Arial" charset="0"/>
            </a:rPr>
            <a:t>6 Providers</a:t>
          </a:r>
        </a:p>
      </dsp:txBody>
      <dsp:txXfrm>
        <a:off x="1128170" y="739222"/>
        <a:ext cx="2897034" cy="556313"/>
      </dsp:txXfrm>
    </dsp:sp>
    <dsp:sp modelId="{C365A32F-68B1-4F09-A90A-39773772BEE9}">
      <dsp:nvSpPr>
        <dsp:cNvPr id="0" name=""/>
        <dsp:cNvSpPr/>
      </dsp:nvSpPr>
      <dsp:spPr>
        <a:xfrm>
          <a:off x="2514636" y="1564205"/>
          <a:ext cx="3809975" cy="6924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Georgia" pitchFamily="18" charset="0"/>
              <a:cs typeface="Arial" charset="0"/>
            </a:rPr>
            <a:t>12 Service Locations</a:t>
          </a:r>
        </a:p>
      </dsp:txBody>
      <dsp:txXfrm>
        <a:off x="2548437" y="1598006"/>
        <a:ext cx="3742373" cy="624818"/>
      </dsp:txXfrm>
    </dsp:sp>
    <dsp:sp modelId="{08F8B2E4-FDC5-42D4-B418-1D915AD292C9}">
      <dsp:nvSpPr>
        <dsp:cNvPr id="0" name=""/>
        <dsp:cNvSpPr/>
      </dsp:nvSpPr>
      <dsp:spPr>
        <a:xfrm>
          <a:off x="3886181" y="2484575"/>
          <a:ext cx="4114800" cy="7366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Georgia" pitchFamily="18" charset="0"/>
              <a:cs typeface="Arial" charset="0"/>
            </a:rPr>
            <a:t>13 Funded Services</a:t>
          </a:r>
        </a:p>
      </dsp:txBody>
      <dsp:txXfrm>
        <a:off x="3922142" y="2520536"/>
        <a:ext cx="4042878" cy="664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AC53C-AE42-41EB-8EC0-13EEC9BC5DF0}">
      <dsp:nvSpPr>
        <dsp:cNvPr id="0" name=""/>
        <dsp:cNvSpPr/>
      </dsp:nvSpPr>
      <dsp:spPr>
        <a:xfrm>
          <a:off x="2064"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Review that Month’s Report</a:t>
          </a:r>
          <a:endParaRPr lang="en-US" sz="1200" b="1" kern="1200" dirty="0">
            <a:solidFill>
              <a:schemeClr val="tx2"/>
            </a:solidFill>
          </a:endParaRPr>
        </a:p>
      </dsp:txBody>
      <dsp:txXfrm>
        <a:off x="369632" y="318231"/>
        <a:ext cx="1102705" cy="735136"/>
      </dsp:txXfrm>
    </dsp:sp>
    <dsp:sp modelId="{7993125F-912C-4F72-B1FE-A9B3FCCEE1CD}">
      <dsp:nvSpPr>
        <dsp:cNvPr id="0" name=""/>
        <dsp:cNvSpPr/>
      </dsp:nvSpPr>
      <dsp:spPr>
        <a:xfrm>
          <a:off x="1656122"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Identify Providers</a:t>
          </a:r>
          <a:endParaRPr lang="en-US" sz="1200" b="1" kern="1200" dirty="0">
            <a:solidFill>
              <a:schemeClr val="accent1"/>
            </a:solidFill>
          </a:endParaRPr>
        </a:p>
      </dsp:txBody>
      <dsp:txXfrm>
        <a:off x="2023690" y="318231"/>
        <a:ext cx="1102705" cy="735136"/>
      </dsp:txXfrm>
    </dsp:sp>
    <dsp:sp modelId="{62881654-3272-439F-B334-63BEEB9EE961}">
      <dsp:nvSpPr>
        <dsp:cNvPr id="0" name=""/>
        <dsp:cNvSpPr/>
      </dsp:nvSpPr>
      <dsp:spPr>
        <a:xfrm>
          <a:off x="3310179"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Contact Providers</a:t>
          </a:r>
          <a:endParaRPr lang="en-US" sz="1200" b="1" kern="1200" dirty="0">
            <a:solidFill>
              <a:schemeClr val="accent1"/>
            </a:solidFill>
          </a:endParaRPr>
        </a:p>
      </dsp:txBody>
      <dsp:txXfrm>
        <a:off x="3677747" y="318231"/>
        <a:ext cx="1102705" cy="735136"/>
      </dsp:txXfrm>
    </dsp:sp>
    <dsp:sp modelId="{4D0A8538-F977-46E5-AFD0-D10B3481E49E}">
      <dsp:nvSpPr>
        <dsp:cNvPr id="0" name=""/>
        <dsp:cNvSpPr/>
      </dsp:nvSpPr>
      <dsp:spPr>
        <a:xfrm>
          <a:off x="4964236"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Monitor Improvement</a:t>
          </a:r>
          <a:endParaRPr lang="en-US" sz="1200" b="1" kern="1200" dirty="0">
            <a:solidFill>
              <a:schemeClr val="accent1"/>
            </a:solidFill>
          </a:endParaRPr>
        </a:p>
      </dsp:txBody>
      <dsp:txXfrm>
        <a:off x="5331804" y="318231"/>
        <a:ext cx="1102705" cy="735136"/>
      </dsp:txXfrm>
    </dsp:sp>
    <dsp:sp modelId="{0C0B9904-E7E9-48A1-8BA4-45E0AD726222}">
      <dsp:nvSpPr>
        <dsp:cNvPr id="0" name=""/>
        <dsp:cNvSpPr/>
      </dsp:nvSpPr>
      <dsp:spPr>
        <a:xfrm>
          <a:off x="6618293"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accent1"/>
            </a:solidFill>
          </a:endParaRPr>
        </a:p>
      </dsp:txBody>
      <dsp:txXfrm>
        <a:off x="6985861" y="318231"/>
        <a:ext cx="1102705" cy="7351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AC53C-AE42-41EB-8EC0-13EEC9BC5DF0}">
      <dsp:nvSpPr>
        <dsp:cNvPr id="0" name=""/>
        <dsp:cNvSpPr/>
      </dsp:nvSpPr>
      <dsp:spPr>
        <a:xfrm>
          <a:off x="2064"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Review that Month’s Report</a:t>
          </a:r>
          <a:endParaRPr lang="en-US" sz="1200" b="1" kern="1200" dirty="0">
            <a:solidFill>
              <a:schemeClr val="tx2"/>
            </a:solidFill>
          </a:endParaRPr>
        </a:p>
      </dsp:txBody>
      <dsp:txXfrm>
        <a:off x="369632" y="318231"/>
        <a:ext cx="1102705" cy="735136"/>
      </dsp:txXfrm>
    </dsp:sp>
    <dsp:sp modelId="{7993125F-912C-4F72-B1FE-A9B3FCCEE1CD}">
      <dsp:nvSpPr>
        <dsp:cNvPr id="0" name=""/>
        <dsp:cNvSpPr/>
      </dsp:nvSpPr>
      <dsp:spPr>
        <a:xfrm>
          <a:off x="1656122"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Identify Providers</a:t>
          </a:r>
          <a:endParaRPr lang="en-US" sz="1200" b="1" kern="1200" dirty="0">
            <a:solidFill>
              <a:schemeClr val="tx2"/>
            </a:solidFill>
          </a:endParaRPr>
        </a:p>
      </dsp:txBody>
      <dsp:txXfrm>
        <a:off x="2023690" y="318231"/>
        <a:ext cx="1102705" cy="735136"/>
      </dsp:txXfrm>
    </dsp:sp>
    <dsp:sp modelId="{62881654-3272-439F-B334-63BEEB9EE961}">
      <dsp:nvSpPr>
        <dsp:cNvPr id="0" name=""/>
        <dsp:cNvSpPr/>
      </dsp:nvSpPr>
      <dsp:spPr>
        <a:xfrm>
          <a:off x="3310179"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Contact Providers</a:t>
          </a:r>
          <a:endParaRPr lang="en-US" sz="1200" b="1" kern="1200" dirty="0">
            <a:solidFill>
              <a:schemeClr val="accent1"/>
            </a:solidFill>
          </a:endParaRPr>
        </a:p>
      </dsp:txBody>
      <dsp:txXfrm>
        <a:off x="3677747" y="318231"/>
        <a:ext cx="1102705" cy="735136"/>
      </dsp:txXfrm>
    </dsp:sp>
    <dsp:sp modelId="{4D0A8538-F977-46E5-AFD0-D10B3481E49E}">
      <dsp:nvSpPr>
        <dsp:cNvPr id="0" name=""/>
        <dsp:cNvSpPr/>
      </dsp:nvSpPr>
      <dsp:spPr>
        <a:xfrm>
          <a:off x="4964236"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Monitor Improvement</a:t>
          </a:r>
          <a:endParaRPr lang="en-US" sz="1200" b="1" kern="1200" dirty="0">
            <a:solidFill>
              <a:schemeClr val="accent1"/>
            </a:solidFill>
          </a:endParaRPr>
        </a:p>
      </dsp:txBody>
      <dsp:txXfrm>
        <a:off x="5331804" y="318231"/>
        <a:ext cx="1102705" cy="735136"/>
      </dsp:txXfrm>
    </dsp:sp>
    <dsp:sp modelId="{0C0B9904-E7E9-48A1-8BA4-45E0AD726222}">
      <dsp:nvSpPr>
        <dsp:cNvPr id="0" name=""/>
        <dsp:cNvSpPr/>
      </dsp:nvSpPr>
      <dsp:spPr>
        <a:xfrm>
          <a:off x="6618293"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tx2"/>
            </a:solidFill>
          </a:endParaRPr>
        </a:p>
      </dsp:txBody>
      <dsp:txXfrm>
        <a:off x="6985861" y="318231"/>
        <a:ext cx="1102705" cy="735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AC53C-AE42-41EB-8EC0-13EEC9BC5DF0}">
      <dsp:nvSpPr>
        <dsp:cNvPr id="0" name=""/>
        <dsp:cNvSpPr/>
      </dsp:nvSpPr>
      <dsp:spPr>
        <a:xfrm>
          <a:off x="2064"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Review that Month’s Report</a:t>
          </a:r>
          <a:endParaRPr lang="en-US" sz="1200" b="1" kern="1200" dirty="0">
            <a:solidFill>
              <a:schemeClr val="tx2"/>
            </a:solidFill>
          </a:endParaRPr>
        </a:p>
      </dsp:txBody>
      <dsp:txXfrm>
        <a:off x="369632" y="318231"/>
        <a:ext cx="1102705" cy="735136"/>
      </dsp:txXfrm>
    </dsp:sp>
    <dsp:sp modelId="{7993125F-912C-4F72-B1FE-A9B3FCCEE1CD}">
      <dsp:nvSpPr>
        <dsp:cNvPr id="0" name=""/>
        <dsp:cNvSpPr/>
      </dsp:nvSpPr>
      <dsp:spPr>
        <a:xfrm>
          <a:off x="1656122"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Identify Providers</a:t>
          </a:r>
          <a:endParaRPr lang="en-US" sz="1200" b="1" kern="1200" dirty="0">
            <a:solidFill>
              <a:schemeClr val="tx2"/>
            </a:solidFill>
          </a:endParaRPr>
        </a:p>
      </dsp:txBody>
      <dsp:txXfrm>
        <a:off x="2023690" y="318231"/>
        <a:ext cx="1102705" cy="735136"/>
      </dsp:txXfrm>
    </dsp:sp>
    <dsp:sp modelId="{62881654-3272-439F-B334-63BEEB9EE961}">
      <dsp:nvSpPr>
        <dsp:cNvPr id="0" name=""/>
        <dsp:cNvSpPr/>
      </dsp:nvSpPr>
      <dsp:spPr>
        <a:xfrm>
          <a:off x="3310179"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Contact Providers</a:t>
          </a:r>
          <a:endParaRPr lang="en-US" sz="1200" b="1" kern="1200" dirty="0">
            <a:solidFill>
              <a:schemeClr val="tx2"/>
            </a:solidFill>
          </a:endParaRPr>
        </a:p>
      </dsp:txBody>
      <dsp:txXfrm>
        <a:off x="3677747" y="318231"/>
        <a:ext cx="1102705" cy="735136"/>
      </dsp:txXfrm>
    </dsp:sp>
    <dsp:sp modelId="{4D0A8538-F977-46E5-AFD0-D10B3481E49E}">
      <dsp:nvSpPr>
        <dsp:cNvPr id="0" name=""/>
        <dsp:cNvSpPr/>
      </dsp:nvSpPr>
      <dsp:spPr>
        <a:xfrm>
          <a:off x="4964236"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Monitor Improvement</a:t>
          </a:r>
          <a:endParaRPr lang="en-US" sz="1200" b="1" kern="1200" dirty="0">
            <a:solidFill>
              <a:schemeClr val="accent1"/>
            </a:solidFill>
          </a:endParaRPr>
        </a:p>
      </dsp:txBody>
      <dsp:txXfrm>
        <a:off x="5331804" y="318231"/>
        <a:ext cx="1102705" cy="735136"/>
      </dsp:txXfrm>
    </dsp:sp>
    <dsp:sp modelId="{0C0B9904-E7E9-48A1-8BA4-45E0AD726222}">
      <dsp:nvSpPr>
        <dsp:cNvPr id="0" name=""/>
        <dsp:cNvSpPr/>
      </dsp:nvSpPr>
      <dsp:spPr>
        <a:xfrm>
          <a:off x="6618293"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tx2"/>
            </a:solidFill>
          </a:endParaRPr>
        </a:p>
      </dsp:txBody>
      <dsp:txXfrm>
        <a:off x="6985861" y="318231"/>
        <a:ext cx="1102705" cy="7351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AC53C-AE42-41EB-8EC0-13EEC9BC5DF0}">
      <dsp:nvSpPr>
        <dsp:cNvPr id="0" name=""/>
        <dsp:cNvSpPr/>
      </dsp:nvSpPr>
      <dsp:spPr>
        <a:xfrm>
          <a:off x="2064"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Review that Month’s Report</a:t>
          </a:r>
          <a:endParaRPr lang="en-US" sz="1200" b="1" kern="1200" dirty="0">
            <a:solidFill>
              <a:schemeClr val="tx2"/>
            </a:solidFill>
          </a:endParaRPr>
        </a:p>
      </dsp:txBody>
      <dsp:txXfrm>
        <a:off x="369632" y="318231"/>
        <a:ext cx="1102705" cy="735136"/>
      </dsp:txXfrm>
    </dsp:sp>
    <dsp:sp modelId="{7993125F-912C-4F72-B1FE-A9B3FCCEE1CD}">
      <dsp:nvSpPr>
        <dsp:cNvPr id="0" name=""/>
        <dsp:cNvSpPr/>
      </dsp:nvSpPr>
      <dsp:spPr>
        <a:xfrm>
          <a:off x="1656122"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Identify Providers</a:t>
          </a:r>
          <a:endParaRPr lang="en-US" sz="1200" b="1" kern="1200" dirty="0">
            <a:solidFill>
              <a:schemeClr val="tx2"/>
            </a:solidFill>
          </a:endParaRPr>
        </a:p>
      </dsp:txBody>
      <dsp:txXfrm>
        <a:off x="2023690" y="318231"/>
        <a:ext cx="1102705" cy="735136"/>
      </dsp:txXfrm>
    </dsp:sp>
    <dsp:sp modelId="{62881654-3272-439F-B334-63BEEB9EE961}">
      <dsp:nvSpPr>
        <dsp:cNvPr id="0" name=""/>
        <dsp:cNvSpPr/>
      </dsp:nvSpPr>
      <dsp:spPr>
        <a:xfrm>
          <a:off x="3310179"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Contact Providers</a:t>
          </a:r>
          <a:endParaRPr lang="en-US" sz="1200" b="1" kern="1200" dirty="0">
            <a:solidFill>
              <a:schemeClr val="tx2"/>
            </a:solidFill>
          </a:endParaRPr>
        </a:p>
      </dsp:txBody>
      <dsp:txXfrm>
        <a:off x="3677747" y="318231"/>
        <a:ext cx="1102705" cy="735136"/>
      </dsp:txXfrm>
    </dsp:sp>
    <dsp:sp modelId="{4D0A8538-F977-46E5-AFD0-D10B3481E49E}">
      <dsp:nvSpPr>
        <dsp:cNvPr id="0" name=""/>
        <dsp:cNvSpPr/>
      </dsp:nvSpPr>
      <dsp:spPr>
        <a:xfrm>
          <a:off x="4964236"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Monitor Improvement</a:t>
          </a:r>
          <a:endParaRPr lang="en-US" sz="1200" b="1" kern="1200" dirty="0">
            <a:solidFill>
              <a:schemeClr val="tx2"/>
            </a:solidFill>
          </a:endParaRPr>
        </a:p>
      </dsp:txBody>
      <dsp:txXfrm>
        <a:off x="5331804" y="318231"/>
        <a:ext cx="1102705" cy="735136"/>
      </dsp:txXfrm>
    </dsp:sp>
    <dsp:sp modelId="{0C0B9904-E7E9-48A1-8BA4-45E0AD726222}">
      <dsp:nvSpPr>
        <dsp:cNvPr id="0" name=""/>
        <dsp:cNvSpPr/>
      </dsp:nvSpPr>
      <dsp:spPr>
        <a:xfrm>
          <a:off x="6618293"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tx2"/>
            </a:solidFill>
          </a:endParaRPr>
        </a:p>
      </dsp:txBody>
      <dsp:txXfrm>
        <a:off x="6985861" y="318231"/>
        <a:ext cx="1102705" cy="7351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AC53C-AE42-41EB-8EC0-13EEC9BC5DF0}">
      <dsp:nvSpPr>
        <dsp:cNvPr id="0" name=""/>
        <dsp:cNvSpPr/>
      </dsp:nvSpPr>
      <dsp:spPr>
        <a:xfrm>
          <a:off x="2064"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Review that Month’s Report</a:t>
          </a:r>
          <a:endParaRPr lang="en-US" sz="1200" b="1" kern="1200" dirty="0">
            <a:solidFill>
              <a:schemeClr val="tx2"/>
            </a:solidFill>
          </a:endParaRPr>
        </a:p>
      </dsp:txBody>
      <dsp:txXfrm>
        <a:off x="369632" y="318231"/>
        <a:ext cx="1102705" cy="735136"/>
      </dsp:txXfrm>
    </dsp:sp>
    <dsp:sp modelId="{7993125F-912C-4F72-B1FE-A9B3FCCEE1CD}">
      <dsp:nvSpPr>
        <dsp:cNvPr id="0" name=""/>
        <dsp:cNvSpPr/>
      </dsp:nvSpPr>
      <dsp:spPr>
        <a:xfrm>
          <a:off x="1656122"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Identify Providers</a:t>
          </a:r>
          <a:endParaRPr lang="en-US" sz="1200" b="1" kern="1200" dirty="0">
            <a:solidFill>
              <a:schemeClr val="tx2"/>
            </a:solidFill>
          </a:endParaRPr>
        </a:p>
      </dsp:txBody>
      <dsp:txXfrm>
        <a:off x="2023690" y="318231"/>
        <a:ext cx="1102705" cy="735136"/>
      </dsp:txXfrm>
    </dsp:sp>
    <dsp:sp modelId="{62881654-3272-439F-B334-63BEEB9EE961}">
      <dsp:nvSpPr>
        <dsp:cNvPr id="0" name=""/>
        <dsp:cNvSpPr/>
      </dsp:nvSpPr>
      <dsp:spPr>
        <a:xfrm>
          <a:off x="3310179"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Contact Providers</a:t>
          </a:r>
          <a:endParaRPr lang="en-US" sz="1200" b="1" kern="1200" dirty="0">
            <a:solidFill>
              <a:schemeClr val="tx2"/>
            </a:solidFill>
          </a:endParaRPr>
        </a:p>
      </dsp:txBody>
      <dsp:txXfrm>
        <a:off x="3677747" y="318231"/>
        <a:ext cx="1102705" cy="735136"/>
      </dsp:txXfrm>
    </dsp:sp>
    <dsp:sp modelId="{4D0A8538-F977-46E5-AFD0-D10B3481E49E}">
      <dsp:nvSpPr>
        <dsp:cNvPr id="0" name=""/>
        <dsp:cNvSpPr/>
      </dsp:nvSpPr>
      <dsp:spPr>
        <a:xfrm>
          <a:off x="4964236"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Monitor Improvement</a:t>
          </a:r>
          <a:endParaRPr lang="en-US" sz="1200" b="1" kern="1200" dirty="0">
            <a:solidFill>
              <a:schemeClr val="tx2"/>
            </a:solidFill>
          </a:endParaRPr>
        </a:p>
      </dsp:txBody>
      <dsp:txXfrm>
        <a:off x="5331804" y="318231"/>
        <a:ext cx="1102705" cy="735136"/>
      </dsp:txXfrm>
    </dsp:sp>
    <dsp:sp modelId="{0C0B9904-E7E9-48A1-8BA4-45E0AD726222}">
      <dsp:nvSpPr>
        <dsp:cNvPr id="0" name=""/>
        <dsp:cNvSpPr/>
      </dsp:nvSpPr>
      <dsp:spPr>
        <a:xfrm>
          <a:off x="6618293"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Repeat Process</a:t>
          </a:r>
          <a:endParaRPr lang="en-US" sz="1200" b="1" kern="1200" dirty="0">
            <a:solidFill>
              <a:schemeClr val="tx2"/>
            </a:solidFill>
          </a:endParaRPr>
        </a:p>
      </dsp:txBody>
      <dsp:txXfrm>
        <a:off x="6985861" y="318231"/>
        <a:ext cx="1102705" cy="7351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AC53C-AE42-41EB-8EC0-13EEC9BC5DF0}">
      <dsp:nvSpPr>
        <dsp:cNvPr id="0" name=""/>
        <dsp:cNvSpPr/>
      </dsp:nvSpPr>
      <dsp:spPr>
        <a:xfrm>
          <a:off x="2064"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Define Data Checks</a:t>
          </a:r>
          <a:endParaRPr lang="en-US" sz="1200" b="1" kern="1200" dirty="0">
            <a:solidFill>
              <a:schemeClr val="accent1"/>
            </a:solidFill>
          </a:endParaRPr>
        </a:p>
      </dsp:txBody>
      <dsp:txXfrm>
        <a:off x="369632" y="318231"/>
        <a:ext cx="1102705" cy="735136"/>
      </dsp:txXfrm>
    </dsp:sp>
    <dsp:sp modelId="{7993125F-912C-4F72-B1FE-A9B3FCCEE1CD}">
      <dsp:nvSpPr>
        <dsp:cNvPr id="0" name=""/>
        <dsp:cNvSpPr/>
      </dsp:nvSpPr>
      <dsp:spPr>
        <a:xfrm>
          <a:off x="1656122"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Select Providers</a:t>
          </a:r>
          <a:endParaRPr lang="en-US" sz="1200" b="1" kern="1200" dirty="0">
            <a:solidFill>
              <a:schemeClr val="accent1"/>
            </a:solidFill>
          </a:endParaRPr>
        </a:p>
      </dsp:txBody>
      <dsp:txXfrm>
        <a:off x="2023690" y="318231"/>
        <a:ext cx="1102705" cy="735136"/>
      </dsp:txXfrm>
    </dsp:sp>
    <dsp:sp modelId="{62881654-3272-439F-B334-63BEEB9EE961}">
      <dsp:nvSpPr>
        <dsp:cNvPr id="0" name=""/>
        <dsp:cNvSpPr/>
      </dsp:nvSpPr>
      <dsp:spPr>
        <a:xfrm>
          <a:off x="3310179"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Present Webinar</a:t>
          </a:r>
          <a:endParaRPr lang="en-US" sz="1200" b="1" kern="1200" dirty="0">
            <a:solidFill>
              <a:schemeClr val="accent1"/>
            </a:solidFill>
          </a:endParaRPr>
        </a:p>
      </dsp:txBody>
      <dsp:txXfrm>
        <a:off x="3677747" y="318231"/>
        <a:ext cx="1102705" cy="735136"/>
      </dsp:txXfrm>
    </dsp:sp>
    <dsp:sp modelId="{4D0A8538-F977-46E5-AFD0-D10B3481E49E}">
      <dsp:nvSpPr>
        <dsp:cNvPr id="0" name=""/>
        <dsp:cNvSpPr/>
      </dsp:nvSpPr>
      <dsp:spPr>
        <a:xfrm>
          <a:off x="4964236"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Run Fix-It Reports</a:t>
          </a:r>
          <a:endParaRPr lang="en-US" sz="1200" b="1" kern="1200" dirty="0">
            <a:solidFill>
              <a:schemeClr val="accent1"/>
            </a:solidFill>
          </a:endParaRPr>
        </a:p>
      </dsp:txBody>
      <dsp:txXfrm>
        <a:off x="5331804" y="318231"/>
        <a:ext cx="1102705" cy="735136"/>
      </dsp:txXfrm>
    </dsp:sp>
    <dsp:sp modelId="{0C0B9904-E7E9-48A1-8BA4-45E0AD726222}">
      <dsp:nvSpPr>
        <dsp:cNvPr id="0" name=""/>
        <dsp:cNvSpPr/>
      </dsp:nvSpPr>
      <dsp:spPr>
        <a:xfrm>
          <a:off x="6618293"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b="1" kern="1200" dirty="0">
            <a:solidFill>
              <a:schemeClr val="accent1"/>
            </a:solidFill>
          </a:endParaRPr>
        </a:p>
      </dsp:txBody>
      <dsp:txXfrm>
        <a:off x="6985861" y="318231"/>
        <a:ext cx="1102705" cy="7351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AC53C-AE42-41EB-8EC0-13EEC9BC5DF0}">
      <dsp:nvSpPr>
        <dsp:cNvPr id="0" name=""/>
        <dsp:cNvSpPr/>
      </dsp:nvSpPr>
      <dsp:spPr>
        <a:xfrm>
          <a:off x="2064" y="318231"/>
          <a:ext cx="1837841" cy="735136"/>
        </a:xfrm>
        <a:prstGeom prst="chevron">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endParaRPr lang="en-US" sz="1100" b="1" kern="1200" dirty="0">
            <a:solidFill>
              <a:schemeClr val="tx2"/>
            </a:solidFill>
          </a:endParaRPr>
        </a:p>
      </dsp:txBody>
      <dsp:txXfrm>
        <a:off x="369632" y="318231"/>
        <a:ext cx="1102705" cy="735136"/>
      </dsp:txXfrm>
    </dsp:sp>
    <dsp:sp modelId="{7993125F-912C-4F72-B1FE-A9B3FCCEE1CD}">
      <dsp:nvSpPr>
        <dsp:cNvPr id="0" name=""/>
        <dsp:cNvSpPr/>
      </dsp:nvSpPr>
      <dsp:spPr>
        <a:xfrm>
          <a:off x="1656122"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2"/>
              </a:solidFill>
            </a:rPr>
            <a:t>Is it important?</a:t>
          </a:r>
          <a:endParaRPr lang="en-US" sz="1100" b="1" kern="1200" dirty="0">
            <a:solidFill>
              <a:schemeClr val="tx2"/>
            </a:solidFill>
          </a:endParaRPr>
        </a:p>
      </dsp:txBody>
      <dsp:txXfrm>
        <a:off x="2023690" y="318231"/>
        <a:ext cx="1102705" cy="735136"/>
      </dsp:txXfrm>
    </dsp:sp>
    <dsp:sp modelId="{62881654-3272-439F-B334-63BEEB9EE961}">
      <dsp:nvSpPr>
        <dsp:cNvPr id="0" name=""/>
        <dsp:cNvSpPr/>
      </dsp:nvSpPr>
      <dsp:spPr>
        <a:xfrm>
          <a:off x="3310179"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endParaRPr lang="en-US" sz="1100" b="1" kern="1200" dirty="0">
            <a:solidFill>
              <a:schemeClr val="tx2"/>
            </a:solidFill>
          </a:endParaRPr>
        </a:p>
      </dsp:txBody>
      <dsp:txXfrm>
        <a:off x="3677747" y="318231"/>
        <a:ext cx="1102705" cy="735136"/>
      </dsp:txXfrm>
    </dsp:sp>
    <dsp:sp modelId="{4D0A8538-F977-46E5-AFD0-D10B3481E49E}">
      <dsp:nvSpPr>
        <dsp:cNvPr id="0" name=""/>
        <dsp:cNvSpPr/>
      </dsp:nvSpPr>
      <dsp:spPr>
        <a:xfrm>
          <a:off x="4964236" y="318231"/>
          <a:ext cx="1837841" cy="7351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accent1"/>
              </a:solidFill>
            </a:rPr>
            <a:t>Is it “improvable”?</a:t>
          </a:r>
          <a:endParaRPr lang="en-US" sz="1100" b="1" kern="1200" dirty="0">
            <a:solidFill>
              <a:schemeClr val="accent1"/>
            </a:solidFill>
          </a:endParaRPr>
        </a:p>
      </dsp:txBody>
      <dsp:txXfrm>
        <a:off x="5331804" y="318231"/>
        <a:ext cx="1102705" cy="735136"/>
      </dsp:txXfrm>
    </dsp:sp>
    <dsp:sp modelId="{0C0B9904-E7E9-48A1-8BA4-45E0AD726222}">
      <dsp:nvSpPr>
        <dsp:cNvPr id="0" name=""/>
        <dsp:cNvSpPr/>
      </dsp:nvSpPr>
      <dsp:spPr>
        <a:xfrm>
          <a:off x="6618293" y="318231"/>
          <a:ext cx="1837841" cy="735136"/>
        </a:xfrm>
        <a:prstGeom prst="chevron">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endParaRPr lang="en-US" sz="1100" b="1" kern="1200" dirty="0">
            <a:solidFill>
              <a:schemeClr val="tx2"/>
            </a:solidFill>
          </a:endParaRPr>
        </a:p>
      </dsp:txBody>
      <dsp:txXfrm>
        <a:off x="6985861" y="318231"/>
        <a:ext cx="1102705" cy="7351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50EB34-574A-4A9F-ABE2-6AB2713CDC98}" type="datetimeFigureOut">
              <a:rPr lang="en-US" smtClean="0"/>
              <a:t>10/30/2012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28ACD5-7900-436E-AFDB-6DBA4F5A4153}" type="slidenum">
              <a:rPr lang="en-US" smtClean="0"/>
              <a:t>‹#›</a:t>
            </a:fld>
            <a:endParaRPr lang="en-US"/>
          </a:p>
        </p:txBody>
      </p:sp>
    </p:spTree>
    <p:extLst>
      <p:ext uri="{BB962C8B-B14F-4D97-AF65-F5344CB8AC3E}">
        <p14:creationId xmlns:p14="http://schemas.microsoft.com/office/powerpoint/2010/main" val="4138586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799283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678267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735909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86410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116691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953704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2636267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632203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086832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359219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179480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1156866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842759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4190849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697916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2383346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4021055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2093685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1985453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3040972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311065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233211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441591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3465388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136869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167796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3048785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4032811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3640713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9568587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30076849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22176212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4176213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888806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38415839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2303778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1D2806BF-5267-4F0D-987B-4E0967AD835C}" type="slidenum">
              <a:rPr lang="en-US">
                <a:solidFill>
                  <a:prstClr val="black"/>
                </a:solidFill>
              </a:rPr>
              <a:pPr eaLnBrk="1" hangingPunct="1"/>
              <a:t>43</a:t>
            </a:fld>
            <a:endParaRPr lang="en-US">
              <a:solidFill>
                <a:prstClr val="black"/>
              </a:solidFill>
            </a:endParaRP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370D38EC-26C3-4CB5-94F0-6C8D0D1D1C81}" type="slidenum">
              <a:rPr lang="en-US">
                <a:solidFill>
                  <a:prstClr val="black"/>
                </a:solidFill>
              </a:rPr>
              <a:pPr eaLnBrk="1" hangingPunct="1"/>
              <a:t>44</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44243F26-BA06-4605-9543-753CD3E3B223}" type="slidenum">
              <a:rPr lang="en-US">
                <a:solidFill>
                  <a:prstClr val="black"/>
                </a:solidFill>
              </a:rPr>
              <a:pPr eaLnBrk="1" hangingPunct="1"/>
              <a:t>45</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D6717405-218C-4117-A79D-42254F0A63DF}" type="slidenum">
              <a:rPr lang="en-US">
                <a:solidFill>
                  <a:prstClr val="black"/>
                </a:solidFill>
              </a:rPr>
              <a:pPr eaLnBrk="1" hangingPunct="1"/>
              <a:t>46</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Describe “east coast epidemic”…….”west coast epidemic”…</a:t>
            </a:r>
          </a:p>
          <a:p>
            <a:r>
              <a:rPr lang="en-US" smtClean="0"/>
              <a:t>San B = “East Coast”</a:t>
            </a:r>
          </a:p>
          <a:p>
            <a:r>
              <a:rPr lang="en-US" smtClean="0"/>
              <a:t>RivCo = “West Coast”</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59BE05E0-772D-46C1-8B3E-8AC2F235B75D}" type="slidenum">
              <a:rPr lang="en-US">
                <a:solidFill>
                  <a:prstClr val="black"/>
                </a:solidFill>
              </a:rPr>
              <a:pPr eaLnBrk="1" hangingPunct="1"/>
              <a:t>47</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6 of us make up </a:t>
            </a:r>
            <a:r>
              <a:rPr lang="en-US" smtClean="0">
                <a:solidFill>
                  <a:srgbClr val="FF0000"/>
                </a:solidFill>
              </a:rPr>
              <a:t>97% </a:t>
            </a:r>
            <a:r>
              <a:rPr lang="en-US" smtClean="0"/>
              <a:t>of the program:</a:t>
            </a:r>
          </a:p>
          <a:p>
            <a:pPr marL="672976" lvl="1" indent="-224325">
              <a:buFont typeface="Calibri" pitchFamily="34" charset="0"/>
              <a:buAutoNum type="arabicPeriod"/>
            </a:pPr>
            <a:r>
              <a:rPr lang="en-US" smtClean="0"/>
              <a:t>Coordinator</a:t>
            </a:r>
          </a:p>
          <a:p>
            <a:pPr marL="672976" lvl="1" indent="-224325">
              <a:buFont typeface="Calibri" pitchFamily="34" charset="0"/>
              <a:buAutoNum type="arabicPeriod"/>
            </a:pPr>
            <a:r>
              <a:rPr lang="en-US" smtClean="0"/>
              <a:t>Two SAII (reporting, QM, compliance) </a:t>
            </a:r>
            <a:r>
              <a:rPr lang="en-US" smtClean="0">
                <a:sym typeface="Wingdings" pitchFamily="2" charset="2"/>
              </a:rPr>
              <a:t>  The admin work we are describing in this presentation</a:t>
            </a:r>
            <a:endParaRPr lang="en-US" smtClean="0"/>
          </a:p>
          <a:p>
            <a:pPr marL="672976" lvl="1" indent="-224325">
              <a:buFont typeface="Calibri" pitchFamily="34" charset="0"/>
              <a:buAutoNum type="arabicPeriod"/>
            </a:pPr>
            <a:r>
              <a:rPr lang="en-US" smtClean="0"/>
              <a:t>One Fiscal Specialist (Invoicing, Expenditure Tracking)</a:t>
            </a:r>
          </a:p>
          <a:p>
            <a:pPr marL="672976" lvl="1" indent="-224325">
              <a:buFont typeface="Calibri" pitchFamily="34" charset="0"/>
              <a:buAutoNum type="arabicPeriod"/>
            </a:pPr>
            <a:r>
              <a:rPr lang="en-US" smtClean="0"/>
              <a:t>Two clerical</a:t>
            </a:r>
          </a:p>
          <a:p>
            <a:endParaRPr 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1CF21BFE-437C-4CCC-8E79-4AEF520902E8}" type="slidenum">
              <a:rPr lang="en-US">
                <a:solidFill>
                  <a:prstClr val="black"/>
                </a:solidFill>
              </a:rPr>
              <a:pPr eaLnBrk="1" hangingPunct="1"/>
              <a:t>48</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C2A26378-FF24-4D14-8C5C-7BCAABDDFA53}" type="slidenum">
              <a:rPr lang="en-US">
                <a:solidFill>
                  <a:prstClr val="black"/>
                </a:solidFill>
              </a:rPr>
              <a:pPr eaLnBrk="1" hangingPunct="1"/>
              <a:t>49</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E0E0A0F0-1014-4C6F-9C69-163F95A16A4C}" type="slidenum">
              <a:rPr lang="en-US">
                <a:solidFill>
                  <a:prstClr val="black"/>
                </a:solidFill>
              </a:rPr>
              <a:pPr eaLnBrk="1" hangingPunct="1"/>
              <a:t>50</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373475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33893741-4B9C-4DB5-AC41-87F86FF8D52B}" type="slidenum">
              <a:rPr lang="en-US">
                <a:solidFill>
                  <a:prstClr val="black"/>
                </a:solidFill>
              </a:rPr>
              <a:pPr eaLnBrk="1" hangingPunct="1"/>
              <a:t>51</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2B6150C9-4B4B-4CBF-9848-FC5F67CF318A}" type="slidenum">
              <a:rPr lang="en-US">
                <a:solidFill>
                  <a:prstClr val="black"/>
                </a:solidFill>
              </a:rPr>
              <a:pPr eaLnBrk="1" hangingPunct="1"/>
              <a:t>52</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9983DE47-2583-4051-BC19-7FB955392477}" type="slidenum">
              <a:rPr lang="en-US">
                <a:solidFill>
                  <a:prstClr val="black"/>
                </a:solidFill>
              </a:rPr>
              <a:pPr eaLnBrk="1" hangingPunct="1"/>
              <a:t>53</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0E321518-EE78-44D2-BBAB-A8C00A04A2A1}" type="slidenum">
              <a:rPr lang="en-US">
                <a:solidFill>
                  <a:prstClr val="black"/>
                </a:solidFill>
              </a:rPr>
              <a:pPr eaLnBrk="1" hangingPunct="1"/>
              <a:t>54</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Routinized Communication:</a:t>
            </a:r>
          </a:p>
          <a:p>
            <a:r>
              <a:rPr lang="en-US" smtClean="0"/>
              <a:t>	Sharing with agencies expectation…..changes….news from ARIES developers</a:t>
            </a:r>
          </a:p>
          <a:p>
            <a:r>
              <a:rPr lang="en-US" smtClean="0"/>
              <a:t>	Getting feedback from agencies……adjust procedures…..send up to ARIES developers</a:t>
            </a:r>
          </a:p>
          <a:p>
            <a:r>
              <a:rPr lang="en-US" smtClean="0"/>
              <a:t>	Agencies can share effective strategies…..tackle common issues together</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014AA320-BBFA-42EC-BC1C-CE54A3D6F7EA}" type="slidenum">
              <a:rPr lang="en-US">
                <a:solidFill>
                  <a:prstClr val="black"/>
                </a:solidFill>
              </a:rPr>
              <a:pPr eaLnBrk="1" hangingPunct="1"/>
              <a:t>55</a:t>
            </a:fld>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6E6967F3-3227-434D-9C89-4CB2C5908C21}" type="slidenum">
              <a:rPr lang="en-US">
                <a:solidFill>
                  <a:prstClr val="black"/>
                </a:solidFill>
              </a:rPr>
              <a:pPr eaLnBrk="1" hangingPunct="1"/>
              <a:t>56</a:t>
            </a:fld>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548A74CC-5F93-42FF-BE3F-7DDF6B16FF5C}" type="slidenum">
              <a:rPr lang="en-US">
                <a:solidFill>
                  <a:prstClr val="black"/>
                </a:solidFill>
              </a:rPr>
              <a:pPr eaLnBrk="1" hangingPunct="1"/>
              <a:t>57</a:t>
            </a:fld>
            <a:endParaRPr lang="en-US">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F73351EC-D5B7-4781-AC51-16D03D1286AF}" type="slidenum">
              <a:rPr lang="en-US">
                <a:solidFill>
                  <a:prstClr val="black"/>
                </a:solidFill>
              </a:rPr>
              <a:pPr eaLnBrk="1" hangingPunct="1"/>
              <a:t>58</a:t>
            </a:fld>
            <a:endParaRPr lang="en-US">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4BA28191-CE3C-4E03-855D-6DDC14B5C803}" type="slidenum">
              <a:rPr lang="en-US">
                <a:solidFill>
                  <a:prstClr val="black"/>
                </a:solidFill>
              </a:rPr>
              <a:pPr eaLnBrk="1" hangingPunct="1"/>
              <a:t>59</a:t>
            </a:fld>
            <a:endParaRPr lang="en-US">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D3AC41AB-549F-4747-B78C-E064AA0B46B1}" type="slidenum">
              <a:rPr lang="en-US">
                <a:solidFill>
                  <a:prstClr val="black"/>
                </a:solidFill>
              </a:rPr>
              <a:pPr eaLnBrk="1" hangingPunct="1"/>
              <a:t>60</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3464323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8C9B867F-4F2B-4C2F-B570-69B182C04D40}" type="slidenum">
              <a:rPr lang="en-US">
                <a:solidFill>
                  <a:prstClr val="black"/>
                </a:solidFill>
              </a:rPr>
              <a:pPr eaLnBrk="1" hangingPunct="1"/>
              <a:t>61</a:t>
            </a:fld>
            <a:endParaRPr lang="en-US">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282B90C0-857B-4B78-8F95-96C23F02CCF5}" type="slidenum">
              <a:rPr lang="en-US">
                <a:solidFill>
                  <a:prstClr val="black"/>
                </a:solidFill>
              </a:rPr>
              <a:pPr eaLnBrk="1" hangingPunct="1"/>
              <a:t>62</a:t>
            </a:fld>
            <a:endParaRPr lang="en-US">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86E6B544-281C-4192-9625-F348D00F65CF}" type="slidenum">
              <a:rPr lang="en-US">
                <a:solidFill>
                  <a:prstClr val="black"/>
                </a:solidFill>
              </a:rPr>
              <a:pPr eaLnBrk="1" hangingPunct="1"/>
              <a:t>63</a:t>
            </a:fld>
            <a:endParaRPr lang="en-US">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764D8926-0A3E-40F8-98E5-49339A0B88A1}" type="slidenum">
              <a:rPr lang="en-US">
                <a:solidFill>
                  <a:prstClr val="black"/>
                </a:solidFill>
              </a:rPr>
              <a:pPr eaLnBrk="1" hangingPunct="1"/>
              <a:t>64</a:t>
            </a:fld>
            <a:endParaRPr lang="en-US">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EC4CC711-9F8D-4BF3-A0D9-2A09CC0DE706}" type="slidenum">
              <a:rPr lang="en-US">
                <a:solidFill>
                  <a:prstClr val="black"/>
                </a:solidFill>
              </a:rPr>
              <a:pPr eaLnBrk="1" hangingPunct="1"/>
              <a:t>65</a:t>
            </a:fld>
            <a:endParaRPr lang="en-US">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0D354750-742C-49D7-BA7C-8D6A997F8F22}" type="slidenum">
              <a:rPr lang="en-US">
                <a:solidFill>
                  <a:prstClr val="black"/>
                </a:solidFill>
              </a:rPr>
              <a:pPr eaLnBrk="1" hangingPunct="1"/>
              <a:t>66</a:t>
            </a:fld>
            <a:endParaRPr lang="en-US">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8574408A-8DB2-4747-B50D-53154A678C22}" type="slidenum">
              <a:rPr lang="en-US">
                <a:solidFill>
                  <a:prstClr val="black"/>
                </a:solidFill>
              </a:rPr>
              <a:pPr eaLnBrk="1" hangingPunct="1"/>
              <a:t>67</a:t>
            </a:fld>
            <a:endParaRPr lang="en-US">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F08908AD-0826-45C6-8012-92AF02B737E0}" type="slidenum">
              <a:rPr lang="en-US">
                <a:solidFill>
                  <a:prstClr val="black"/>
                </a:solidFill>
              </a:rPr>
              <a:pPr eaLnBrk="1" hangingPunct="1"/>
              <a:t>68</a:t>
            </a:fld>
            <a:endParaRPr lang="en-US">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DDD19954-B51C-4E64-B454-9120BAC49974}" type="slidenum">
              <a:rPr lang="en-US">
                <a:solidFill>
                  <a:prstClr val="black"/>
                </a:solidFill>
              </a:rPr>
              <a:pPr eaLnBrk="1" hangingPunct="1"/>
              <a:t>69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717914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808741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E19C9D-F3CA-4C6E-90A3-2B255B375DB2}"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4054216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10/30/2012</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10/30/2012</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10/30/2012</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03188"/>
            <a:ext cx="8229600" cy="1165225"/>
          </a:xfrm>
        </p:spPr>
        <p:txBody>
          <a:bodyPr/>
          <a:lstStyle>
            <a:lvl1pPr>
              <a:lnSpc>
                <a:spcPct val="80000"/>
              </a:lnSpc>
              <a:defRPr sz="4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457200" y="1143000"/>
            <a:ext cx="6140450" cy="519113"/>
          </a:xfrm>
        </p:spPr>
        <p:txBody>
          <a:bodyPr/>
          <a:lstStyle>
            <a:lvl1pPr marL="0" indent="0">
              <a:buFontTx/>
              <a:buNone/>
              <a:defRPr sz="2800"/>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228600" y="6477000"/>
            <a:ext cx="1905000" cy="381000"/>
          </a:xfrm>
        </p:spPr>
        <p:txBody>
          <a:bodyPr/>
          <a:lstStyle>
            <a:lvl1pPr>
              <a:defRPr smtClean="0"/>
            </a:lvl1pPr>
          </a:lstStyle>
          <a:p>
            <a:pPr>
              <a:defRPr/>
            </a:pPr>
            <a:endParaRPr lang="en-US" dirty="0">
              <a:solidFill>
                <a:srgbClr val="58572B"/>
              </a:solidFill>
            </a:endParaRPr>
          </a:p>
        </p:txBody>
      </p:sp>
      <p:sp>
        <p:nvSpPr>
          <p:cNvPr id="5" name="Rectangle 5"/>
          <p:cNvSpPr>
            <a:spLocks noGrp="1" noChangeArrowheads="1"/>
          </p:cNvSpPr>
          <p:nvPr>
            <p:ph type="ftr" sz="quarter" idx="11"/>
          </p:nvPr>
        </p:nvSpPr>
        <p:spPr>
          <a:xfrm>
            <a:off x="2362200" y="6477000"/>
            <a:ext cx="4343400" cy="381000"/>
          </a:xfrm>
        </p:spPr>
        <p:txBody>
          <a:bodyPr/>
          <a:lstStyle>
            <a:lvl1pPr>
              <a:defRPr smtClean="0"/>
            </a:lvl1pPr>
          </a:lstStyle>
          <a:p>
            <a:pPr>
              <a:defRPr/>
            </a:pPr>
            <a:endParaRPr lang="en-US" dirty="0">
              <a:solidFill>
                <a:srgbClr val="58572B"/>
              </a:solidFill>
            </a:endParaRPr>
          </a:p>
        </p:txBody>
      </p:sp>
      <p:sp>
        <p:nvSpPr>
          <p:cNvPr id="6" name="Rectangle 6"/>
          <p:cNvSpPr>
            <a:spLocks noGrp="1" noChangeArrowheads="1"/>
          </p:cNvSpPr>
          <p:nvPr>
            <p:ph type="sldNum" sz="quarter" idx="12"/>
          </p:nvPr>
        </p:nvSpPr>
        <p:spPr>
          <a:xfrm>
            <a:off x="7010400" y="6477000"/>
            <a:ext cx="1905000" cy="381000"/>
          </a:xfrm>
        </p:spPr>
        <p:txBody>
          <a:bodyPr/>
          <a:lstStyle>
            <a:lvl1pPr>
              <a:defRPr smtClean="0"/>
            </a:lvl1pPr>
          </a:lstStyle>
          <a:p>
            <a:pPr>
              <a:defRPr/>
            </a:pPr>
            <a:fld id="{C5D386B4-DD9C-4907-AE3B-00A7B4E4358C}" type="slidenum">
              <a:rPr lang="en-US">
                <a:solidFill>
                  <a:srgbClr val="58572B"/>
                </a:solidFill>
              </a:rPr>
              <a:pPr>
                <a:defRPr/>
              </a:pPr>
              <a:t>‹#›</a:t>
            </a:fld>
            <a:endParaRPr lang="en-US" dirty="0">
              <a:solidFill>
                <a:srgbClr val="58572B"/>
              </a:solidFill>
            </a:endParaRPr>
          </a:p>
        </p:txBody>
      </p:sp>
    </p:spTree>
    <p:extLst>
      <p:ext uri="{BB962C8B-B14F-4D97-AF65-F5344CB8AC3E}">
        <p14:creationId xmlns:p14="http://schemas.microsoft.com/office/powerpoint/2010/main" val="1586789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58572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58572B"/>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089E95-DD40-494D-AA5E-53AB8E45C05F}" type="slidenum">
              <a:rPr lang="en-US">
                <a:solidFill>
                  <a:srgbClr val="58572B"/>
                </a:solidFill>
              </a:rPr>
              <a:pPr>
                <a:defRPr/>
              </a:pPr>
              <a:t>‹#›</a:t>
            </a:fld>
            <a:endParaRPr lang="en-US" dirty="0">
              <a:solidFill>
                <a:srgbClr val="58572B"/>
              </a:solidFill>
            </a:endParaRPr>
          </a:p>
        </p:txBody>
      </p:sp>
    </p:spTree>
    <p:extLst>
      <p:ext uri="{BB962C8B-B14F-4D97-AF65-F5344CB8AC3E}">
        <p14:creationId xmlns:p14="http://schemas.microsoft.com/office/powerpoint/2010/main" val="3366042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58572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58572B"/>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D9DC11-E517-49DD-A778-79A567B02A93}" type="slidenum">
              <a:rPr lang="en-US">
                <a:solidFill>
                  <a:srgbClr val="58572B"/>
                </a:solidFill>
              </a:rPr>
              <a:pPr>
                <a:defRPr/>
              </a:pPr>
              <a:t>‹#›</a:t>
            </a:fld>
            <a:endParaRPr lang="en-US" dirty="0">
              <a:solidFill>
                <a:srgbClr val="58572B"/>
              </a:solidFill>
            </a:endParaRPr>
          </a:p>
        </p:txBody>
      </p:sp>
    </p:spTree>
    <p:extLst>
      <p:ext uri="{BB962C8B-B14F-4D97-AF65-F5344CB8AC3E}">
        <p14:creationId xmlns:p14="http://schemas.microsoft.com/office/powerpoint/2010/main" val="3892045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667000"/>
            <a:ext cx="40767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667000"/>
            <a:ext cx="40767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58572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58572B"/>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846627-784B-46B1-8C9D-D1101C09BCD2}" type="slidenum">
              <a:rPr lang="en-US">
                <a:solidFill>
                  <a:srgbClr val="58572B"/>
                </a:solidFill>
              </a:rPr>
              <a:pPr>
                <a:defRPr/>
              </a:pPr>
              <a:t>‹#›</a:t>
            </a:fld>
            <a:endParaRPr lang="en-US" dirty="0">
              <a:solidFill>
                <a:srgbClr val="58572B"/>
              </a:solidFill>
            </a:endParaRPr>
          </a:p>
        </p:txBody>
      </p:sp>
    </p:spTree>
    <p:extLst>
      <p:ext uri="{BB962C8B-B14F-4D97-AF65-F5344CB8AC3E}">
        <p14:creationId xmlns:p14="http://schemas.microsoft.com/office/powerpoint/2010/main" val="2318832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58572B"/>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58572B"/>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D15458D-14AF-47B3-9619-0FEEA91C4BE9}" type="slidenum">
              <a:rPr lang="en-US">
                <a:solidFill>
                  <a:srgbClr val="58572B"/>
                </a:solidFill>
              </a:rPr>
              <a:pPr>
                <a:defRPr/>
              </a:pPr>
              <a:t>‹#›</a:t>
            </a:fld>
            <a:endParaRPr lang="en-US" dirty="0">
              <a:solidFill>
                <a:srgbClr val="58572B"/>
              </a:solidFill>
            </a:endParaRPr>
          </a:p>
        </p:txBody>
      </p:sp>
    </p:spTree>
    <p:extLst>
      <p:ext uri="{BB962C8B-B14F-4D97-AF65-F5344CB8AC3E}">
        <p14:creationId xmlns:p14="http://schemas.microsoft.com/office/powerpoint/2010/main" val="276880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58572B"/>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58572B"/>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FA4C06-9CC2-4F46-AC96-8F4472CC795E}" type="slidenum">
              <a:rPr lang="en-US">
                <a:solidFill>
                  <a:srgbClr val="58572B"/>
                </a:solidFill>
              </a:rPr>
              <a:pPr>
                <a:defRPr/>
              </a:pPr>
              <a:t>‹#›</a:t>
            </a:fld>
            <a:endParaRPr lang="en-US" dirty="0">
              <a:solidFill>
                <a:srgbClr val="58572B"/>
              </a:solidFill>
            </a:endParaRPr>
          </a:p>
        </p:txBody>
      </p:sp>
    </p:spTree>
    <p:extLst>
      <p:ext uri="{BB962C8B-B14F-4D97-AF65-F5344CB8AC3E}">
        <p14:creationId xmlns:p14="http://schemas.microsoft.com/office/powerpoint/2010/main" val="1057713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58572B"/>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58572B"/>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F20BBF0-AEFD-4F5F-B2EE-76BC6AED7FC3}" type="slidenum">
              <a:rPr lang="en-US">
                <a:solidFill>
                  <a:srgbClr val="58572B"/>
                </a:solidFill>
              </a:rPr>
              <a:pPr>
                <a:defRPr/>
              </a:pPr>
              <a:t>‹#›</a:t>
            </a:fld>
            <a:endParaRPr lang="en-US" dirty="0">
              <a:solidFill>
                <a:srgbClr val="58572B"/>
              </a:solidFill>
            </a:endParaRPr>
          </a:p>
        </p:txBody>
      </p:sp>
    </p:spTree>
    <p:extLst>
      <p:ext uri="{BB962C8B-B14F-4D97-AF65-F5344CB8AC3E}">
        <p14:creationId xmlns:p14="http://schemas.microsoft.com/office/powerpoint/2010/main" val="4138099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58572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58572B"/>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B7C5D5-4171-4B4E-BB25-9A84451669BA}" type="slidenum">
              <a:rPr lang="en-US">
                <a:solidFill>
                  <a:srgbClr val="58572B"/>
                </a:solidFill>
              </a:rPr>
              <a:pPr>
                <a:defRPr/>
              </a:pPr>
              <a:t>‹#›</a:t>
            </a:fld>
            <a:endParaRPr lang="en-US" dirty="0">
              <a:solidFill>
                <a:srgbClr val="58572B"/>
              </a:solidFill>
            </a:endParaRPr>
          </a:p>
        </p:txBody>
      </p:sp>
    </p:spTree>
    <p:extLst>
      <p:ext uri="{BB962C8B-B14F-4D97-AF65-F5344CB8AC3E}">
        <p14:creationId xmlns:p14="http://schemas.microsoft.com/office/powerpoint/2010/main" val="2007895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10/30/2012</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58572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58572B"/>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F37CDE-B811-48DB-A0ED-E2211CB4E5BB}" type="slidenum">
              <a:rPr lang="en-US">
                <a:solidFill>
                  <a:srgbClr val="58572B"/>
                </a:solidFill>
              </a:rPr>
              <a:pPr>
                <a:defRPr/>
              </a:pPr>
              <a:t>‹#›</a:t>
            </a:fld>
            <a:endParaRPr lang="en-US" dirty="0">
              <a:solidFill>
                <a:srgbClr val="58572B"/>
              </a:solidFill>
            </a:endParaRPr>
          </a:p>
        </p:txBody>
      </p:sp>
    </p:spTree>
    <p:extLst>
      <p:ext uri="{BB962C8B-B14F-4D97-AF65-F5344CB8AC3E}">
        <p14:creationId xmlns:p14="http://schemas.microsoft.com/office/powerpoint/2010/main" val="1285311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58572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58572B"/>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D44409-4BD2-40A4-ADDD-CCF07E19B6C0}" type="slidenum">
              <a:rPr lang="en-US">
                <a:solidFill>
                  <a:srgbClr val="58572B"/>
                </a:solidFill>
              </a:rPr>
              <a:pPr>
                <a:defRPr/>
              </a:pPr>
              <a:t>‹#›</a:t>
            </a:fld>
            <a:endParaRPr lang="en-US" dirty="0">
              <a:solidFill>
                <a:srgbClr val="58572B"/>
              </a:solidFill>
            </a:endParaRPr>
          </a:p>
        </p:txBody>
      </p:sp>
    </p:spTree>
    <p:extLst>
      <p:ext uri="{BB962C8B-B14F-4D97-AF65-F5344CB8AC3E}">
        <p14:creationId xmlns:p14="http://schemas.microsoft.com/office/powerpoint/2010/main" val="3934411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828800"/>
            <a:ext cx="2076450" cy="426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8800"/>
            <a:ext cx="6076950" cy="426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58572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58572B"/>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750691-B976-401E-94D9-E0DB30BBD1C4}" type="slidenum">
              <a:rPr lang="en-US">
                <a:solidFill>
                  <a:srgbClr val="58572B"/>
                </a:solidFill>
              </a:rPr>
              <a:pPr>
                <a:defRPr/>
              </a:pPr>
              <a:t>‹#›</a:t>
            </a:fld>
            <a:endParaRPr lang="en-US" dirty="0">
              <a:solidFill>
                <a:srgbClr val="58572B"/>
              </a:solidFill>
            </a:endParaRPr>
          </a:p>
        </p:txBody>
      </p:sp>
    </p:spTree>
    <p:extLst>
      <p:ext uri="{BB962C8B-B14F-4D97-AF65-F5344CB8AC3E}">
        <p14:creationId xmlns:p14="http://schemas.microsoft.com/office/powerpoint/2010/main" val="2693600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buFontTx/>
              <a:buNone/>
              <a:defRPr>
                <a:solidFill>
                  <a:srgbClr val="D1EAEE"/>
                </a:solidFill>
              </a:defRPr>
            </a:lvl1pPr>
          </a:lstStyle>
          <a:p>
            <a:pPr>
              <a:defRPr/>
            </a:pPr>
            <a:fld id="{E68551C4-0EEA-49DB-AEEB-9DE5F8C2716F}" type="slidenum">
              <a:rPr lang="en-US"/>
              <a:pPr>
                <a:defRPr/>
              </a:pPr>
              <a:t>‹#›</a:t>
            </a:fld>
            <a:endParaRPr lang="en-US"/>
          </a:p>
        </p:txBody>
      </p:sp>
    </p:spTree>
    <p:extLst>
      <p:ext uri="{BB962C8B-B14F-4D97-AF65-F5344CB8AC3E}">
        <p14:creationId xmlns:p14="http://schemas.microsoft.com/office/powerpoint/2010/main" val="34436082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buFontTx/>
              <a:buNone/>
              <a:defRPr/>
            </a:lvl1pPr>
          </a:lstStyle>
          <a:p>
            <a:pPr>
              <a:defRPr/>
            </a:pPr>
            <a:fld id="{28D282DB-82E9-4481-A5B8-F3B5E9B37254}" type="slidenum">
              <a:rPr lang="en-US"/>
              <a:pPr>
                <a:defRPr/>
              </a:pPr>
              <a:t>‹#›</a:t>
            </a:fld>
            <a:endParaRPr lang="en-US"/>
          </a:p>
        </p:txBody>
      </p:sp>
    </p:spTree>
    <p:extLst>
      <p:ext uri="{BB962C8B-B14F-4D97-AF65-F5344CB8AC3E}">
        <p14:creationId xmlns:p14="http://schemas.microsoft.com/office/powerpoint/2010/main" val="1656921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buFontTx/>
              <a:buNone/>
              <a:defRPr>
                <a:solidFill>
                  <a:srgbClr val="D1EAEE"/>
                </a:solidFill>
              </a:defRPr>
            </a:lvl1pPr>
          </a:lstStyle>
          <a:p>
            <a:pPr>
              <a:defRPr/>
            </a:pPr>
            <a:fld id="{1186F57D-3ECB-46A4-8B09-6FC95FCBE7D0}" type="slidenum">
              <a:rPr lang="en-US"/>
              <a:pPr>
                <a:defRPr/>
              </a:pPr>
              <a:t>‹#›</a:t>
            </a:fld>
            <a:endParaRPr lang="en-US"/>
          </a:p>
        </p:txBody>
      </p:sp>
    </p:spTree>
    <p:extLst>
      <p:ext uri="{BB962C8B-B14F-4D97-AF65-F5344CB8AC3E}">
        <p14:creationId xmlns:p14="http://schemas.microsoft.com/office/powerpoint/2010/main" val="268882706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buFontTx/>
              <a:buNone/>
              <a:defRPr/>
            </a:lvl1pPr>
          </a:lstStyle>
          <a:p>
            <a:pPr>
              <a:defRPr/>
            </a:pPr>
            <a:fld id="{2D6E9774-CECE-44D9-9525-EA7E835592FE}" type="slidenum">
              <a:rPr lang="en-US"/>
              <a:pPr>
                <a:defRPr/>
              </a:pPr>
              <a:t>‹#›</a:t>
            </a:fld>
            <a:endParaRPr lang="en-US"/>
          </a:p>
        </p:txBody>
      </p:sp>
    </p:spTree>
    <p:extLst>
      <p:ext uri="{BB962C8B-B14F-4D97-AF65-F5344CB8AC3E}">
        <p14:creationId xmlns:p14="http://schemas.microsoft.com/office/powerpoint/2010/main" val="1893710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buFontTx/>
              <a:buNone/>
              <a:defRPr/>
            </a:lvl1pPr>
          </a:lstStyle>
          <a:p>
            <a:pPr>
              <a:defRPr/>
            </a:pPr>
            <a:fld id="{EBDC2DEF-6607-4B77-8BE7-987E6901F0F5}" type="slidenum">
              <a:rPr lang="en-US"/>
              <a:pPr>
                <a:defRPr/>
              </a:pPr>
              <a:t>‹#›</a:t>
            </a:fld>
            <a:endParaRPr lang="en-US"/>
          </a:p>
        </p:txBody>
      </p:sp>
    </p:spTree>
    <p:extLst>
      <p:ext uri="{BB962C8B-B14F-4D97-AF65-F5344CB8AC3E}">
        <p14:creationId xmlns:p14="http://schemas.microsoft.com/office/powerpoint/2010/main" val="1248675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buFontTx/>
              <a:buNone/>
              <a:defRPr/>
            </a:lvl1pPr>
          </a:lstStyle>
          <a:p>
            <a:pPr>
              <a:defRPr/>
            </a:pPr>
            <a:fld id="{0668C4C8-9F8B-4712-A722-0E88E37C8DD1}" type="slidenum">
              <a:rPr lang="en-US"/>
              <a:pPr>
                <a:defRPr/>
              </a:pPr>
              <a:t>‹#›</a:t>
            </a:fld>
            <a:endParaRPr lang="en-US"/>
          </a:p>
        </p:txBody>
      </p:sp>
    </p:spTree>
    <p:extLst>
      <p:ext uri="{BB962C8B-B14F-4D97-AF65-F5344CB8AC3E}">
        <p14:creationId xmlns:p14="http://schemas.microsoft.com/office/powerpoint/2010/main" val="3499916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buFontTx/>
              <a:buNone/>
              <a:defRPr/>
            </a:lvl1pPr>
          </a:lstStyle>
          <a:p>
            <a:pPr>
              <a:defRPr/>
            </a:pPr>
            <a:fld id="{56050062-665F-4B8A-B1B7-A719AAAAAA5F}" type="slidenum">
              <a:rPr lang="en-US"/>
              <a:pPr>
                <a:defRPr/>
              </a:pPr>
              <a:t>‹#›</a:t>
            </a:fld>
            <a:endParaRPr lang="en-US"/>
          </a:p>
        </p:txBody>
      </p:sp>
    </p:spTree>
    <p:extLst>
      <p:ext uri="{BB962C8B-B14F-4D97-AF65-F5344CB8AC3E}">
        <p14:creationId xmlns:p14="http://schemas.microsoft.com/office/powerpoint/2010/main" val="52783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10/30/2012</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buFontTx/>
              <a:buNone/>
              <a:defRPr/>
            </a:lvl1pPr>
          </a:lstStyle>
          <a:p>
            <a:pPr>
              <a:defRPr/>
            </a:pPr>
            <a:fld id="{4C97DFF3-864D-40FD-9A60-0BEF132502C9}" type="slidenum">
              <a:rPr lang="en-US"/>
              <a:pPr>
                <a:defRPr/>
              </a:pPr>
              <a:t>‹#›</a:t>
            </a:fld>
            <a:endParaRPr lang="en-US"/>
          </a:p>
        </p:txBody>
      </p:sp>
    </p:spTree>
    <p:extLst>
      <p:ext uri="{BB962C8B-B14F-4D97-AF65-F5344CB8AC3E}">
        <p14:creationId xmlns:p14="http://schemas.microsoft.com/office/powerpoint/2010/main" val="3315380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buFontTx/>
              <a:buNone/>
              <a:defRPr/>
            </a:lvl1pPr>
          </a:lstStyle>
          <a:p>
            <a:pPr>
              <a:defRPr/>
            </a:pPr>
            <a:fld id="{2C80D785-1415-448E-A919-08EE45C836AA}" type="slidenum">
              <a:rPr lang="en-US"/>
              <a:pPr>
                <a:defRPr/>
              </a:pPr>
              <a:t>‹#›</a:t>
            </a:fld>
            <a:endParaRPr lang="en-US"/>
          </a:p>
        </p:txBody>
      </p:sp>
    </p:spTree>
    <p:extLst>
      <p:ext uri="{BB962C8B-B14F-4D97-AF65-F5344CB8AC3E}">
        <p14:creationId xmlns:p14="http://schemas.microsoft.com/office/powerpoint/2010/main" val="2929615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buFontTx/>
              <a:buNone/>
              <a:defRPr/>
            </a:lvl1pPr>
          </a:lstStyle>
          <a:p>
            <a:pPr>
              <a:defRPr/>
            </a:pPr>
            <a:fld id="{F497B5C8-5B55-4389-B4EA-F1CD7C75E9AF}" type="slidenum">
              <a:rPr lang="en-US"/>
              <a:pPr>
                <a:defRPr/>
              </a:pPr>
              <a:t>‹#›</a:t>
            </a:fld>
            <a:endParaRPr lang="en-US"/>
          </a:p>
        </p:txBody>
      </p:sp>
    </p:spTree>
    <p:extLst>
      <p:ext uri="{BB962C8B-B14F-4D97-AF65-F5344CB8AC3E}">
        <p14:creationId xmlns:p14="http://schemas.microsoft.com/office/powerpoint/2010/main" val="2452739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buFontTx/>
              <a:buNone/>
              <a:defRPr/>
            </a:lvl1pPr>
          </a:lstStyle>
          <a:p>
            <a:pPr>
              <a:defRPr/>
            </a:pPr>
            <a:fld id="{61776FC1-2EA5-4E38-9FB3-DB279CE173C2}" type="slidenum">
              <a:rPr lang="en-US"/>
              <a:pPr>
                <a:defRPr/>
              </a:pPr>
              <a:t>‹#›</a:t>
            </a:fld>
            <a:endParaRPr lang="en-US"/>
          </a:p>
        </p:txBody>
      </p:sp>
    </p:spTree>
    <p:extLst>
      <p:ext uri="{BB962C8B-B14F-4D97-AF65-F5344CB8AC3E}">
        <p14:creationId xmlns:p14="http://schemas.microsoft.com/office/powerpoint/2010/main" val="2242073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10/30/2012</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10/30/2012</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t>10/30/2012</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t>10/30/2012</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10/30/2012</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10/30/2012</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t>10/30/2012</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828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667000"/>
            <a:ext cx="8305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895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lvl1pPr>
          </a:lstStyle>
          <a:p>
            <a:pPr fontAlgn="base">
              <a:spcBef>
                <a:spcPct val="0"/>
              </a:spcBef>
              <a:spcAft>
                <a:spcPct val="0"/>
              </a:spcAft>
              <a:defRPr/>
            </a:pPr>
            <a:endParaRPr lang="en-US" dirty="0">
              <a:solidFill>
                <a:srgbClr val="58572B"/>
              </a:solidFill>
            </a:endParaRPr>
          </a:p>
        </p:txBody>
      </p:sp>
      <p:sp>
        <p:nvSpPr>
          <p:cNvPr id="1029" name="Rectangle 5"/>
          <p:cNvSpPr>
            <a:spLocks noGrp="1" noChangeArrowheads="1"/>
          </p:cNvSpPr>
          <p:nvPr>
            <p:ph type="ftr" sz="quarter" idx="3"/>
          </p:nvPr>
        </p:nvSpPr>
        <p:spPr bwMode="auto">
          <a:xfrm>
            <a:off x="4343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lvl1pPr>
          </a:lstStyle>
          <a:p>
            <a:pPr fontAlgn="base">
              <a:spcBef>
                <a:spcPct val="0"/>
              </a:spcBef>
              <a:spcAft>
                <a:spcPct val="0"/>
              </a:spcAft>
              <a:defRPr/>
            </a:pPr>
            <a:endParaRPr lang="en-US" dirty="0">
              <a:solidFill>
                <a:srgbClr val="58572B"/>
              </a:solidFill>
            </a:endParaRPr>
          </a:p>
        </p:txBody>
      </p:sp>
      <p:sp>
        <p:nvSpPr>
          <p:cNvPr id="1030" name="Rectangle 6"/>
          <p:cNvSpPr>
            <a:spLocks noGrp="1" noChangeArrowheads="1"/>
          </p:cNvSpPr>
          <p:nvPr>
            <p:ph type="sldNum" sz="quarter" idx="4"/>
          </p:nvPr>
        </p:nvSpPr>
        <p:spPr bwMode="auto">
          <a:xfrm>
            <a:off x="73914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fontAlgn="base">
              <a:spcBef>
                <a:spcPct val="0"/>
              </a:spcBef>
              <a:spcAft>
                <a:spcPct val="0"/>
              </a:spcAft>
              <a:defRPr/>
            </a:pPr>
            <a:fld id="{01B35244-1F1F-4E56-825D-BE78F91A3909}" type="slidenum">
              <a:rPr lang="en-US">
                <a:solidFill>
                  <a:srgbClr val="58572B"/>
                </a:solidFill>
              </a:rPr>
              <a:pPr fontAlgn="base">
                <a:spcBef>
                  <a:spcPct val="0"/>
                </a:spcBef>
                <a:spcAft>
                  <a:spcPct val="0"/>
                </a:spcAft>
                <a:defRPr/>
              </a:pPr>
              <a:t>‹#›</a:t>
            </a:fld>
            <a:endParaRPr lang="en-US" dirty="0">
              <a:solidFill>
                <a:srgbClr val="58572B"/>
              </a:solidFill>
            </a:endParaRPr>
          </a:p>
        </p:txBody>
      </p:sp>
    </p:spTree>
    <p:extLst>
      <p:ext uri="{BB962C8B-B14F-4D97-AF65-F5344CB8AC3E}">
        <p14:creationId xmlns:p14="http://schemas.microsoft.com/office/powerpoint/2010/main" val="36317785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Black" pitchFamily="34" charset="0"/>
        </a:defRPr>
      </a:lvl2pPr>
      <a:lvl3pPr algn="l" rtl="0" eaLnBrk="1" fontAlgn="base" hangingPunct="1">
        <a:spcBef>
          <a:spcPct val="0"/>
        </a:spcBef>
        <a:spcAft>
          <a:spcPct val="0"/>
        </a:spcAft>
        <a:defRPr sz="3600">
          <a:solidFill>
            <a:schemeClr val="tx2"/>
          </a:solidFill>
          <a:latin typeface="Arial Black" pitchFamily="34" charset="0"/>
        </a:defRPr>
      </a:lvl3pPr>
      <a:lvl4pPr algn="l" rtl="0" eaLnBrk="1" fontAlgn="base" hangingPunct="1">
        <a:spcBef>
          <a:spcPct val="0"/>
        </a:spcBef>
        <a:spcAft>
          <a:spcPct val="0"/>
        </a:spcAft>
        <a:defRPr sz="3600">
          <a:solidFill>
            <a:schemeClr val="tx2"/>
          </a:solidFill>
          <a:latin typeface="Arial Black" pitchFamily="34" charset="0"/>
        </a:defRPr>
      </a:lvl4pPr>
      <a:lvl5pPr algn="l" rtl="0" eaLnBrk="1" fontAlgn="base" hangingPunct="1">
        <a:spcBef>
          <a:spcPct val="0"/>
        </a:spcBef>
        <a:spcAft>
          <a:spcPct val="0"/>
        </a:spcAft>
        <a:defRPr sz="3600">
          <a:solidFill>
            <a:schemeClr val="tx2"/>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a:solidFill>
                <a:srgbClr val="04617B">
                  <a:shade val="90000"/>
                </a:srgbClr>
              </a:solidFill>
              <a:latin typeface="Arial" charset="0"/>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a:solidFill>
                <a:srgbClr val="04617B">
                  <a:shade val="90000"/>
                </a:srgbClr>
              </a:solidFill>
              <a:latin typeface="Arial" charset="0"/>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buFont typeface="Calibri" pitchFamily="34" charset="0"/>
              <a:buAutoNum type="arabicPeriod"/>
              <a:defRPr sz="1200">
                <a:solidFill>
                  <a:srgbClr val="045C75"/>
                </a:solidFill>
              </a:defRPr>
            </a:lvl1pPr>
          </a:lstStyle>
          <a:p>
            <a:pPr fontAlgn="base">
              <a:spcBef>
                <a:spcPct val="0"/>
              </a:spcBef>
              <a:spcAft>
                <a:spcPct val="0"/>
              </a:spcAft>
              <a:defRPr/>
            </a:pPr>
            <a:fld id="{E49AE7B4-BCC0-4636-B839-B74EF68E4FA3}" type="slidenum">
              <a:rPr lang="en-US">
                <a:latin typeface="Arial" charset="0"/>
                <a:cs typeface="Arial" charset="0"/>
              </a:rPr>
              <a:pPr fontAlgn="base">
                <a:spcBef>
                  <a:spcPct val="0"/>
                </a:spcBef>
                <a:spcAft>
                  <a:spcPct val="0"/>
                </a:spcAft>
                <a:defRPr/>
              </a:pPr>
              <a:t>‹#›</a:t>
            </a:fld>
            <a:endParaRPr lang="en-US">
              <a:latin typeface="Arial" charset="0"/>
              <a:cs typeface="Arial"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39749051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8" Type="http://schemas.openxmlformats.org/officeDocument/2006/relationships/hyperlink" Target="http://www.projectaries.org/" TargetMode="External"/><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mailto:jmartin@queenstonegroup.com"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mailto:karl.halfman@cdph.ca.gov"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hyperlink" Target="http://www.projectaries.or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23.xml"/><Relationship Id="rId5" Type="http://schemas.openxmlformats.org/officeDocument/2006/relationships/image" Target="../media/image2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4.png"/><Relationship Id="rId7" Type="http://schemas.openxmlformats.org/officeDocument/2006/relationships/diagramColors" Target="../diagrams/colors20.xml"/><Relationship Id="rId2" Type="http://schemas.openxmlformats.org/officeDocument/2006/relationships/notesSlide" Target="../notesSlides/notesSlide43.xml"/><Relationship Id="rId1" Type="http://schemas.openxmlformats.org/officeDocument/2006/relationships/slideLayout" Target="../slideLayouts/slideLayout24.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21.xml"/><Relationship Id="rId3" Type="http://schemas.openxmlformats.org/officeDocument/2006/relationships/image" Target="../media/image24.png"/><Relationship Id="rId7" Type="http://schemas.openxmlformats.org/officeDocument/2006/relationships/diagramQuickStyle" Target="../diagrams/quickStyle21.xml"/><Relationship Id="rId2" Type="http://schemas.openxmlformats.org/officeDocument/2006/relationships/notesSlide" Target="../notesSlides/notesSlide44.xml"/><Relationship Id="rId1" Type="http://schemas.openxmlformats.org/officeDocument/2006/relationships/slideLayout" Target="../slideLayouts/slideLayout24.xml"/><Relationship Id="rId6" Type="http://schemas.openxmlformats.org/officeDocument/2006/relationships/diagramLayout" Target="../diagrams/layout21.xml"/><Relationship Id="rId5" Type="http://schemas.openxmlformats.org/officeDocument/2006/relationships/diagramData" Target="../diagrams/data21.xml"/><Relationship Id="rId4" Type="http://schemas.openxmlformats.org/officeDocument/2006/relationships/image" Target="../media/image25.jpeg"/><Relationship Id="rId9" Type="http://schemas.microsoft.com/office/2007/relationships/diagramDrawing" Target="../diagrams/drawing21.xml"/></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22.xml"/><Relationship Id="rId3" Type="http://schemas.openxmlformats.org/officeDocument/2006/relationships/image" Target="../media/image24.png"/><Relationship Id="rId7" Type="http://schemas.openxmlformats.org/officeDocument/2006/relationships/diagramQuickStyle" Target="../diagrams/quickStyle22.xml"/><Relationship Id="rId2" Type="http://schemas.openxmlformats.org/officeDocument/2006/relationships/notesSlide" Target="../notesSlides/notesSlide45.xml"/><Relationship Id="rId1" Type="http://schemas.openxmlformats.org/officeDocument/2006/relationships/slideLayout" Target="../slideLayouts/slideLayout24.xml"/><Relationship Id="rId6" Type="http://schemas.openxmlformats.org/officeDocument/2006/relationships/diagramLayout" Target="../diagrams/layout22.xml"/><Relationship Id="rId5" Type="http://schemas.openxmlformats.org/officeDocument/2006/relationships/diagramData" Target="../diagrams/data22.xml"/><Relationship Id="rId4" Type="http://schemas.openxmlformats.org/officeDocument/2006/relationships/image" Target="../media/image26.png"/><Relationship Id="rId9" Type="http://schemas.microsoft.com/office/2007/relationships/diagramDrawing" Target="../diagrams/drawing22.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image" Target="../media/image24.png"/><Relationship Id="rId7" Type="http://schemas.openxmlformats.org/officeDocument/2006/relationships/diagramQuickStyle" Target="../diagrams/quickStyle23.xml"/><Relationship Id="rId2" Type="http://schemas.openxmlformats.org/officeDocument/2006/relationships/notesSlide" Target="../notesSlides/notesSlide46.xml"/><Relationship Id="rId1" Type="http://schemas.openxmlformats.org/officeDocument/2006/relationships/slideLayout" Target="../slideLayouts/slideLayout24.xml"/><Relationship Id="rId6" Type="http://schemas.openxmlformats.org/officeDocument/2006/relationships/diagramLayout" Target="../diagrams/layout23.xml"/><Relationship Id="rId5" Type="http://schemas.openxmlformats.org/officeDocument/2006/relationships/diagramData" Target="../diagrams/data23.xml"/><Relationship Id="rId10" Type="http://schemas.openxmlformats.org/officeDocument/2006/relationships/image" Target="../media/image28.wmf"/><Relationship Id="rId4" Type="http://schemas.openxmlformats.org/officeDocument/2006/relationships/image" Target="../media/image27.png"/><Relationship Id="rId9" Type="http://schemas.microsoft.com/office/2007/relationships/diagramDrawing" Target="../diagrams/drawing23.xml"/></Relationships>
</file>

<file path=ppt/slides/_rels/slide48.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4.png"/><Relationship Id="rId7" Type="http://schemas.openxmlformats.org/officeDocument/2006/relationships/diagramColors" Target="../diagrams/colors24.xml"/><Relationship Id="rId2" Type="http://schemas.openxmlformats.org/officeDocument/2006/relationships/notesSlide" Target="../notesSlides/notesSlide47.xml"/><Relationship Id="rId1" Type="http://schemas.openxmlformats.org/officeDocument/2006/relationships/slideLayout" Target="../slideLayouts/slideLayout24.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4.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35.jpeg"/></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24.xml"/><Relationship Id="rId5" Type="http://schemas.openxmlformats.org/officeDocument/2006/relationships/image" Target="../media/image37.png"/><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24.xml"/><Relationship Id="rId6" Type="http://schemas.openxmlformats.org/officeDocument/2006/relationships/image" Target="../media/image36.png"/><Relationship Id="rId5" Type="http://schemas.openxmlformats.org/officeDocument/2006/relationships/image" Target="../media/image40.jpeg"/><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24.xml"/><Relationship Id="rId5" Type="http://schemas.openxmlformats.org/officeDocument/2006/relationships/image" Target="../media/image37.png"/><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24.xml"/><Relationship Id="rId5" Type="http://schemas.openxmlformats.org/officeDocument/2006/relationships/image" Target="../media/image37.png"/><Relationship Id="rId4" Type="http://schemas.openxmlformats.org/officeDocument/2006/relationships/image" Target="../media/image43.png"/></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45.png"/><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24.xml"/><Relationship Id="rId4" Type="http://schemas.openxmlformats.org/officeDocument/2006/relationships/image" Target="../media/image46.png"/></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24.xml"/><Relationship Id="rId5" Type="http://schemas.openxmlformats.org/officeDocument/2006/relationships/image" Target="../media/image48.png"/><Relationship Id="rId4" Type="http://schemas.openxmlformats.org/officeDocument/2006/relationships/image" Target="../media/image47.png"/></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4.xml"/><Relationship Id="rId1" Type="http://schemas.openxmlformats.org/officeDocument/2006/relationships/slideLayout" Target="../slideLayouts/slideLayout24.xml"/><Relationship Id="rId4" Type="http://schemas.openxmlformats.org/officeDocument/2006/relationships/image" Target="../media/image49.png"/></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24.xml"/><Relationship Id="rId5" Type="http://schemas.openxmlformats.org/officeDocument/2006/relationships/chart" Target="../charts/chart1.xml"/><Relationship Id="rId4" Type="http://schemas.openxmlformats.org/officeDocument/2006/relationships/image" Target="../media/image50.jpeg"/></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24.xml"/><Relationship Id="rId5" Type="http://schemas.openxmlformats.org/officeDocument/2006/relationships/chart" Target="../charts/chart2.xml"/><Relationship Id="rId4" Type="http://schemas.openxmlformats.org/officeDocument/2006/relationships/image" Target="../media/image50.jpeg"/></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7.xml"/><Relationship Id="rId1" Type="http://schemas.openxmlformats.org/officeDocument/2006/relationships/slideLayout" Target="../slideLayouts/slideLayout24.xml"/><Relationship Id="rId4" Type="http://schemas.openxmlformats.org/officeDocument/2006/relationships/image" Target="../media/image51.jpeg"/></Relationships>
</file>

<file path=ppt/slides/_rels/slide6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228600"/>
            <a:ext cx="7406640" cy="1472184"/>
          </a:xfrm>
        </p:spPr>
        <p:txBody>
          <a:bodyPr/>
          <a:lstStyle/>
          <a:p>
            <a:r>
              <a:rPr lang="en-US" dirty="0"/>
              <a:t>Making Data Count:</a:t>
            </a:r>
          </a:p>
        </p:txBody>
      </p:sp>
      <p:sp>
        <p:nvSpPr>
          <p:cNvPr id="3" name="Subtitle 2"/>
          <p:cNvSpPr>
            <a:spLocks noGrp="1"/>
          </p:cNvSpPr>
          <p:nvPr>
            <p:ph type="subTitle" idx="1"/>
          </p:nvPr>
        </p:nvSpPr>
        <p:spPr>
          <a:xfrm>
            <a:off x="1432560" y="1676400"/>
            <a:ext cx="7406640" cy="969336"/>
          </a:xfrm>
          <a:noFill/>
        </p:spPr>
        <p:txBody>
          <a:bodyPr/>
          <a:lstStyle/>
          <a:p>
            <a:r>
              <a:rPr lang="en-US" dirty="0"/>
              <a:t>California's Experience Implementing a </a:t>
            </a:r>
            <a:r>
              <a:rPr lang="en-US" dirty="0" smtClean="0"/>
              <a:t/>
            </a:r>
            <a:br>
              <a:rPr lang="en-US" dirty="0" smtClean="0"/>
            </a:br>
            <a:r>
              <a:rPr lang="en-US" dirty="0" smtClean="0"/>
              <a:t>Data </a:t>
            </a:r>
            <a:r>
              <a:rPr lang="en-US" dirty="0"/>
              <a:t>Improvement Plan</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62276"/>
            <a:ext cx="8046720" cy="360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848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Intervention: ARIES User Group</a:t>
            </a:r>
            <a:endParaRPr lang="en-US" dirty="0"/>
          </a:p>
        </p:txBody>
      </p:sp>
      <p:sp>
        <p:nvSpPr>
          <p:cNvPr id="9" name="Content Placeholder 8"/>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buFont typeface="Wingdings" pitchFamily="2" charset="2"/>
              <a:buChar char=""/>
            </a:pPr>
            <a:r>
              <a:rPr lang="en-US" sz="1600" kern="1200" dirty="0" smtClean="0">
                <a:latin typeface="Arial" charset="0"/>
              </a:rPr>
              <a:t>The </a:t>
            </a:r>
            <a:r>
              <a:rPr lang="en-US" sz="1600" b="1" kern="1200" dirty="0" smtClean="0">
                <a:latin typeface="Arial" charset="0"/>
              </a:rPr>
              <a:t>ARIES User Group</a:t>
            </a:r>
            <a:r>
              <a:rPr lang="en-US" sz="1600" kern="1200" dirty="0" smtClean="0">
                <a:latin typeface="Arial" charset="0"/>
              </a:rPr>
              <a:t> asks</a:t>
            </a:r>
            <a:r>
              <a:rPr lang="en-US" sz="1600" kern="1200" dirty="0">
                <a:latin typeface="Arial" charset="0"/>
              </a:rPr>
              <a:t>: </a:t>
            </a:r>
            <a:r>
              <a:rPr lang="en-US" sz="1600" kern="1200" dirty="0" smtClean="0">
                <a:latin typeface="Arial" charset="0"/>
              </a:rPr>
              <a:t>How are </a:t>
            </a:r>
            <a:r>
              <a:rPr lang="en-US" sz="1600" kern="1200" dirty="0">
                <a:latin typeface="Arial" charset="0"/>
              </a:rPr>
              <a:t>the ARIES data being used</a:t>
            </a:r>
            <a:r>
              <a:rPr lang="en-US" sz="1600" kern="1200" dirty="0" smtClean="0">
                <a:latin typeface="Arial" charset="0"/>
              </a:rPr>
              <a:t>? and </a:t>
            </a:r>
            <a:r>
              <a:rPr lang="en-US" sz="1600" kern="1200" dirty="0">
                <a:latin typeface="Arial" charset="0"/>
              </a:rPr>
              <a:t>How can we better utilize </a:t>
            </a:r>
            <a:r>
              <a:rPr lang="en-US" sz="1600" kern="1200" dirty="0" smtClean="0">
                <a:latin typeface="Arial" charset="0"/>
              </a:rPr>
              <a:t>the data?</a:t>
            </a:r>
          </a:p>
          <a:p>
            <a:pPr eaLnBrk="0" hangingPunct="0">
              <a:buFont typeface="Wingdings" pitchFamily="2" charset="2"/>
              <a:buChar char=""/>
            </a:pPr>
            <a:endParaRPr lang="en-US" sz="1600" kern="1200" dirty="0">
              <a:latin typeface="Arial" charset="0"/>
            </a:endParaRPr>
          </a:p>
          <a:p>
            <a:pPr eaLnBrk="0" hangingPunct="0">
              <a:buFont typeface="Wingdings" pitchFamily="2" charset="2"/>
              <a:buChar char=""/>
            </a:pPr>
            <a:r>
              <a:rPr lang="en-US" sz="1600" kern="1200" dirty="0" smtClean="0">
                <a:latin typeface="Arial" charset="0"/>
              </a:rPr>
              <a:t>Webinar conference call with formal presentations by providers and ARIES staff on innovative uses of the system, demonstrations of new features, etc.</a:t>
            </a:r>
          </a:p>
          <a:p>
            <a:pPr eaLnBrk="0" hangingPunct="0">
              <a:buFont typeface="Wingdings" pitchFamily="2" charset="2"/>
              <a:buChar char=""/>
            </a:pPr>
            <a:endParaRPr lang="en-US" sz="1600" kern="1200" dirty="0" smtClean="0">
              <a:latin typeface="Arial" charset="0"/>
            </a:endParaRPr>
          </a:p>
          <a:p>
            <a:pPr eaLnBrk="0" hangingPunct="0">
              <a:buFont typeface="Wingdings" pitchFamily="2" charset="2"/>
              <a:buChar char=""/>
            </a:pPr>
            <a:r>
              <a:rPr lang="en-US" sz="1600" kern="1200" dirty="0" smtClean="0">
                <a:latin typeface="Arial" charset="0"/>
              </a:rPr>
              <a:t>Held 2 or 3 times per year.</a:t>
            </a:r>
          </a:p>
          <a:p>
            <a:pPr eaLnBrk="0" hangingPunct="0">
              <a:buFont typeface="Wingdings" pitchFamily="2" charset="2"/>
              <a:buChar char=""/>
            </a:pPr>
            <a:endParaRPr lang="en-US" sz="1600" kern="1200" dirty="0">
              <a:latin typeface="Arial" charset="0"/>
            </a:endParaRPr>
          </a:p>
          <a:p>
            <a:pPr eaLnBrk="0" hangingPunct="0">
              <a:buFont typeface="Wingdings" pitchFamily="2" charset="2"/>
              <a:buChar char=""/>
            </a:pPr>
            <a:r>
              <a:rPr lang="en-US" sz="1600" kern="1200" dirty="0" smtClean="0">
                <a:latin typeface="Arial" charset="0"/>
              </a:rPr>
              <a:t>All ARIES agencies in California are invited to attend.</a:t>
            </a:r>
          </a:p>
        </p:txBody>
      </p:sp>
    </p:spTree>
    <p:extLst>
      <p:ext uri="{BB962C8B-B14F-4D97-AF65-F5344CB8AC3E}">
        <p14:creationId xmlns:p14="http://schemas.microsoft.com/office/powerpoint/2010/main" val="1665336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Check</a:t>
            </a:r>
            <a:endParaRPr lang="en-US" dirty="0"/>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1484527848"/>
              </p:ext>
            </p:extLst>
          </p:nvPr>
        </p:nvGraphicFramePr>
        <p:xfrm>
          <a:off x="304800" y="5334000"/>
          <a:ext cx="8458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2294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Check</a:t>
            </a:r>
            <a:endParaRPr lang="en-US" dirty="0"/>
          </a:p>
        </p:txBody>
      </p:sp>
      <p:sp>
        <p:nvSpPr>
          <p:cNvPr id="5" name="Content Placeholder 4"/>
          <p:cNvSpPr txBox="1">
            <a:spLocks/>
          </p:cNvSpPr>
          <p:nvPr/>
        </p:nvSpPr>
        <p:spPr bwMode="auto">
          <a:xfrm>
            <a:off x="457200" y="2667000"/>
            <a:ext cx="8305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itchFamily="2" charset="2"/>
              <a:buChar char=""/>
            </a:pPr>
            <a:r>
              <a:rPr lang="en-US" sz="1600" dirty="0" smtClean="0">
                <a:solidFill>
                  <a:srgbClr val="58572B"/>
                </a:solidFill>
              </a:rPr>
              <a:t>Here is an example of the steps we take for the Process Check on Timeliness of Service Data Entry.</a:t>
            </a:r>
          </a:p>
          <a:p>
            <a:pPr marL="0" indent="0">
              <a:buFontTx/>
              <a:buNone/>
            </a:pPr>
            <a:r>
              <a:rPr lang="en-US" sz="1600" dirty="0" smtClean="0">
                <a:solidFill>
                  <a:srgbClr val="58572B"/>
                </a:solidFill>
              </a:rPr>
              <a:t> </a:t>
            </a:r>
          </a:p>
          <a:p>
            <a:pPr>
              <a:buFont typeface="Wingdings" pitchFamily="2" charset="2"/>
              <a:buChar char=""/>
            </a:pPr>
            <a:r>
              <a:rPr lang="en-US" sz="1600" dirty="0" smtClean="0">
                <a:solidFill>
                  <a:srgbClr val="58572B"/>
                </a:solidFill>
              </a:rPr>
              <a:t>The optimum goal for entering data into ARIES is in real-time. Some agencies may not be able to meet this goal due to staffing levels, lack of computers, or other business practices. State-funded providers who are unable to enter data in real-time have up to two weeks from the service date to enter the data.</a:t>
            </a:r>
          </a:p>
          <a:p>
            <a:pPr>
              <a:buFont typeface="Wingdings" pitchFamily="2" charset="2"/>
              <a:buChar char=""/>
            </a:pPr>
            <a:endParaRPr lang="en-US" sz="1600" dirty="0" smtClean="0">
              <a:solidFill>
                <a:srgbClr val="58572B"/>
              </a:solidFill>
            </a:endParaRPr>
          </a:p>
          <a:p>
            <a:pPr>
              <a:buFont typeface="Wingdings" pitchFamily="2" charset="2"/>
              <a:buChar char=""/>
            </a:pPr>
            <a:r>
              <a:rPr lang="en-US" sz="1600" dirty="0" smtClean="0">
                <a:solidFill>
                  <a:srgbClr val="58572B"/>
                </a:solidFill>
              </a:rPr>
              <a:t>We review the </a:t>
            </a:r>
            <a:r>
              <a:rPr lang="en-US" sz="1600" b="1" dirty="0" smtClean="0">
                <a:solidFill>
                  <a:srgbClr val="58572B"/>
                </a:solidFill>
              </a:rPr>
              <a:t>Timeliness of Service Data Entry by Agency </a:t>
            </a:r>
            <a:r>
              <a:rPr lang="en-US" sz="1600" b="1" dirty="0">
                <a:solidFill>
                  <a:srgbClr val="58572B"/>
                </a:solidFill>
              </a:rPr>
              <a:t>R</a:t>
            </a:r>
            <a:r>
              <a:rPr lang="en-US" sz="1600" b="1" dirty="0" smtClean="0">
                <a:solidFill>
                  <a:srgbClr val="58572B"/>
                </a:solidFill>
              </a:rPr>
              <a:t>eport </a:t>
            </a:r>
            <a:r>
              <a:rPr lang="en-US" sz="1600" dirty="0" smtClean="0">
                <a:solidFill>
                  <a:srgbClr val="58572B"/>
                </a:solidFill>
              </a:rPr>
              <a:t>in ARIES.</a:t>
            </a: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2736694582"/>
              </p:ext>
            </p:extLst>
          </p:nvPr>
        </p:nvGraphicFramePr>
        <p:xfrm>
          <a:off x="304800" y="5334000"/>
          <a:ext cx="8458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1409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Check</a:t>
            </a:r>
            <a:endParaRPr lang="en-US" dirty="0"/>
          </a:p>
        </p:txBody>
      </p:sp>
      <p:sp>
        <p:nvSpPr>
          <p:cNvPr id="5" name="Content Placeholder 4"/>
          <p:cNvSpPr txBox="1">
            <a:spLocks/>
          </p:cNvSpPr>
          <p:nvPr/>
        </p:nvSpPr>
        <p:spPr bwMode="auto">
          <a:xfrm>
            <a:off x="457200" y="2667000"/>
            <a:ext cx="8305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itchFamily="2" charset="2"/>
              <a:buChar char=""/>
            </a:pPr>
            <a:r>
              <a:rPr lang="en-US" sz="1600" dirty="0" smtClean="0">
                <a:solidFill>
                  <a:srgbClr val="58572B"/>
                </a:solidFill>
              </a:rPr>
              <a:t>The </a:t>
            </a:r>
            <a:r>
              <a:rPr lang="en-US" sz="1600" b="1" dirty="0" smtClean="0">
                <a:solidFill>
                  <a:srgbClr val="58572B"/>
                </a:solidFill>
              </a:rPr>
              <a:t>Timeliness of Services Data Entry by Agency </a:t>
            </a:r>
            <a:r>
              <a:rPr lang="en-US" sz="1600" b="1" dirty="0">
                <a:solidFill>
                  <a:srgbClr val="58572B"/>
                </a:solidFill>
              </a:rPr>
              <a:t>R</a:t>
            </a:r>
            <a:r>
              <a:rPr lang="en-US" sz="1600" b="1" dirty="0" smtClean="0">
                <a:solidFill>
                  <a:srgbClr val="58572B"/>
                </a:solidFill>
              </a:rPr>
              <a:t>eport</a:t>
            </a:r>
            <a:r>
              <a:rPr lang="en-US" sz="1600" dirty="0" smtClean="0">
                <a:solidFill>
                  <a:srgbClr val="58572B"/>
                </a:solidFill>
              </a:rPr>
              <a:t> displays the average number of days </a:t>
            </a:r>
            <a:r>
              <a:rPr lang="en-US" sz="1600" dirty="0">
                <a:solidFill>
                  <a:srgbClr val="58572B"/>
                </a:solidFill>
              </a:rPr>
              <a:t>(i.e., “lag days</a:t>
            </a:r>
            <a:r>
              <a:rPr lang="en-US" sz="1600" dirty="0" smtClean="0">
                <a:solidFill>
                  <a:srgbClr val="58572B"/>
                </a:solidFill>
              </a:rPr>
              <a:t>”) between when a service was provided and when it was entered into ARIES.</a:t>
            </a:r>
          </a:p>
          <a:p>
            <a:pPr>
              <a:buFont typeface="Wingdings" pitchFamily="2" charset="2"/>
              <a:buChar char=""/>
            </a:pPr>
            <a:endParaRPr lang="en-US" sz="1600" dirty="0" smtClean="0">
              <a:solidFill>
                <a:srgbClr val="58572B"/>
              </a:solidFill>
            </a:endParaRPr>
          </a:p>
          <a:p>
            <a:pPr>
              <a:buFont typeface="Wingdings" pitchFamily="2" charset="2"/>
              <a:buChar char=""/>
            </a:pPr>
            <a:r>
              <a:rPr lang="en-US" sz="1600" dirty="0" smtClean="0">
                <a:solidFill>
                  <a:srgbClr val="58572B"/>
                </a:solidFill>
              </a:rPr>
              <a:t>We identify those providers with 30 or more lag days. These are the providers we will contact for the </a:t>
            </a:r>
            <a:r>
              <a:rPr lang="en-US" sz="1600" dirty="0">
                <a:solidFill>
                  <a:srgbClr val="58572B"/>
                </a:solidFill>
              </a:rPr>
              <a:t>P</a:t>
            </a:r>
            <a:r>
              <a:rPr lang="en-US" sz="1600" dirty="0" smtClean="0">
                <a:solidFill>
                  <a:srgbClr val="58572B"/>
                </a:solidFill>
              </a:rPr>
              <a:t>rocess Check.</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237811327"/>
              </p:ext>
            </p:extLst>
          </p:nvPr>
        </p:nvGraphicFramePr>
        <p:xfrm>
          <a:off x="304800" y="5334000"/>
          <a:ext cx="8458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2885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Check</a:t>
            </a:r>
            <a:endParaRPr lang="en-US" dirty="0"/>
          </a:p>
        </p:txBody>
      </p:sp>
      <p:sp>
        <p:nvSpPr>
          <p:cNvPr id="5" name="Content Placeholder 4"/>
          <p:cNvSpPr txBox="1">
            <a:spLocks/>
          </p:cNvSpPr>
          <p:nvPr/>
        </p:nvSpPr>
        <p:spPr bwMode="auto">
          <a:xfrm>
            <a:off x="457200" y="2667000"/>
            <a:ext cx="8305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itchFamily="2" charset="2"/>
              <a:buChar char=""/>
            </a:pPr>
            <a:r>
              <a:rPr lang="en-US" sz="1600" dirty="0" smtClean="0">
                <a:solidFill>
                  <a:srgbClr val="58572B"/>
                </a:solidFill>
              </a:rPr>
              <a:t>We e-mail those providers with lag days over 30 with a note that:</a:t>
            </a:r>
          </a:p>
          <a:p>
            <a:pPr>
              <a:buFont typeface="Wingdings" pitchFamily="2" charset="2"/>
              <a:buChar char=""/>
            </a:pPr>
            <a:endParaRPr lang="en-US" sz="1600" dirty="0" smtClean="0">
              <a:solidFill>
                <a:srgbClr val="58572B"/>
              </a:solidFill>
            </a:endParaRPr>
          </a:p>
          <a:p>
            <a:pPr lvl="1">
              <a:buFont typeface="Wingdings" pitchFamily="2" charset="2"/>
              <a:buChar char=""/>
            </a:pPr>
            <a:r>
              <a:rPr lang="en-US" sz="1600" dirty="0" smtClean="0">
                <a:solidFill>
                  <a:srgbClr val="58572B"/>
                </a:solidFill>
              </a:rPr>
              <a:t>Reminds them about the expectation,</a:t>
            </a:r>
          </a:p>
          <a:p>
            <a:pPr lvl="1">
              <a:buFont typeface="Wingdings" pitchFamily="2" charset="2"/>
              <a:buChar char=""/>
            </a:pPr>
            <a:r>
              <a:rPr lang="en-US" sz="1600" dirty="0" smtClean="0">
                <a:solidFill>
                  <a:srgbClr val="58572B"/>
                </a:solidFill>
              </a:rPr>
              <a:t>Explains how to identify and remedy exceptions, and</a:t>
            </a:r>
          </a:p>
          <a:p>
            <a:pPr lvl="1">
              <a:buFont typeface="Wingdings" pitchFamily="2" charset="2"/>
              <a:buChar char=""/>
            </a:pPr>
            <a:r>
              <a:rPr lang="en-US" sz="1600" dirty="0" smtClean="0">
                <a:solidFill>
                  <a:srgbClr val="58572B"/>
                </a:solidFill>
              </a:rPr>
              <a:t>Asks whether they need technical assistance in order to meet said expectations.</a:t>
            </a:r>
          </a:p>
          <a:p>
            <a:pPr marL="457200" lvl="1" indent="0">
              <a:buFontTx/>
              <a:buNone/>
            </a:pPr>
            <a:endParaRPr lang="en-US" sz="1600" dirty="0" smtClean="0">
              <a:solidFill>
                <a:srgbClr val="58572B"/>
              </a:solidFill>
            </a:endParaRPr>
          </a:p>
          <a:p>
            <a:pPr marL="342900" lvl="1" indent="-342900">
              <a:buFont typeface="Wingdings" pitchFamily="2" charset="2"/>
              <a:buChar char=""/>
            </a:pPr>
            <a:r>
              <a:rPr lang="en-US" sz="1600" dirty="0" smtClean="0">
                <a:solidFill>
                  <a:srgbClr val="58572B"/>
                </a:solidFill>
              </a:rPr>
              <a:t>Most providers indicate that they have simply fallen behind. Some providers may identify problems – such as their access to ARIES has expired or the new data entry clerk needs training. In these cases, we link the provider to the appropriate resource to resolve the problem.</a:t>
            </a:r>
            <a:endParaRPr lang="en-US" sz="1600" dirty="0">
              <a:solidFill>
                <a:srgbClr val="58572B"/>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685176977"/>
              </p:ext>
            </p:extLst>
          </p:nvPr>
        </p:nvGraphicFramePr>
        <p:xfrm>
          <a:off x="304800" y="5334000"/>
          <a:ext cx="8458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7313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Check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3727653"/>
              </p:ext>
            </p:extLst>
          </p:nvPr>
        </p:nvGraphicFramePr>
        <p:xfrm>
          <a:off x="304800" y="5334000"/>
          <a:ext cx="8458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txBox="1">
            <a:spLocks/>
          </p:cNvSpPr>
          <p:nvPr/>
        </p:nvSpPr>
        <p:spPr bwMode="auto">
          <a:xfrm>
            <a:off x="191655" y="2553816"/>
            <a:ext cx="2780145" cy="298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20000"/>
              </a:spcBef>
              <a:spcAft>
                <a:spcPct val="0"/>
              </a:spcAft>
              <a:buFont typeface="Wingdings" pitchFamily="2" charset="2"/>
              <a:buChar char=""/>
            </a:pPr>
            <a:r>
              <a:rPr lang="en-US" sz="1600" dirty="0" smtClean="0">
                <a:solidFill>
                  <a:srgbClr val="58572B"/>
                </a:solidFill>
              </a:rPr>
              <a:t>We monitor agencies for improvement after the process check.</a:t>
            </a:r>
          </a:p>
          <a:p>
            <a:pPr eaLnBrk="0" fontAlgn="base" hangingPunct="0">
              <a:spcBef>
                <a:spcPct val="20000"/>
              </a:spcBef>
              <a:spcAft>
                <a:spcPct val="0"/>
              </a:spcAft>
              <a:buFont typeface="Wingdings" pitchFamily="2" charset="2"/>
              <a:buChar char=""/>
            </a:pPr>
            <a:endParaRPr lang="en-US" sz="1600" dirty="0" smtClean="0">
              <a:solidFill>
                <a:srgbClr val="58572B"/>
              </a:solidFill>
            </a:endParaRPr>
          </a:p>
          <a:p>
            <a:pPr eaLnBrk="0" fontAlgn="base" hangingPunct="0">
              <a:spcBef>
                <a:spcPct val="20000"/>
              </a:spcBef>
              <a:spcAft>
                <a:spcPct val="0"/>
              </a:spcAft>
              <a:buFont typeface="Wingdings" pitchFamily="2" charset="2"/>
              <a:buChar char=""/>
            </a:pPr>
            <a:r>
              <a:rPr lang="en-US" sz="1600" dirty="0" smtClean="0">
                <a:solidFill>
                  <a:srgbClr val="58572B"/>
                </a:solidFill>
              </a:rPr>
              <a:t>Since implementing the DIP, the average number of “lag days” has </a:t>
            </a:r>
            <a:r>
              <a:rPr lang="en-US" sz="1600" dirty="0">
                <a:solidFill>
                  <a:srgbClr val="58572B"/>
                </a:solidFill>
              </a:rPr>
              <a:t>fallen steadily from </a:t>
            </a:r>
            <a:r>
              <a:rPr lang="en-US" sz="1600" dirty="0" smtClean="0">
                <a:solidFill>
                  <a:srgbClr val="58572B"/>
                </a:solidFill>
              </a:rPr>
              <a:t>84 in July 2010 to 29 in September 2012.</a:t>
            </a:r>
            <a:endParaRPr lang="en-US" sz="1600" dirty="0">
              <a:solidFill>
                <a:srgbClr val="58572B"/>
              </a:solidFill>
            </a:endParaRP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2541171"/>
            <a:ext cx="5852160" cy="30088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331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Check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0719817"/>
              </p:ext>
            </p:extLst>
          </p:nvPr>
        </p:nvGraphicFramePr>
        <p:xfrm>
          <a:off x="304800" y="5334000"/>
          <a:ext cx="8458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09600" y="2743200"/>
            <a:ext cx="184731" cy="369332"/>
          </a:xfrm>
          <a:prstGeom prst="rect">
            <a:avLst/>
          </a:prstGeom>
          <a:noFill/>
        </p:spPr>
        <p:txBody>
          <a:bodyPr wrap="none" rtlCol="0">
            <a:spAutoFit/>
          </a:bodyPr>
          <a:lstStyle/>
          <a:p>
            <a:pPr eaLnBrk="0" fontAlgn="base" hangingPunct="0">
              <a:spcBef>
                <a:spcPct val="0"/>
              </a:spcBef>
              <a:spcAft>
                <a:spcPct val="0"/>
              </a:spcAft>
            </a:pPr>
            <a:endParaRPr lang="en-US" dirty="0">
              <a:solidFill>
                <a:srgbClr val="58572B"/>
              </a:solidFill>
            </a:endParaRPr>
          </a:p>
        </p:txBody>
      </p:sp>
      <p:sp>
        <p:nvSpPr>
          <p:cNvPr id="6" name="Content Placeholder 4"/>
          <p:cNvSpPr txBox="1">
            <a:spLocks/>
          </p:cNvSpPr>
          <p:nvPr/>
        </p:nvSpPr>
        <p:spPr bwMode="auto">
          <a:xfrm>
            <a:off x="466436" y="2667000"/>
            <a:ext cx="8305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itchFamily="2" charset="2"/>
              <a:buChar char=""/>
            </a:pPr>
            <a:r>
              <a:rPr lang="en-US" sz="1600" dirty="0" smtClean="0">
                <a:solidFill>
                  <a:srgbClr val="58572B"/>
                </a:solidFill>
              </a:rPr>
              <a:t>Process Checks help us stay on top of problems. They also remind providers about keeping up-to-date with data entry so that they aren’t overwhelmed with data entry backlogs during RSR season.</a:t>
            </a:r>
          </a:p>
          <a:p>
            <a:pPr>
              <a:buFont typeface="Wingdings" pitchFamily="2" charset="2"/>
              <a:buChar char=""/>
            </a:pPr>
            <a:endParaRPr lang="en-US" sz="1600" dirty="0">
              <a:solidFill>
                <a:srgbClr val="58572B"/>
              </a:solidFill>
            </a:endParaRPr>
          </a:p>
          <a:p>
            <a:pPr>
              <a:buFont typeface="Wingdings" pitchFamily="2" charset="2"/>
              <a:buChar char=""/>
            </a:pPr>
            <a:r>
              <a:rPr lang="en-US" sz="1600" dirty="0" smtClean="0">
                <a:solidFill>
                  <a:srgbClr val="58572B"/>
                </a:solidFill>
              </a:rPr>
              <a:t>Process Checks </a:t>
            </a:r>
            <a:r>
              <a:rPr lang="en-US" sz="1600" dirty="0">
                <a:solidFill>
                  <a:srgbClr val="58572B"/>
                </a:solidFill>
              </a:rPr>
              <a:t>are repeated on a cyclical basis. </a:t>
            </a:r>
            <a:r>
              <a:rPr lang="en-US" sz="1600" dirty="0" smtClean="0">
                <a:solidFill>
                  <a:srgbClr val="58572B"/>
                </a:solidFill>
              </a:rPr>
              <a:t>When </a:t>
            </a:r>
            <a:r>
              <a:rPr lang="en-US" sz="1600" dirty="0">
                <a:solidFill>
                  <a:srgbClr val="58572B"/>
                </a:solidFill>
              </a:rPr>
              <a:t>we first conducted the Timeliness of Service Data Entry in October 2010, we contacted 21 providers with more than 30 lag </a:t>
            </a:r>
            <a:r>
              <a:rPr lang="en-US" sz="1600" dirty="0" smtClean="0">
                <a:solidFill>
                  <a:srgbClr val="58572B"/>
                </a:solidFill>
              </a:rPr>
              <a:t>days. In February 2011, we reviewed provider performance and repeated the check. That month, we contacted 23 providers – 15 of whom had been contacted in October and were still working on improving their timeliness.</a:t>
            </a:r>
            <a:endParaRPr lang="en-US" sz="1600" dirty="0">
              <a:solidFill>
                <a:srgbClr val="58572B"/>
              </a:solidFill>
            </a:endParaRPr>
          </a:p>
        </p:txBody>
      </p:sp>
    </p:spTree>
    <p:extLst>
      <p:ext uri="{BB962C8B-B14F-4D97-AF65-F5344CB8AC3E}">
        <p14:creationId xmlns:p14="http://schemas.microsoft.com/office/powerpoint/2010/main" val="3493046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Check</a:t>
            </a:r>
            <a:endParaRPr lang="en-US" dirty="0"/>
          </a:p>
        </p:txBody>
      </p:sp>
      <p:sp>
        <p:nvSpPr>
          <p:cNvPr id="3" name="TextBox 2"/>
          <p:cNvSpPr txBox="1"/>
          <p:nvPr/>
        </p:nvSpPr>
        <p:spPr>
          <a:xfrm>
            <a:off x="609600" y="2743200"/>
            <a:ext cx="184731" cy="369332"/>
          </a:xfrm>
          <a:prstGeom prst="rect">
            <a:avLst/>
          </a:prstGeom>
          <a:noFill/>
        </p:spPr>
        <p:txBody>
          <a:bodyPr wrap="none" rtlCol="0">
            <a:spAutoFit/>
          </a:bodyPr>
          <a:lstStyle/>
          <a:p>
            <a:pPr eaLnBrk="0" fontAlgn="base" hangingPunct="0">
              <a:spcBef>
                <a:spcPct val="0"/>
              </a:spcBef>
              <a:spcAft>
                <a:spcPct val="0"/>
              </a:spcAft>
            </a:pPr>
            <a:endParaRPr lang="en-US" dirty="0">
              <a:solidFill>
                <a:srgbClr val="58572B"/>
              </a:solidFill>
            </a:endParaRPr>
          </a:p>
        </p:txBody>
      </p:sp>
      <p:sp>
        <p:nvSpPr>
          <p:cNvPr id="6" name="Content Placeholder 4"/>
          <p:cNvSpPr txBox="1">
            <a:spLocks/>
          </p:cNvSpPr>
          <p:nvPr/>
        </p:nvSpPr>
        <p:spPr bwMode="auto">
          <a:xfrm>
            <a:off x="457200" y="2667000"/>
            <a:ext cx="8305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itchFamily="2" charset="2"/>
              <a:buChar char=""/>
            </a:pPr>
            <a:r>
              <a:rPr lang="en-US" sz="1600" dirty="0" smtClean="0">
                <a:solidFill>
                  <a:srgbClr val="58572B"/>
                </a:solidFill>
                <a:latin typeface="Arial Black"/>
              </a:rPr>
              <a:t>Tips</a:t>
            </a:r>
          </a:p>
          <a:p>
            <a:pPr>
              <a:buFont typeface="Wingdings" pitchFamily="2" charset="2"/>
              <a:buChar char=""/>
            </a:pPr>
            <a:endParaRPr lang="en-US" sz="1600" dirty="0">
              <a:solidFill>
                <a:srgbClr val="58572B"/>
              </a:solidFill>
            </a:endParaRPr>
          </a:p>
          <a:p>
            <a:pPr lvl="1">
              <a:buFont typeface="Wingdings" pitchFamily="2" charset="2"/>
              <a:buChar char=""/>
            </a:pPr>
            <a:r>
              <a:rPr lang="en-US" sz="1600" dirty="0" smtClean="0">
                <a:solidFill>
                  <a:srgbClr val="58572B"/>
                </a:solidFill>
                <a:latin typeface="Arial Black"/>
              </a:rPr>
              <a:t>Slow and steady </a:t>
            </a:r>
            <a:r>
              <a:rPr lang="en-US" sz="1600" dirty="0" smtClean="0">
                <a:solidFill>
                  <a:srgbClr val="58572B"/>
                </a:solidFill>
              </a:rPr>
              <a:t>– We </a:t>
            </a:r>
            <a:r>
              <a:rPr lang="en-US" sz="1600" dirty="0">
                <a:solidFill>
                  <a:srgbClr val="58572B"/>
                </a:solidFill>
              </a:rPr>
              <a:t>don’t operate in crisis. </a:t>
            </a:r>
            <a:r>
              <a:rPr lang="en-US" sz="1600" dirty="0" smtClean="0">
                <a:solidFill>
                  <a:srgbClr val="58572B"/>
                </a:solidFill>
              </a:rPr>
              <a:t>For example, some might think that 84 lag days needs to be corrected immediately. However, our view is that change takes time. We </a:t>
            </a:r>
            <a:r>
              <a:rPr lang="en-US" sz="1600" dirty="0">
                <a:solidFill>
                  <a:srgbClr val="58572B"/>
                </a:solidFill>
              </a:rPr>
              <a:t>are confident that our </a:t>
            </a:r>
            <a:r>
              <a:rPr lang="en-US" sz="1600" dirty="0" smtClean="0">
                <a:solidFill>
                  <a:srgbClr val="58572B"/>
                </a:solidFill>
              </a:rPr>
              <a:t>interventions will </a:t>
            </a:r>
            <a:r>
              <a:rPr lang="en-US" sz="1600" dirty="0">
                <a:solidFill>
                  <a:srgbClr val="58572B"/>
                </a:solidFill>
              </a:rPr>
              <a:t>improve data quality over the long </a:t>
            </a:r>
            <a:r>
              <a:rPr lang="en-US" sz="1600" dirty="0" smtClean="0">
                <a:solidFill>
                  <a:srgbClr val="58572B"/>
                </a:solidFill>
              </a:rPr>
              <a:t>haul.</a:t>
            </a:r>
          </a:p>
          <a:p>
            <a:pPr lvl="1">
              <a:buFont typeface="Wingdings" pitchFamily="2" charset="2"/>
              <a:buChar char=""/>
            </a:pPr>
            <a:endParaRPr lang="en-US" sz="1600" dirty="0">
              <a:solidFill>
                <a:srgbClr val="58572B"/>
              </a:solidFill>
            </a:endParaRPr>
          </a:p>
          <a:p>
            <a:pPr lvl="1">
              <a:buFont typeface="Wingdings" pitchFamily="2" charset="2"/>
              <a:buChar char=""/>
            </a:pPr>
            <a:r>
              <a:rPr lang="en-US" sz="1600" dirty="0" smtClean="0">
                <a:solidFill>
                  <a:srgbClr val="58572B"/>
                </a:solidFill>
                <a:latin typeface="Arial Black"/>
              </a:rPr>
              <a:t>Honey, </a:t>
            </a:r>
            <a:r>
              <a:rPr lang="en-US" sz="1600" dirty="0">
                <a:solidFill>
                  <a:srgbClr val="58572B"/>
                </a:solidFill>
                <a:latin typeface="Arial Black"/>
              </a:rPr>
              <a:t>not </a:t>
            </a:r>
            <a:r>
              <a:rPr lang="en-US" sz="1600" dirty="0" smtClean="0">
                <a:solidFill>
                  <a:srgbClr val="58572B"/>
                </a:solidFill>
                <a:latin typeface="Arial Black"/>
              </a:rPr>
              <a:t>vinegar </a:t>
            </a:r>
            <a:r>
              <a:rPr lang="en-US" sz="1600" dirty="0" smtClean="0">
                <a:solidFill>
                  <a:srgbClr val="58572B"/>
                </a:solidFill>
              </a:rPr>
              <a:t>– We view Process Checks as friendly-reminders. Process Checks also provide an opportunity to clarify expectations, problem-solve, and build relationships with end users. This approach yields better results than simply threatening sanctions for being out of compliance.</a:t>
            </a:r>
          </a:p>
        </p:txBody>
      </p:sp>
    </p:spTree>
    <p:extLst>
      <p:ext uri="{BB962C8B-B14F-4D97-AF65-F5344CB8AC3E}">
        <p14:creationId xmlns:p14="http://schemas.microsoft.com/office/powerpoint/2010/main" val="2770810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Focused Technical Assistance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8642491"/>
              </p:ext>
            </p:extLst>
          </p:nvPr>
        </p:nvGraphicFramePr>
        <p:xfrm>
          <a:off x="304800" y="5334000"/>
          <a:ext cx="8458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5412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Key Data Elements</a:t>
            </a:r>
            <a:endParaRPr lang="en-US" dirty="0"/>
          </a:p>
        </p:txBody>
      </p:sp>
      <p:sp>
        <p:nvSpPr>
          <p:cNvPr id="3" name="Content Placeholder 2"/>
          <p:cNvSpPr>
            <a:spLocks noGrp="1"/>
          </p:cNvSpPr>
          <p:nvPr>
            <p:ph idx="1"/>
          </p:nvPr>
        </p:nvSpPr>
        <p:spPr>
          <a:xfrm>
            <a:off x="457200" y="2590800"/>
            <a:ext cx="8305800" cy="3505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 typeface="Wingdings" pitchFamily="2" charset="2"/>
              <a:buChar char=""/>
            </a:pPr>
            <a:r>
              <a:rPr lang="en-US" sz="1600" kern="1200" dirty="0" smtClean="0">
                <a:latin typeface="Arial" charset="0"/>
              </a:rPr>
              <a:t>In order to implement the Focused Technical Assistance, </a:t>
            </a:r>
            <a:r>
              <a:rPr lang="en-US" sz="1600" kern="1200" dirty="0">
                <a:latin typeface="Arial" charset="0"/>
              </a:rPr>
              <a:t>we needed to decide which data elements to target. We used a three step process to prioritize our workload</a:t>
            </a:r>
            <a:r>
              <a:rPr lang="en-US" sz="1600" kern="1200" dirty="0" smtClean="0">
                <a:latin typeface="Arial" charset="0"/>
              </a:rPr>
              <a:t>.</a:t>
            </a:r>
          </a:p>
          <a:p>
            <a:pPr>
              <a:buFont typeface="Wingdings" pitchFamily="2" charset="2"/>
              <a:buChar char=""/>
            </a:pPr>
            <a:endParaRPr lang="en-US" sz="1600" kern="1200" dirty="0">
              <a:latin typeface="Arial" charset="0"/>
            </a:endParaRPr>
          </a:p>
          <a:p>
            <a:pPr>
              <a:buFont typeface="Wingdings" pitchFamily="2" charset="2"/>
              <a:buChar char=""/>
            </a:pPr>
            <a:r>
              <a:rPr lang="en-US" sz="1600" dirty="0" smtClean="0"/>
              <a:t>Each </a:t>
            </a:r>
            <a:r>
              <a:rPr lang="en-US" sz="1600" dirty="0"/>
              <a:t>team member identified </a:t>
            </a:r>
            <a:r>
              <a:rPr lang="en-US" sz="1600" dirty="0" smtClean="0"/>
              <a:t>the top 25 most important data elements out of the 1,922 data elements in ARIES. We asked ourselves questions like:</a:t>
            </a:r>
            <a:endParaRPr lang="en-US" sz="1600" dirty="0"/>
          </a:p>
          <a:p>
            <a:pPr lvl="1">
              <a:buFont typeface="Wingdings" pitchFamily="2" charset="2"/>
              <a:buChar char=""/>
            </a:pPr>
            <a:r>
              <a:rPr lang="en-US" sz="1600" dirty="0" smtClean="0"/>
              <a:t>Are providers required to collect this data element?</a:t>
            </a:r>
          </a:p>
          <a:p>
            <a:pPr lvl="1">
              <a:buFont typeface="Wingdings" pitchFamily="2" charset="2"/>
              <a:buChar char=""/>
            </a:pPr>
            <a:r>
              <a:rPr lang="en-US" sz="1600" dirty="0" smtClean="0"/>
              <a:t>Is this data element used by program and providers for planning or evaluation?</a:t>
            </a:r>
          </a:p>
          <a:p>
            <a:pPr lvl="1">
              <a:buFont typeface="Wingdings" pitchFamily="2" charset="2"/>
              <a:buChar char=""/>
            </a:pPr>
            <a:r>
              <a:rPr lang="en-US" sz="1600" dirty="0" smtClean="0"/>
              <a:t>Is this data element included on state or federal reports?</a:t>
            </a:r>
          </a:p>
          <a:p>
            <a:pPr>
              <a:buFont typeface="Wingdings" pitchFamily="2" charset="2"/>
              <a:buChar char=""/>
            </a:pPr>
            <a:endParaRPr lang="en-US" sz="1600" dirty="0"/>
          </a:p>
          <a:p>
            <a:pPr>
              <a:buFont typeface="Wingdings" pitchFamily="2" charset="2"/>
              <a:buChar char=""/>
            </a:pPr>
            <a:r>
              <a:rPr lang="en-US" sz="1600" dirty="0" smtClean="0"/>
              <a:t>The </a:t>
            </a:r>
            <a:r>
              <a:rPr lang="en-US" sz="1600" dirty="0"/>
              <a:t>individual lists </a:t>
            </a:r>
            <a:r>
              <a:rPr lang="en-US" sz="1600" dirty="0" smtClean="0"/>
              <a:t>were compiled into </a:t>
            </a:r>
            <a:r>
              <a:rPr lang="en-US" sz="1600" dirty="0"/>
              <a:t>one </a:t>
            </a:r>
            <a:r>
              <a:rPr lang="en-US" sz="1600" dirty="0" smtClean="0"/>
              <a:t>list with 62 </a:t>
            </a:r>
            <a:r>
              <a:rPr lang="en-US" sz="1600" dirty="0"/>
              <a:t>data </a:t>
            </a:r>
            <a:r>
              <a:rPr lang="en-US" sz="1600" dirty="0" smtClean="0"/>
              <a:t>elements – most of which were RSR data elements.</a:t>
            </a:r>
          </a:p>
        </p:txBody>
      </p:sp>
      <p:graphicFrame>
        <p:nvGraphicFramePr>
          <p:cNvPr id="5" name="Content Placeholder 3"/>
          <p:cNvGraphicFramePr>
            <a:graphicFrameLocks/>
          </p:cNvGraphicFramePr>
          <p:nvPr>
            <p:extLst>
              <p:ext uri="{D42A27DB-BD31-4B8C-83A1-F6EECF244321}">
                <p14:modId xmlns:p14="http://schemas.microsoft.com/office/powerpoint/2010/main" val="1545644661"/>
              </p:ext>
            </p:extLst>
          </p:nvPr>
        </p:nvGraphicFramePr>
        <p:xfrm>
          <a:off x="304800" y="5486400"/>
          <a:ext cx="8458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6102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nchor="b"/>
          <a:lstStyle/>
          <a:p>
            <a:pPr eaLnBrk="1" hangingPunct="1"/>
            <a:r>
              <a:rPr lang="en-US" dirty="0" smtClean="0"/>
              <a:t>Making Data Count:</a:t>
            </a:r>
          </a:p>
        </p:txBody>
      </p:sp>
      <p:sp>
        <p:nvSpPr>
          <p:cNvPr id="3075" name="Subtitle 2"/>
          <p:cNvSpPr>
            <a:spLocks noGrp="1"/>
          </p:cNvSpPr>
          <p:nvPr>
            <p:ph type="subTitle" idx="1"/>
          </p:nvPr>
        </p:nvSpPr>
        <p:spPr>
          <a:xfrm>
            <a:off x="457200" y="1143000"/>
            <a:ext cx="8382000" cy="519113"/>
          </a:xfrm>
        </p:spPr>
        <p:txBody>
          <a:bodyPr/>
          <a:lstStyle/>
          <a:p>
            <a:pPr eaLnBrk="1" hangingPunct="1"/>
            <a:r>
              <a:rPr lang="en-US" sz="2000" dirty="0" smtClean="0"/>
              <a:t>California's Experience Implementing a Data Improvement Plan</a:t>
            </a:r>
          </a:p>
        </p:txBody>
      </p:sp>
      <p:sp>
        <p:nvSpPr>
          <p:cNvPr id="3" name="TextBox 2"/>
          <p:cNvSpPr txBox="1"/>
          <p:nvPr/>
        </p:nvSpPr>
        <p:spPr>
          <a:xfrm>
            <a:off x="38100" y="6504801"/>
            <a:ext cx="9067800" cy="276999"/>
          </a:xfrm>
          <a:prstGeom prst="rect">
            <a:avLst/>
          </a:prstGeom>
          <a:noFill/>
        </p:spPr>
        <p:txBody>
          <a:bodyPr wrap="square" rtlCol="0">
            <a:spAutoFit/>
          </a:bodyPr>
          <a:lstStyle/>
          <a:p>
            <a:pPr algn="ctr" eaLnBrk="0" fontAlgn="base" hangingPunct="0">
              <a:spcBef>
                <a:spcPct val="0"/>
              </a:spcBef>
              <a:spcAft>
                <a:spcPct val="0"/>
              </a:spcAft>
            </a:pPr>
            <a:r>
              <a:rPr lang="en-US" sz="1200" b="1" dirty="0">
                <a:solidFill>
                  <a:srgbClr val="808000"/>
                </a:solidFill>
              </a:rPr>
              <a:t>Presented by Karl </a:t>
            </a:r>
            <a:r>
              <a:rPr lang="en-US" sz="1200" b="1" dirty="0" smtClean="0">
                <a:solidFill>
                  <a:srgbClr val="808000"/>
                </a:solidFill>
              </a:rPr>
              <a:t>Halfman, Health Program Specialist </a:t>
            </a:r>
            <a:r>
              <a:rPr lang="en-US" sz="1200" dirty="0" smtClean="0">
                <a:solidFill>
                  <a:srgbClr val="808000"/>
                </a:solidFill>
                <a:sym typeface="Wingdings"/>
              </a:rPr>
              <a:t></a:t>
            </a:r>
            <a:r>
              <a:rPr lang="en-US" sz="1200" b="1" dirty="0" smtClean="0">
                <a:solidFill>
                  <a:srgbClr val="808000"/>
                </a:solidFill>
              </a:rPr>
              <a:t>  California </a:t>
            </a:r>
            <a:r>
              <a:rPr lang="en-US" sz="1200" b="1" dirty="0">
                <a:solidFill>
                  <a:srgbClr val="808000"/>
                </a:solidFill>
              </a:rPr>
              <a:t>Department </a:t>
            </a:r>
            <a:r>
              <a:rPr lang="en-US" sz="1200" b="1" dirty="0" smtClean="0">
                <a:solidFill>
                  <a:srgbClr val="808000"/>
                </a:solidFill>
              </a:rPr>
              <a:t>of Public Health, Office </a:t>
            </a:r>
            <a:r>
              <a:rPr lang="en-US" sz="1200" b="1" dirty="0">
                <a:solidFill>
                  <a:srgbClr val="808000"/>
                </a:solidFill>
              </a:rPr>
              <a:t>of AIDS</a:t>
            </a:r>
          </a:p>
        </p:txBody>
      </p:sp>
    </p:spTree>
    <p:extLst>
      <p:ext uri="{BB962C8B-B14F-4D97-AF65-F5344CB8AC3E}">
        <p14:creationId xmlns:p14="http://schemas.microsoft.com/office/powerpoint/2010/main" val="4179691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Key Data Elements</a:t>
            </a:r>
            <a:endParaRPr lang="en-US" dirty="0"/>
          </a:p>
        </p:txBody>
      </p:sp>
      <p:sp>
        <p:nvSpPr>
          <p:cNvPr id="3" name="Content Placeholder 2"/>
          <p:cNvSpPr>
            <a:spLocks noGrp="1"/>
          </p:cNvSpPr>
          <p:nvPr>
            <p:ph idx="1"/>
          </p:nvPr>
        </p:nvSpPr>
        <p:spPr>
          <a:xfrm>
            <a:off x="457200" y="2667000"/>
            <a:ext cx="8305800" cy="2819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 typeface="Wingdings" pitchFamily="2" charset="2"/>
              <a:buChar char=""/>
            </a:pPr>
            <a:r>
              <a:rPr lang="en-US" sz="1600" dirty="0"/>
              <a:t>W</a:t>
            </a:r>
            <a:r>
              <a:rPr lang="en-US" sz="1600" dirty="0" smtClean="0"/>
              <a:t>e then analyzed </a:t>
            </a:r>
            <a:r>
              <a:rPr lang="en-US" sz="1600" dirty="0"/>
              <a:t>the frequency distributions of these </a:t>
            </a:r>
            <a:r>
              <a:rPr lang="en-US" sz="1600" dirty="0" smtClean="0"/>
              <a:t>62 data </a:t>
            </a:r>
            <a:r>
              <a:rPr lang="en-US" sz="1600" dirty="0"/>
              <a:t>elements to identify where providers were struggling. </a:t>
            </a:r>
            <a:r>
              <a:rPr lang="en-US" sz="1600" dirty="0" smtClean="0"/>
              <a:t>Data </a:t>
            </a:r>
            <a:r>
              <a:rPr lang="en-US" sz="1600" dirty="0"/>
              <a:t>elements </a:t>
            </a:r>
            <a:r>
              <a:rPr lang="en-US" sz="1600" dirty="0" smtClean="0"/>
              <a:t>with high </a:t>
            </a:r>
            <a:r>
              <a:rPr lang="en-US" sz="1600" dirty="0"/>
              <a:t>missing </a:t>
            </a:r>
            <a:r>
              <a:rPr lang="en-US" sz="1600" dirty="0" smtClean="0"/>
              <a:t>rates, high percentages of unknowns, or other data entry errors remained on our list. </a:t>
            </a:r>
          </a:p>
        </p:txBody>
      </p:sp>
      <p:graphicFrame>
        <p:nvGraphicFramePr>
          <p:cNvPr id="5" name="Content Placeholder 3"/>
          <p:cNvGraphicFramePr>
            <a:graphicFrameLocks/>
          </p:cNvGraphicFramePr>
          <p:nvPr>
            <p:extLst>
              <p:ext uri="{D42A27DB-BD31-4B8C-83A1-F6EECF244321}">
                <p14:modId xmlns:p14="http://schemas.microsoft.com/office/powerpoint/2010/main" val="745104228"/>
              </p:ext>
            </p:extLst>
          </p:nvPr>
        </p:nvGraphicFramePr>
        <p:xfrm>
          <a:off x="304800" y="5410200"/>
          <a:ext cx="8458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256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Key Data Elements</a:t>
            </a:r>
            <a:endParaRPr lang="en-US" dirty="0"/>
          </a:p>
        </p:txBody>
      </p:sp>
      <p:sp>
        <p:nvSpPr>
          <p:cNvPr id="3" name="Content Placeholder 2"/>
          <p:cNvSpPr>
            <a:spLocks noGrp="1"/>
          </p:cNvSpPr>
          <p:nvPr>
            <p:ph idx="1"/>
          </p:nvPr>
        </p:nvSpPr>
        <p:spPr>
          <a:xfrm>
            <a:off x="457200" y="2667000"/>
            <a:ext cx="8305800" cy="2819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 typeface="Wingdings" pitchFamily="2" charset="2"/>
              <a:buChar char=""/>
            </a:pPr>
            <a:r>
              <a:rPr lang="en-US" sz="1600" dirty="0" smtClean="0"/>
              <a:t>We did not focus on data elements that providers were having success with. For example, Gender is important. However, since Gender is a required field in ARIES, it has a 100% completion rate. The number of unknowns were almost nil. Focusing our energy on Gender meant ignoring some other data element that providers were struggling with.</a:t>
            </a:r>
          </a:p>
        </p:txBody>
      </p:sp>
      <p:graphicFrame>
        <p:nvGraphicFramePr>
          <p:cNvPr id="5" name="Content Placeholder 3"/>
          <p:cNvGraphicFramePr>
            <a:graphicFrameLocks/>
          </p:cNvGraphicFramePr>
          <p:nvPr>
            <p:extLst>
              <p:ext uri="{D42A27DB-BD31-4B8C-83A1-F6EECF244321}">
                <p14:modId xmlns:p14="http://schemas.microsoft.com/office/powerpoint/2010/main" val="91627822"/>
              </p:ext>
            </p:extLst>
          </p:nvPr>
        </p:nvGraphicFramePr>
        <p:xfrm>
          <a:off x="304800" y="5410200"/>
          <a:ext cx="8458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457200" y="4075645"/>
            <a:ext cx="8229600" cy="1442816"/>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1377420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Key Data Elements</a:t>
            </a:r>
            <a:endParaRPr lang="en-US" dirty="0"/>
          </a:p>
        </p:txBody>
      </p:sp>
      <p:sp>
        <p:nvSpPr>
          <p:cNvPr id="3" name="Content Placeholder 2"/>
          <p:cNvSpPr>
            <a:spLocks noGrp="1"/>
          </p:cNvSpPr>
          <p:nvPr>
            <p:ph idx="1"/>
          </p:nvPr>
        </p:nvSpPr>
        <p:spPr>
          <a:xfrm>
            <a:off x="457200" y="2590800"/>
            <a:ext cx="8305800" cy="2971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0" hangingPunct="0">
              <a:buFont typeface="Wingdings" pitchFamily="2" charset="2"/>
              <a:buChar char=""/>
            </a:pPr>
            <a:r>
              <a:rPr lang="en-US" sz="1600" kern="1200" dirty="0">
                <a:latin typeface="Arial" charset="0"/>
              </a:rPr>
              <a:t>Lastly, we identified data elements that we could actually affect. </a:t>
            </a:r>
            <a:r>
              <a:rPr lang="en-US" sz="1600" kern="1200" dirty="0" smtClean="0">
                <a:latin typeface="Arial" charset="0"/>
              </a:rPr>
              <a:t>There were some data elements that were both </a:t>
            </a:r>
            <a:r>
              <a:rPr lang="en-US" sz="1600" kern="1200" dirty="0">
                <a:latin typeface="Arial" charset="0"/>
              </a:rPr>
              <a:t>important and problematic </a:t>
            </a:r>
            <a:r>
              <a:rPr lang="en-US" sz="1600" kern="1200" dirty="0" smtClean="0">
                <a:latin typeface="Arial" charset="0"/>
              </a:rPr>
              <a:t>for which were we unable to operationalize data checks. These fell off our list. </a:t>
            </a:r>
            <a:endParaRPr lang="en-US" sz="1600" kern="1200" dirty="0">
              <a:latin typeface="Arial" charset="0"/>
            </a:endParaRPr>
          </a:p>
          <a:p>
            <a:pPr marL="0" indent="0" eaLnBrk="0" hangingPunct="0">
              <a:buNone/>
            </a:pPr>
            <a:r>
              <a:rPr lang="en-US" sz="1600" kern="1200" dirty="0">
                <a:latin typeface="Arial" charset="0"/>
              </a:rPr>
              <a:t> </a:t>
            </a:r>
          </a:p>
          <a:p>
            <a:pPr eaLnBrk="0" hangingPunct="0">
              <a:buFont typeface="Wingdings" pitchFamily="2" charset="2"/>
              <a:buChar char=""/>
            </a:pPr>
            <a:r>
              <a:rPr lang="en-US" sz="1600" kern="1200" dirty="0">
                <a:latin typeface="Arial" charset="0"/>
              </a:rPr>
              <a:t>For example, Current Living Situation is an RSR-required data element and has become increasingly important since the release </a:t>
            </a:r>
            <a:r>
              <a:rPr lang="en-US" sz="1600" kern="1200" dirty="0" smtClean="0">
                <a:latin typeface="Arial" charset="0"/>
              </a:rPr>
              <a:t>of the </a:t>
            </a:r>
            <a:r>
              <a:rPr lang="en-US" sz="1600" kern="1200" dirty="0">
                <a:latin typeface="Arial" charset="0"/>
              </a:rPr>
              <a:t>National </a:t>
            </a:r>
            <a:r>
              <a:rPr lang="en-US" sz="1600" kern="1200" dirty="0" smtClean="0">
                <a:latin typeface="Arial" charset="0"/>
              </a:rPr>
              <a:t>HIV/AIDS Strategy</a:t>
            </a:r>
            <a:r>
              <a:rPr lang="en-US" sz="1600" kern="1200" dirty="0">
                <a:latin typeface="Arial" charset="0"/>
              </a:rPr>
              <a:t>. At the time, 36% of ARIES clients had an unknown or missing living situation. When we began working on this </a:t>
            </a:r>
            <a:r>
              <a:rPr lang="en-US" sz="1600" kern="1200" dirty="0" smtClean="0">
                <a:latin typeface="Arial" charset="0"/>
              </a:rPr>
              <a:t>Focused Technical Assistance, </a:t>
            </a:r>
            <a:r>
              <a:rPr lang="en-US" sz="1600" kern="1200" dirty="0">
                <a:latin typeface="Arial" charset="0"/>
              </a:rPr>
              <a:t>we discovered that ARIES does not currently allow us to create the reports needed to identify problems with Current Living Situation. This data element is on our laundry list until this capability can be added to ARIES.</a:t>
            </a:r>
          </a:p>
        </p:txBody>
      </p:sp>
      <p:graphicFrame>
        <p:nvGraphicFramePr>
          <p:cNvPr id="5" name="Content Placeholder 3"/>
          <p:cNvGraphicFramePr>
            <a:graphicFrameLocks/>
          </p:cNvGraphicFramePr>
          <p:nvPr>
            <p:extLst>
              <p:ext uri="{D42A27DB-BD31-4B8C-83A1-F6EECF244321}">
                <p14:modId xmlns:p14="http://schemas.microsoft.com/office/powerpoint/2010/main" val="1535198770"/>
              </p:ext>
            </p:extLst>
          </p:nvPr>
        </p:nvGraphicFramePr>
        <p:xfrm>
          <a:off x="304800" y="5410200"/>
          <a:ext cx="8458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0436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Focused Technical Assistance</a:t>
            </a:r>
            <a:endParaRPr lang="en-US" dirty="0"/>
          </a:p>
        </p:txBody>
      </p:sp>
      <p:sp>
        <p:nvSpPr>
          <p:cNvPr id="3" name="Content Placeholder 2"/>
          <p:cNvSpPr>
            <a:spLocks noGrp="1"/>
          </p:cNvSpPr>
          <p:nvPr>
            <p:ph idx="1"/>
          </p:nvPr>
        </p:nvSpPr>
        <p:spPr>
          <a:xfrm>
            <a:off x="457200" y="2667000"/>
            <a:ext cx="8305800" cy="9144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0" hangingPunct="0">
              <a:buFont typeface="Wingdings" pitchFamily="2" charset="2"/>
              <a:buChar char=""/>
            </a:pPr>
            <a:r>
              <a:rPr lang="en-US" sz="1600" kern="1200" dirty="0" smtClean="0">
                <a:latin typeface="Arial" charset="0"/>
              </a:rPr>
              <a:t>We have adopted 15 key data elements so far.</a:t>
            </a:r>
          </a:p>
          <a:p>
            <a:pPr eaLnBrk="0" hangingPunct="0">
              <a:buFont typeface="Wingdings" pitchFamily="2" charset="2"/>
              <a:buChar char=""/>
            </a:pPr>
            <a:endParaRPr lang="en-US" sz="1600" kern="1200" dirty="0" smtClean="0">
              <a:latin typeface="Arial" charset="0"/>
            </a:endParaRPr>
          </a:p>
          <a:p>
            <a:pPr eaLnBrk="0" hangingPunct="0">
              <a:buFont typeface="Wingdings" pitchFamily="2" charset="2"/>
              <a:buChar char=""/>
            </a:pPr>
            <a:r>
              <a:rPr lang="en-US" sz="1600" kern="1200" dirty="0" smtClean="0">
                <a:latin typeface="Arial" charset="0"/>
              </a:rPr>
              <a:t>Over the years, we have repeated some FTAs and adopted new ones.</a:t>
            </a:r>
          </a:p>
          <a:p>
            <a:pPr lvl="2">
              <a:buFont typeface="Arial" pitchFamily="34" charset="0"/>
              <a:buChar char="•"/>
            </a:pPr>
            <a:endParaRPr lang="en-US" sz="1000" dirty="0"/>
          </a:p>
          <a:p>
            <a:pPr lvl="1" eaLnBrk="0" hangingPunct="0">
              <a:buFont typeface="Wingdings" pitchFamily="2" charset="2"/>
              <a:buChar char=""/>
            </a:pPr>
            <a:endParaRPr lang="en-US" sz="1200" kern="1200" dirty="0" smtClean="0">
              <a:latin typeface="Arial" charset="0"/>
            </a:endParaRPr>
          </a:p>
          <a:p>
            <a:pPr marL="400050" lvl="1" indent="0" eaLnBrk="0" hangingPunct="0">
              <a:buNone/>
            </a:pPr>
            <a:endParaRPr lang="en-US" sz="1200" kern="1200" dirty="0">
              <a:latin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005" y="3733800"/>
            <a:ext cx="856119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387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Focused Technical Assistance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604881"/>
              </p:ext>
            </p:extLst>
          </p:nvPr>
        </p:nvGraphicFramePr>
        <p:xfrm>
          <a:off x="304800" y="5334000"/>
          <a:ext cx="8458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txBox="1">
            <a:spLocks/>
          </p:cNvSpPr>
          <p:nvPr/>
        </p:nvSpPr>
        <p:spPr bwMode="auto">
          <a:xfrm>
            <a:off x="457200" y="2667000"/>
            <a:ext cx="8305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itchFamily="2" charset="2"/>
              <a:buChar char=""/>
            </a:pPr>
            <a:r>
              <a:rPr lang="en-US" sz="1600" dirty="0">
                <a:solidFill>
                  <a:srgbClr val="58572B"/>
                </a:solidFill>
              </a:rPr>
              <a:t>To prepare for an FTA, we </a:t>
            </a:r>
            <a:r>
              <a:rPr lang="en-US" sz="1600" dirty="0" smtClean="0">
                <a:solidFill>
                  <a:srgbClr val="58572B"/>
                </a:solidFill>
              </a:rPr>
              <a:t>first decide how </a:t>
            </a:r>
            <a:r>
              <a:rPr lang="en-US" sz="1600" dirty="0">
                <a:solidFill>
                  <a:srgbClr val="58572B"/>
                </a:solidFill>
              </a:rPr>
              <a:t>to operationalize the data check. </a:t>
            </a:r>
            <a:r>
              <a:rPr lang="en-US" sz="1600" dirty="0" smtClean="0">
                <a:solidFill>
                  <a:srgbClr val="58572B"/>
                </a:solidFill>
              </a:rPr>
              <a:t>This process is heavily influenced by the RSR and </a:t>
            </a:r>
            <a:r>
              <a:rPr lang="en-US" sz="1600" dirty="0">
                <a:solidFill>
                  <a:srgbClr val="58572B"/>
                </a:solidFill>
              </a:rPr>
              <a:t>HAB HIV Performance </a:t>
            </a:r>
            <a:r>
              <a:rPr lang="en-US" sz="1600" dirty="0" smtClean="0">
                <a:solidFill>
                  <a:srgbClr val="58572B"/>
                </a:solidFill>
              </a:rPr>
              <a:t>Measures. </a:t>
            </a:r>
            <a:r>
              <a:rPr lang="en-US" sz="1600" dirty="0">
                <a:solidFill>
                  <a:srgbClr val="58572B"/>
                </a:solidFill>
              </a:rPr>
              <a:t>Each FTA consists of multiple data checks. </a:t>
            </a:r>
            <a:endParaRPr lang="en-US" sz="1600" dirty="0" smtClean="0">
              <a:solidFill>
                <a:srgbClr val="58572B"/>
              </a:solidFill>
            </a:endParaRPr>
          </a:p>
          <a:p>
            <a:pPr>
              <a:buFont typeface="Wingdings" pitchFamily="2" charset="2"/>
              <a:buChar char=""/>
            </a:pPr>
            <a:endParaRPr lang="en-US" sz="1600" dirty="0">
              <a:solidFill>
                <a:srgbClr val="58572B"/>
              </a:solidFill>
            </a:endParaRPr>
          </a:p>
          <a:p>
            <a:pPr>
              <a:buFont typeface="Wingdings" pitchFamily="2" charset="2"/>
              <a:buChar char=""/>
            </a:pPr>
            <a:r>
              <a:rPr lang="en-US" sz="1600" dirty="0" smtClean="0">
                <a:solidFill>
                  <a:srgbClr val="58572B"/>
                </a:solidFill>
              </a:rPr>
              <a:t>Once </a:t>
            </a:r>
            <a:r>
              <a:rPr lang="en-US" sz="1600" dirty="0">
                <a:solidFill>
                  <a:srgbClr val="58572B"/>
                </a:solidFill>
              </a:rPr>
              <a:t>we had </a:t>
            </a:r>
            <a:r>
              <a:rPr lang="en-US" sz="1600" dirty="0" smtClean="0">
                <a:solidFill>
                  <a:srgbClr val="58572B"/>
                </a:solidFill>
              </a:rPr>
              <a:t>identified the criteria for each data check, we develop the </a:t>
            </a:r>
            <a:r>
              <a:rPr lang="en-US" sz="1600" b="1" dirty="0" smtClean="0">
                <a:solidFill>
                  <a:srgbClr val="58572B"/>
                </a:solidFill>
              </a:rPr>
              <a:t>FTA Monitoring Report</a:t>
            </a:r>
            <a:r>
              <a:rPr lang="en-US" sz="1600" dirty="0" smtClean="0">
                <a:solidFill>
                  <a:srgbClr val="58572B"/>
                </a:solidFill>
              </a:rPr>
              <a:t> which allows </a:t>
            </a:r>
            <a:r>
              <a:rPr lang="en-US" sz="1600" dirty="0">
                <a:solidFill>
                  <a:srgbClr val="58572B"/>
                </a:solidFill>
              </a:rPr>
              <a:t>us to monitor and evaluate </a:t>
            </a:r>
            <a:r>
              <a:rPr lang="en-US" sz="1600" dirty="0" smtClean="0">
                <a:solidFill>
                  <a:srgbClr val="58572B"/>
                </a:solidFill>
              </a:rPr>
              <a:t>each </a:t>
            </a:r>
            <a:r>
              <a:rPr lang="en-US" sz="1600" dirty="0">
                <a:solidFill>
                  <a:srgbClr val="58572B"/>
                </a:solidFill>
              </a:rPr>
              <a:t>agency’s </a:t>
            </a:r>
            <a:r>
              <a:rPr lang="en-US" sz="1600" dirty="0" smtClean="0">
                <a:solidFill>
                  <a:srgbClr val="58572B"/>
                </a:solidFill>
              </a:rPr>
              <a:t>performance. The report generates separate </a:t>
            </a:r>
            <a:r>
              <a:rPr lang="en-US" sz="1600" dirty="0">
                <a:solidFill>
                  <a:srgbClr val="58572B"/>
                </a:solidFill>
              </a:rPr>
              <a:t>scores </a:t>
            </a:r>
            <a:r>
              <a:rPr lang="en-US" sz="1600" dirty="0" smtClean="0">
                <a:solidFill>
                  <a:srgbClr val="58572B"/>
                </a:solidFill>
              </a:rPr>
              <a:t>for each data check and one overall score. For example, we developed three data checks for the Insurance FTA  to check for missing records, missing Start Dates, and unknown Insurance Sources.</a:t>
            </a:r>
          </a:p>
          <a:p>
            <a:pPr>
              <a:buFont typeface="Wingdings" pitchFamily="2" charset="2"/>
              <a:buChar char=""/>
            </a:pPr>
            <a:endParaRPr lang="en-US" sz="1600" dirty="0" smtClean="0">
              <a:solidFill>
                <a:srgbClr val="58572B"/>
              </a:solidFill>
            </a:endParaRPr>
          </a:p>
        </p:txBody>
      </p:sp>
    </p:spTree>
    <p:extLst>
      <p:ext uri="{BB962C8B-B14F-4D97-AF65-F5344CB8AC3E}">
        <p14:creationId xmlns:p14="http://schemas.microsoft.com/office/powerpoint/2010/main" val="3343166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a:xfrm>
            <a:off x="7620000" y="2286000"/>
            <a:ext cx="1447800" cy="838200"/>
          </a:xfrm>
        </p:spPr>
        <p:txBody>
          <a:bodyPr/>
          <a:lstStyle/>
          <a:p>
            <a:pPr algn="ctr"/>
            <a:r>
              <a:rPr lang="en-US" sz="1600" dirty="0" smtClean="0"/>
              <a:t>FTA Monitoring Report</a:t>
            </a:r>
            <a:endParaRPr lang="en-US" sz="16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7406640" cy="213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bwMode="auto">
          <a:xfrm>
            <a:off x="1524000" y="1203960"/>
            <a:ext cx="1219200" cy="1691640"/>
          </a:xfrm>
          <a:prstGeom prst="rect">
            <a:avLst/>
          </a:prstGeom>
          <a:noFill/>
          <a:ln w="4762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smtClean="0">
              <a:solidFill>
                <a:srgbClr val="58572B"/>
              </a:solidFill>
            </a:endParaRPr>
          </a:p>
        </p:txBody>
      </p:sp>
      <p:cxnSp>
        <p:nvCxnSpPr>
          <p:cNvPr id="17" name="Straight Connector 16"/>
          <p:cNvCxnSpPr>
            <a:stCxn id="15" idx="2"/>
            <a:endCxn id="21" idx="0"/>
          </p:cNvCxnSpPr>
          <p:nvPr/>
        </p:nvCxnSpPr>
        <p:spPr bwMode="auto">
          <a:xfrm>
            <a:off x="2133600" y="2895600"/>
            <a:ext cx="3733800" cy="304800"/>
          </a:xfrm>
          <a:prstGeom prst="line">
            <a:avLst/>
          </a:prstGeom>
          <a:solidFill>
            <a:schemeClr val="accent1"/>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6378"/>
          <a:stretch/>
        </p:blipFill>
        <p:spPr bwMode="auto">
          <a:xfrm>
            <a:off x="701040" y="3276600"/>
            <a:ext cx="8138160" cy="31410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bwMode="auto">
          <a:xfrm>
            <a:off x="4038600" y="3200400"/>
            <a:ext cx="3657600" cy="533400"/>
          </a:xfrm>
          <a:prstGeom prst="rect">
            <a:avLst/>
          </a:prstGeom>
          <a:noFill/>
          <a:ln w="4762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smtClean="0">
              <a:solidFill>
                <a:srgbClr val="58572B"/>
              </a:solidFill>
            </a:endParaRPr>
          </a:p>
        </p:txBody>
      </p:sp>
    </p:spTree>
    <p:extLst>
      <p:ext uri="{BB962C8B-B14F-4D97-AF65-F5344CB8AC3E}">
        <p14:creationId xmlns:p14="http://schemas.microsoft.com/office/powerpoint/2010/main" val="178252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Focused Technical Assistance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631992"/>
              </p:ext>
            </p:extLst>
          </p:nvPr>
        </p:nvGraphicFramePr>
        <p:xfrm>
          <a:off x="304800" y="5334000"/>
          <a:ext cx="8458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txBox="1">
            <a:spLocks/>
          </p:cNvSpPr>
          <p:nvPr/>
        </p:nvSpPr>
        <p:spPr bwMode="auto">
          <a:xfrm>
            <a:off x="457200" y="2590800"/>
            <a:ext cx="8305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itchFamily="2" charset="2"/>
              <a:buChar char=""/>
            </a:pPr>
            <a:r>
              <a:rPr lang="en-US" sz="1600" dirty="0">
                <a:solidFill>
                  <a:srgbClr val="58572B"/>
                </a:solidFill>
              </a:rPr>
              <a:t>We review the </a:t>
            </a:r>
            <a:r>
              <a:rPr lang="en-US" sz="1600" b="1" dirty="0">
                <a:solidFill>
                  <a:srgbClr val="58572B"/>
                </a:solidFill>
              </a:rPr>
              <a:t>FTA Monitoring Report </a:t>
            </a:r>
            <a:r>
              <a:rPr lang="en-US" sz="1600" dirty="0">
                <a:solidFill>
                  <a:srgbClr val="58572B"/>
                </a:solidFill>
              </a:rPr>
              <a:t>to see how agencies are performing. </a:t>
            </a:r>
            <a:r>
              <a:rPr lang="en-US" sz="1600" dirty="0" smtClean="0">
                <a:solidFill>
                  <a:srgbClr val="58572B"/>
                </a:solidFill>
              </a:rPr>
              <a:t>Depending </a:t>
            </a:r>
            <a:r>
              <a:rPr lang="en-US" sz="1600" dirty="0">
                <a:solidFill>
                  <a:srgbClr val="58572B"/>
                </a:solidFill>
              </a:rPr>
              <a:t>on </a:t>
            </a:r>
            <a:r>
              <a:rPr lang="en-US" sz="1600" dirty="0" smtClean="0">
                <a:solidFill>
                  <a:srgbClr val="58572B"/>
                </a:solidFill>
              </a:rPr>
              <a:t>the FTA topic</a:t>
            </a:r>
            <a:r>
              <a:rPr lang="en-US" sz="1600" dirty="0">
                <a:solidFill>
                  <a:srgbClr val="58572B"/>
                </a:solidFill>
              </a:rPr>
              <a:t>, we may look at </a:t>
            </a:r>
            <a:r>
              <a:rPr lang="en-US" sz="1600" dirty="0" smtClean="0">
                <a:solidFill>
                  <a:srgbClr val="58572B"/>
                </a:solidFill>
              </a:rPr>
              <a:t>the performance of providers for a specific program (such as Part B or HOPWA), all state‐funded providers</a:t>
            </a:r>
            <a:r>
              <a:rPr lang="en-US" sz="1600" dirty="0">
                <a:solidFill>
                  <a:srgbClr val="58572B"/>
                </a:solidFill>
              </a:rPr>
              <a:t>, or </a:t>
            </a:r>
            <a:r>
              <a:rPr lang="en-US" sz="1600" dirty="0" smtClean="0">
                <a:solidFill>
                  <a:srgbClr val="58572B"/>
                </a:solidFill>
              </a:rPr>
              <a:t>all ARIES agencies regardless of funding.</a:t>
            </a:r>
          </a:p>
          <a:p>
            <a:pPr>
              <a:buFont typeface="Wingdings" pitchFamily="2" charset="2"/>
              <a:buChar char=""/>
            </a:pPr>
            <a:endParaRPr lang="en-US" sz="1600" dirty="0">
              <a:solidFill>
                <a:srgbClr val="58572B"/>
              </a:solidFill>
            </a:endParaRPr>
          </a:p>
          <a:p>
            <a:pPr>
              <a:buFont typeface="Wingdings" pitchFamily="2" charset="2"/>
              <a:buChar char=""/>
            </a:pPr>
            <a:r>
              <a:rPr lang="en-US" sz="1600" dirty="0" smtClean="0">
                <a:solidFill>
                  <a:srgbClr val="58572B"/>
                </a:solidFill>
              </a:rPr>
              <a:t>We </a:t>
            </a:r>
            <a:r>
              <a:rPr lang="en-US" sz="1600" dirty="0">
                <a:solidFill>
                  <a:srgbClr val="58572B"/>
                </a:solidFill>
              </a:rPr>
              <a:t>decide which agencies to invite based on </a:t>
            </a:r>
            <a:r>
              <a:rPr lang="en-US" sz="1600" dirty="0" smtClean="0">
                <a:solidFill>
                  <a:srgbClr val="58572B"/>
                </a:solidFill>
              </a:rPr>
              <a:t>how they perform compared to the </a:t>
            </a:r>
            <a:r>
              <a:rPr lang="en-US" sz="1600" dirty="0">
                <a:solidFill>
                  <a:srgbClr val="58572B"/>
                </a:solidFill>
              </a:rPr>
              <a:t>overall statewide score or program benchmarks.</a:t>
            </a:r>
          </a:p>
          <a:p>
            <a:pPr>
              <a:buFont typeface="Wingdings" pitchFamily="2" charset="2"/>
              <a:buChar char=""/>
            </a:pPr>
            <a:endParaRPr lang="en-US" sz="1600" dirty="0">
              <a:solidFill>
                <a:srgbClr val="58572B"/>
              </a:solidFill>
            </a:endParaRPr>
          </a:p>
          <a:p>
            <a:pPr>
              <a:buFont typeface="Wingdings" pitchFamily="2" charset="2"/>
              <a:buChar char=""/>
            </a:pPr>
            <a:r>
              <a:rPr lang="en-US" sz="1600" dirty="0">
                <a:solidFill>
                  <a:srgbClr val="58572B"/>
                </a:solidFill>
              </a:rPr>
              <a:t>We invite the selected </a:t>
            </a:r>
            <a:r>
              <a:rPr lang="en-US" sz="1600" dirty="0" smtClean="0">
                <a:solidFill>
                  <a:srgbClr val="58572B"/>
                </a:solidFill>
              </a:rPr>
              <a:t>agencies to </a:t>
            </a:r>
            <a:r>
              <a:rPr lang="en-US" sz="1600" dirty="0">
                <a:solidFill>
                  <a:srgbClr val="58572B"/>
                </a:solidFill>
              </a:rPr>
              <a:t>a webinar to learn more about the particular data element. The audience can vary from 20 to 60 </a:t>
            </a:r>
            <a:r>
              <a:rPr lang="en-US" sz="1600" dirty="0" smtClean="0">
                <a:solidFill>
                  <a:srgbClr val="58572B"/>
                </a:solidFill>
              </a:rPr>
              <a:t>agencies depending </a:t>
            </a:r>
            <a:r>
              <a:rPr lang="en-US" sz="1600" dirty="0">
                <a:solidFill>
                  <a:srgbClr val="58572B"/>
                </a:solidFill>
              </a:rPr>
              <a:t>on the topic and provider performance.</a:t>
            </a:r>
          </a:p>
          <a:p>
            <a:pPr>
              <a:buFont typeface="Wingdings" pitchFamily="2" charset="2"/>
              <a:buChar char=""/>
            </a:pPr>
            <a:endParaRPr lang="en-US" sz="1600" dirty="0">
              <a:solidFill>
                <a:srgbClr val="58572B"/>
              </a:solidFill>
            </a:endParaRPr>
          </a:p>
        </p:txBody>
      </p:sp>
    </p:spTree>
    <p:extLst>
      <p:ext uri="{BB962C8B-B14F-4D97-AF65-F5344CB8AC3E}">
        <p14:creationId xmlns:p14="http://schemas.microsoft.com/office/powerpoint/2010/main" val="879254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Focused Technical Assistance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7090875"/>
              </p:ext>
            </p:extLst>
          </p:nvPr>
        </p:nvGraphicFramePr>
        <p:xfrm>
          <a:off x="304800" y="5334000"/>
          <a:ext cx="8458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txBox="1">
            <a:spLocks/>
          </p:cNvSpPr>
          <p:nvPr/>
        </p:nvSpPr>
        <p:spPr bwMode="auto">
          <a:xfrm>
            <a:off x="228600" y="2667000"/>
            <a:ext cx="8686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eaLnBrk="1" hangingPunct="1">
              <a:spcBef>
                <a:spcPct val="20000"/>
              </a:spcBef>
              <a:buFont typeface="Wingdings" pitchFamily="2" charset="2"/>
              <a:buChar char=""/>
              <a:defRPr sz="1600">
                <a:latin typeface="+mn-lt"/>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fontAlgn="base">
              <a:spcAft>
                <a:spcPct val="0"/>
              </a:spcAft>
            </a:pPr>
            <a:r>
              <a:rPr lang="en-US" dirty="0" smtClean="0">
                <a:solidFill>
                  <a:srgbClr val="58572B"/>
                </a:solidFill>
              </a:rPr>
              <a:t>We hold the webinar on that month’s topic</a:t>
            </a:r>
            <a:r>
              <a:rPr lang="en-US" dirty="0">
                <a:solidFill>
                  <a:srgbClr val="58572B"/>
                </a:solidFill>
              </a:rPr>
              <a:t>. The webinars typically run between 30 and </a:t>
            </a:r>
            <a:r>
              <a:rPr lang="en-US" dirty="0" smtClean="0">
                <a:solidFill>
                  <a:srgbClr val="58572B"/>
                </a:solidFill>
              </a:rPr>
              <a:t>60 </a:t>
            </a:r>
            <a:r>
              <a:rPr lang="en-US" dirty="0">
                <a:solidFill>
                  <a:srgbClr val="58572B"/>
                </a:solidFill>
              </a:rPr>
              <a:t>minutes </a:t>
            </a:r>
            <a:r>
              <a:rPr lang="en-US" dirty="0" smtClean="0">
                <a:solidFill>
                  <a:srgbClr val="58572B"/>
                </a:solidFill>
              </a:rPr>
              <a:t>long. The </a:t>
            </a:r>
            <a:r>
              <a:rPr lang="en-US" dirty="0">
                <a:solidFill>
                  <a:srgbClr val="58572B"/>
                </a:solidFill>
              </a:rPr>
              <a:t>presentations follow a basic </a:t>
            </a:r>
            <a:r>
              <a:rPr lang="en-US" dirty="0" smtClean="0">
                <a:solidFill>
                  <a:srgbClr val="58572B"/>
                </a:solidFill>
              </a:rPr>
              <a:t>format:</a:t>
            </a:r>
          </a:p>
          <a:p>
            <a:pPr fontAlgn="base">
              <a:spcAft>
                <a:spcPct val="0"/>
              </a:spcAft>
            </a:pPr>
            <a:endParaRPr lang="en-US" dirty="0" smtClean="0">
              <a:solidFill>
                <a:srgbClr val="58572B"/>
              </a:solidFill>
            </a:endParaRPr>
          </a:p>
          <a:p>
            <a:pPr marL="742950" lvl="2" indent="-342900" fontAlgn="base">
              <a:spcAft>
                <a:spcPct val="0"/>
              </a:spcAft>
              <a:buFont typeface="Wingdings" pitchFamily="2" charset="2"/>
              <a:buChar char="¥"/>
            </a:pPr>
            <a:r>
              <a:rPr lang="en-US" sz="1600" dirty="0">
                <a:solidFill>
                  <a:srgbClr val="58572B"/>
                </a:solidFill>
              </a:rPr>
              <a:t>Tell them why it is important to collect </a:t>
            </a:r>
            <a:r>
              <a:rPr lang="en-US" sz="1600" dirty="0" smtClean="0">
                <a:solidFill>
                  <a:srgbClr val="58572B"/>
                </a:solidFill>
              </a:rPr>
              <a:t>and enter data accurately and correctly.</a:t>
            </a:r>
          </a:p>
          <a:p>
            <a:pPr marL="742950" lvl="2" indent="-342900" fontAlgn="base">
              <a:spcAft>
                <a:spcPct val="0"/>
              </a:spcAft>
              <a:buFont typeface="Wingdings" pitchFamily="2" charset="2"/>
              <a:buChar char="¥"/>
            </a:pPr>
            <a:r>
              <a:rPr lang="en-US" sz="1600" dirty="0" smtClean="0">
                <a:solidFill>
                  <a:srgbClr val="58572B"/>
                </a:solidFill>
              </a:rPr>
              <a:t>Demonstrate </a:t>
            </a:r>
            <a:r>
              <a:rPr lang="en-US" sz="1600" dirty="0">
                <a:solidFill>
                  <a:srgbClr val="58572B"/>
                </a:solidFill>
              </a:rPr>
              <a:t>how to correctly enter the </a:t>
            </a:r>
            <a:r>
              <a:rPr lang="en-US" sz="1600" dirty="0" smtClean="0">
                <a:solidFill>
                  <a:srgbClr val="58572B"/>
                </a:solidFill>
              </a:rPr>
              <a:t>data.</a:t>
            </a:r>
          </a:p>
          <a:p>
            <a:pPr marL="742950" lvl="2" indent="-342900" fontAlgn="base">
              <a:spcAft>
                <a:spcPct val="0"/>
              </a:spcAft>
              <a:buFont typeface="Wingdings" pitchFamily="2" charset="2"/>
              <a:buChar char="¥"/>
            </a:pPr>
            <a:r>
              <a:rPr lang="en-US" sz="1600" dirty="0" smtClean="0">
                <a:solidFill>
                  <a:srgbClr val="58572B"/>
                </a:solidFill>
              </a:rPr>
              <a:t>Show </a:t>
            </a:r>
            <a:r>
              <a:rPr lang="en-US" sz="1600" dirty="0">
                <a:solidFill>
                  <a:srgbClr val="58572B"/>
                </a:solidFill>
              </a:rPr>
              <a:t>them how to identify and remedy data entry problems using the </a:t>
            </a:r>
            <a:r>
              <a:rPr lang="en-US" sz="1600" b="1" dirty="0" smtClean="0">
                <a:solidFill>
                  <a:srgbClr val="58572B"/>
                </a:solidFill>
              </a:rPr>
              <a:t>Fix-It Reports</a:t>
            </a:r>
            <a:r>
              <a:rPr lang="en-US" sz="1600" dirty="0" smtClean="0">
                <a:solidFill>
                  <a:srgbClr val="58572B"/>
                </a:solidFill>
              </a:rPr>
              <a:t>.</a:t>
            </a:r>
          </a:p>
          <a:p>
            <a:pPr marL="742950" lvl="2" indent="-342900" fontAlgn="base">
              <a:spcAft>
                <a:spcPct val="0"/>
              </a:spcAft>
              <a:buFont typeface="Wingdings" pitchFamily="2" charset="2"/>
              <a:buChar char="¥"/>
            </a:pPr>
            <a:r>
              <a:rPr lang="en-US" sz="1600" dirty="0" smtClean="0">
                <a:solidFill>
                  <a:srgbClr val="58572B"/>
                </a:solidFill>
              </a:rPr>
              <a:t>Answer </a:t>
            </a:r>
            <a:r>
              <a:rPr lang="en-US" sz="1600" dirty="0">
                <a:solidFill>
                  <a:srgbClr val="58572B"/>
                </a:solidFill>
              </a:rPr>
              <a:t>questions. Remind them where to go for more </a:t>
            </a:r>
            <a:r>
              <a:rPr lang="en-US" sz="1600" dirty="0" smtClean="0">
                <a:solidFill>
                  <a:srgbClr val="58572B"/>
                </a:solidFill>
              </a:rPr>
              <a:t>help.</a:t>
            </a:r>
            <a:endParaRPr lang="en-US" sz="1600" dirty="0">
              <a:solidFill>
                <a:srgbClr val="58572B"/>
              </a:solidFill>
            </a:endParaRPr>
          </a:p>
          <a:p>
            <a:pPr marL="342900" lvl="1" indent="-342900" fontAlgn="base">
              <a:spcAft>
                <a:spcPct val="0"/>
              </a:spcAft>
              <a:buFont typeface="Wingdings" pitchFamily="2" charset="2"/>
              <a:buChar char=""/>
            </a:pPr>
            <a:endParaRPr lang="en-US" sz="1600" dirty="0" smtClean="0">
              <a:solidFill>
                <a:srgbClr val="58572B"/>
              </a:solidFill>
            </a:endParaRPr>
          </a:p>
          <a:p>
            <a:pPr marL="342900" lvl="1" indent="-342900" fontAlgn="base">
              <a:spcAft>
                <a:spcPct val="0"/>
              </a:spcAft>
              <a:buFont typeface="Wingdings" pitchFamily="2" charset="2"/>
              <a:buChar char=""/>
            </a:pPr>
            <a:r>
              <a:rPr lang="en-US" sz="1600" dirty="0" smtClean="0">
                <a:solidFill>
                  <a:srgbClr val="58572B"/>
                </a:solidFill>
              </a:rPr>
              <a:t>We </a:t>
            </a:r>
            <a:r>
              <a:rPr lang="en-US" sz="1600" dirty="0">
                <a:solidFill>
                  <a:srgbClr val="58572B"/>
                </a:solidFill>
              </a:rPr>
              <a:t>take roll so we can follow up with providers who </a:t>
            </a:r>
            <a:r>
              <a:rPr lang="en-US" sz="1600" dirty="0" smtClean="0">
                <a:solidFill>
                  <a:srgbClr val="58572B"/>
                </a:solidFill>
              </a:rPr>
              <a:t>don’t </a:t>
            </a:r>
            <a:r>
              <a:rPr lang="en-US" sz="1600" dirty="0">
                <a:solidFill>
                  <a:srgbClr val="58572B"/>
                </a:solidFill>
              </a:rPr>
              <a:t>attend. The </a:t>
            </a:r>
            <a:r>
              <a:rPr lang="en-US" sz="1600" dirty="0" smtClean="0">
                <a:solidFill>
                  <a:srgbClr val="58572B"/>
                </a:solidFill>
              </a:rPr>
              <a:t>presentations are posted on </a:t>
            </a:r>
            <a:r>
              <a:rPr lang="en-US" sz="1600" dirty="0" smtClean="0">
                <a:solidFill>
                  <a:srgbClr val="58572B"/>
                </a:solidFill>
                <a:hlinkClick r:id="rId8"/>
              </a:rPr>
              <a:t>www.projectaries.org</a:t>
            </a:r>
            <a:r>
              <a:rPr lang="en-US" sz="1600" dirty="0" smtClean="0">
                <a:solidFill>
                  <a:srgbClr val="58572B"/>
                </a:solidFill>
              </a:rPr>
              <a:t> so that other grantees and providers can use them.</a:t>
            </a:r>
          </a:p>
        </p:txBody>
      </p:sp>
    </p:spTree>
    <p:extLst>
      <p:ext uri="{BB962C8B-B14F-4D97-AF65-F5344CB8AC3E}">
        <p14:creationId xmlns:p14="http://schemas.microsoft.com/office/powerpoint/2010/main" val="2235789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Focused Technical Assistance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4818178"/>
              </p:ext>
            </p:extLst>
          </p:nvPr>
        </p:nvGraphicFramePr>
        <p:xfrm>
          <a:off x="304800" y="5334000"/>
          <a:ext cx="8458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txBox="1">
            <a:spLocks/>
          </p:cNvSpPr>
          <p:nvPr/>
        </p:nvSpPr>
        <p:spPr bwMode="auto">
          <a:xfrm>
            <a:off x="304800" y="2590800"/>
            <a:ext cx="8534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itchFamily="2" charset="2"/>
              <a:buChar char=""/>
            </a:pPr>
            <a:r>
              <a:rPr lang="en-US" sz="1600" dirty="0" smtClean="0">
                <a:solidFill>
                  <a:srgbClr val="58572B"/>
                </a:solidFill>
              </a:rPr>
              <a:t>One principle of the FTA is that it is not enough to tell providers there’s a problem with their data, we have to give them tools to identify and resolve the problem.</a:t>
            </a:r>
          </a:p>
          <a:p>
            <a:pPr>
              <a:buFont typeface="Wingdings" pitchFamily="2" charset="2"/>
              <a:buChar char=""/>
            </a:pPr>
            <a:endParaRPr lang="en-US" sz="1600" dirty="0" smtClean="0">
              <a:solidFill>
                <a:srgbClr val="58572B"/>
              </a:solidFill>
            </a:endParaRPr>
          </a:p>
          <a:p>
            <a:pPr>
              <a:buFont typeface="Wingdings" pitchFamily="2" charset="2"/>
              <a:buChar char=""/>
            </a:pPr>
            <a:r>
              <a:rPr lang="en-US" sz="1600" dirty="0" smtClean="0">
                <a:solidFill>
                  <a:srgbClr val="58572B"/>
                </a:solidFill>
              </a:rPr>
              <a:t>Using the same criteria we defined for the </a:t>
            </a:r>
            <a:r>
              <a:rPr lang="en-US" sz="1600" b="1" dirty="0" smtClean="0">
                <a:solidFill>
                  <a:srgbClr val="58572B"/>
                </a:solidFill>
              </a:rPr>
              <a:t>FTA Monitoring Report</a:t>
            </a:r>
            <a:r>
              <a:rPr lang="en-US" sz="1600" dirty="0" smtClean="0">
                <a:solidFill>
                  <a:srgbClr val="58572B"/>
                </a:solidFill>
              </a:rPr>
              <a:t>, the ARIES Help Desk Manager designed </a:t>
            </a:r>
            <a:r>
              <a:rPr lang="en-US" sz="1600" b="1" dirty="0" smtClean="0">
                <a:solidFill>
                  <a:srgbClr val="58572B"/>
                </a:solidFill>
              </a:rPr>
              <a:t>Fix-It Reports </a:t>
            </a:r>
            <a:r>
              <a:rPr lang="en-US" sz="1600" dirty="0" smtClean="0">
                <a:solidFill>
                  <a:srgbClr val="58572B"/>
                </a:solidFill>
              </a:rPr>
              <a:t>in ARIES. </a:t>
            </a:r>
          </a:p>
          <a:p>
            <a:pPr>
              <a:buFont typeface="Wingdings" pitchFamily="2" charset="2"/>
              <a:buChar char=""/>
            </a:pPr>
            <a:endParaRPr lang="en-US" sz="1600" dirty="0" smtClean="0">
              <a:solidFill>
                <a:srgbClr val="58572B"/>
              </a:solidFill>
            </a:endParaRPr>
          </a:p>
          <a:p>
            <a:pPr>
              <a:buFont typeface="Wingdings" pitchFamily="2" charset="2"/>
              <a:buChar char=""/>
            </a:pPr>
            <a:r>
              <a:rPr lang="en-US" sz="1600" dirty="0" smtClean="0">
                <a:solidFill>
                  <a:srgbClr val="58572B"/>
                </a:solidFill>
              </a:rPr>
              <a:t>The </a:t>
            </a:r>
            <a:r>
              <a:rPr lang="en-US" sz="1600" b="1" dirty="0" smtClean="0">
                <a:solidFill>
                  <a:srgbClr val="58572B"/>
                </a:solidFill>
              </a:rPr>
              <a:t>Fix-It Reports </a:t>
            </a:r>
            <a:r>
              <a:rPr lang="en-US" sz="1600" dirty="0" smtClean="0">
                <a:solidFill>
                  <a:srgbClr val="58572B"/>
                </a:solidFill>
              </a:rPr>
              <a:t>display all the client records for the reporting period. Those records with problems appear at the top of the report with descriptions of the problems. </a:t>
            </a:r>
          </a:p>
          <a:p>
            <a:pPr>
              <a:buFont typeface="Wingdings" pitchFamily="2" charset="2"/>
              <a:buChar char=""/>
            </a:pPr>
            <a:endParaRPr lang="en-US" sz="1600" dirty="0" smtClean="0">
              <a:solidFill>
                <a:srgbClr val="58572B"/>
              </a:solidFill>
            </a:endParaRPr>
          </a:p>
          <a:p>
            <a:pPr>
              <a:buFont typeface="Wingdings" pitchFamily="2" charset="2"/>
              <a:buChar char=""/>
            </a:pPr>
            <a:r>
              <a:rPr lang="en-US" sz="1600" dirty="0" smtClean="0">
                <a:solidFill>
                  <a:srgbClr val="58572B"/>
                </a:solidFill>
              </a:rPr>
              <a:t>After the webinar, providers run the </a:t>
            </a:r>
            <a:r>
              <a:rPr lang="en-US" sz="1600" b="1" dirty="0" smtClean="0">
                <a:solidFill>
                  <a:srgbClr val="58572B"/>
                </a:solidFill>
              </a:rPr>
              <a:t>Fix-It Report </a:t>
            </a:r>
            <a:r>
              <a:rPr lang="en-US" sz="1600" dirty="0" smtClean="0">
                <a:solidFill>
                  <a:srgbClr val="58572B"/>
                </a:solidFill>
              </a:rPr>
              <a:t>to easily </a:t>
            </a:r>
            <a:r>
              <a:rPr lang="en-US" sz="1600" dirty="0">
                <a:solidFill>
                  <a:srgbClr val="58572B"/>
                </a:solidFill>
              </a:rPr>
              <a:t>identify </a:t>
            </a:r>
            <a:r>
              <a:rPr lang="en-US" sz="1600" dirty="0" smtClean="0">
                <a:solidFill>
                  <a:srgbClr val="58572B"/>
                </a:solidFill>
              </a:rPr>
              <a:t>problem records that that need </a:t>
            </a:r>
            <a:r>
              <a:rPr lang="en-US" sz="1600" dirty="0">
                <a:solidFill>
                  <a:srgbClr val="58572B"/>
                </a:solidFill>
              </a:rPr>
              <a:t>attention</a:t>
            </a:r>
            <a:r>
              <a:rPr lang="en-US" sz="1600" dirty="0" smtClean="0">
                <a:solidFill>
                  <a:srgbClr val="58572B"/>
                </a:solidFill>
              </a:rPr>
              <a:t>.</a:t>
            </a:r>
          </a:p>
        </p:txBody>
      </p:sp>
    </p:spTree>
    <p:extLst>
      <p:ext uri="{BB962C8B-B14F-4D97-AF65-F5344CB8AC3E}">
        <p14:creationId xmlns:p14="http://schemas.microsoft.com/office/powerpoint/2010/main" val="3948665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a:xfrm>
            <a:off x="7620000" y="2038167"/>
            <a:ext cx="1447800" cy="838200"/>
          </a:xfrm>
        </p:spPr>
        <p:txBody>
          <a:bodyPr/>
          <a:lstStyle/>
          <a:p>
            <a:pPr algn="ctr"/>
            <a:r>
              <a:rPr lang="en-US" sz="1600" dirty="0" smtClean="0"/>
              <a:t>Fix-It Report</a:t>
            </a:r>
            <a:endParaRPr lang="en-US" sz="1600"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971800"/>
            <a:ext cx="7680960" cy="35246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Rectangle 20"/>
          <p:cNvSpPr/>
          <p:nvPr/>
        </p:nvSpPr>
        <p:spPr bwMode="auto">
          <a:xfrm>
            <a:off x="4953000" y="3657600"/>
            <a:ext cx="2971801" cy="2743200"/>
          </a:xfrm>
          <a:prstGeom prst="rect">
            <a:avLst/>
          </a:prstGeom>
          <a:noFill/>
          <a:ln w="4762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smtClean="0">
              <a:solidFill>
                <a:srgbClr val="58572B"/>
              </a:solidFill>
            </a:endParaRPr>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 y="681400"/>
            <a:ext cx="7406640" cy="213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a:stCxn id="10" idx="2"/>
            <a:endCxn id="21" idx="0"/>
          </p:cNvCxnSpPr>
          <p:nvPr/>
        </p:nvCxnSpPr>
        <p:spPr bwMode="auto">
          <a:xfrm>
            <a:off x="2057400" y="2682240"/>
            <a:ext cx="4381501" cy="975360"/>
          </a:xfrm>
          <a:prstGeom prst="line">
            <a:avLst/>
          </a:prstGeom>
          <a:solidFill>
            <a:schemeClr val="accent1"/>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bwMode="auto">
          <a:xfrm>
            <a:off x="1447800" y="990600"/>
            <a:ext cx="1219200" cy="1691640"/>
          </a:xfrm>
          <a:prstGeom prst="rect">
            <a:avLst/>
          </a:prstGeom>
          <a:noFill/>
          <a:ln w="4762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smtClean="0">
              <a:solidFill>
                <a:srgbClr val="58572B"/>
              </a:solidFill>
            </a:endParaRPr>
          </a:p>
        </p:txBody>
      </p:sp>
      <p:sp>
        <p:nvSpPr>
          <p:cNvPr id="13" name="TextBox 7"/>
          <p:cNvSpPr txBox="1"/>
          <p:nvPr/>
        </p:nvSpPr>
        <p:spPr>
          <a:xfrm>
            <a:off x="838200" y="6172200"/>
            <a:ext cx="1371600" cy="523220"/>
          </a:xfrm>
          <a:prstGeom prst="rect">
            <a:avLst/>
          </a:prstGeom>
          <a:solidFill>
            <a:schemeClr val="tx2"/>
          </a:solidFill>
          <a:ln w="19050">
            <a:solidFill>
              <a:schemeClr val="bg2">
                <a:lumMod val="50000"/>
              </a:schemeClr>
            </a:solidFill>
          </a:ln>
          <a:effectLst>
            <a:outerShdw blurRad="50800" dist="38100" dir="2700000" algn="t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400" b="1" dirty="0" smtClean="0">
                <a:solidFill>
                  <a:srgbClr val="808000">
                    <a:lumMod val="60000"/>
                    <a:lumOff val="40000"/>
                  </a:srgbClr>
                </a:solidFill>
              </a:rPr>
              <a:t>Client Data are fictitious</a:t>
            </a:r>
            <a:endParaRPr lang="en-US" sz="1400" b="1" dirty="0">
              <a:solidFill>
                <a:srgbClr val="808000">
                  <a:lumMod val="60000"/>
                  <a:lumOff val="40000"/>
                </a:srgbClr>
              </a:solidFill>
            </a:endParaRPr>
          </a:p>
        </p:txBody>
      </p:sp>
    </p:spTree>
    <p:extLst>
      <p:ext uri="{BB962C8B-B14F-4D97-AF65-F5344CB8AC3E}">
        <p14:creationId xmlns:p14="http://schemas.microsoft.com/office/powerpoint/2010/main" val="1209495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t>ARIES Overview</a:t>
            </a:r>
          </a:p>
        </p:txBody>
      </p:sp>
      <p:sp>
        <p:nvSpPr>
          <p:cNvPr id="3" name="Content Placeholder 2"/>
          <p:cNvSpPr>
            <a:spLocks noGrp="1"/>
          </p:cNvSpPr>
          <p:nvPr>
            <p:ph idx="1"/>
          </p:nvPr>
        </p:nvSpPr>
        <p:spPr>
          <a:xfrm>
            <a:off x="381000" y="2667000"/>
            <a:ext cx="8382000" cy="3733800"/>
          </a:xfrm>
        </p:spPr>
        <p:txBody>
          <a:bodyPr/>
          <a:lstStyle/>
          <a:p>
            <a:pPr eaLnBrk="1" hangingPunct="1">
              <a:buFont typeface="Wingdings" pitchFamily="2" charset="2"/>
              <a:buChar char=""/>
              <a:defRPr/>
            </a:pPr>
            <a:r>
              <a:rPr lang="en-US" sz="1600" dirty="0" smtClean="0"/>
              <a:t>AIDS Regional Information and Evaluation System is a web-based, centralized HIV/AIDS client management system that allows for coordination of client services among medical and supportive service providers and provides comprehensive data for program reporting and monitoring.</a:t>
            </a:r>
          </a:p>
          <a:p>
            <a:pPr eaLnBrk="1" hangingPunct="1">
              <a:buFont typeface="Wingdings" pitchFamily="2" charset="2"/>
              <a:buChar char=""/>
              <a:defRPr/>
            </a:pPr>
            <a:endParaRPr lang="en-US" sz="1600" dirty="0" smtClean="0"/>
          </a:p>
          <a:p>
            <a:pPr>
              <a:buFont typeface="Wingdings" pitchFamily="2" charset="2"/>
              <a:buChar char=""/>
              <a:defRPr/>
            </a:pPr>
            <a:r>
              <a:rPr lang="en-US" sz="1600" dirty="0" smtClean="0"/>
              <a:t>Providers can use ARIES to meet their federal reporting requirements for Ryan White, as well as </a:t>
            </a:r>
            <a:r>
              <a:rPr lang="en-US" sz="1600" dirty="0"/>
              <a:t>the </a:t>
            </a:r>
            <a:r>
              <a:rPr lang="en-US" sz="1600" dirty="0" smtClean="0"/>
              <a:t>Housing </a:t>
            </a:r>
            <a:r>
              <a:rPr lang="en-US" sz="1600" dirty="0"/>
              <a:t>Opportunities for Persons with AIDS </a:t>
            </a:r>
            <a:r>
              <a:rPr lang="en-US" sz="1600" dirty="0" smtClean="0"/>
              <a:t>(HOPWA) Program. ARIES participated in the beta testing of the client level data reporting and is a Ryan White Services Report (RSR)-Ready system.</a:t>
            </a:r>
          </a:p>
          <a:p>
            <a:pPr marL="0" indent="0" eaLnBrk="1" hangingPunct="1">
              <a:buFontTx/>
              <a:buNone/>
              <a:defRPr/>
            </a:pPr>
            <a:endParaRPr lang="en-US" sz="1600" dirty="0" smtClean="0"/>
          </a:p>
          <a:p>
            <a:pPr eaLnBrk="1" hangingPunct="1">
              <a:buFont typeface="Wingdings" pitchFamily="2" charset="2"/>
              <a:buChar char=""/>
              <a:defRPr/>
            </a:pPr>
            <a:r>
              <a:rPr lang="en-US" sz="1600" dirty="0" smtClean="0"/>
              <a:t>ARIES is a collaborative project between the California Department of Public Health, the Texas Department of State Health Services, the San Bernardino County Public Health Department, and the San Diego County Health and Human Services Agency. ARIES is now used in California, Texas, Nevada, and Colorado.</a:t>
            </a:r>
          </a:p>
        </p:txBody>
      </p:sp>
    </p:spTree>
    <p:extLst>
      <p:ext uri="{BB962C8B-B14F-4D97-AF65-F5344CB8AC3E}">
        <p14:creationId xmlns:p14="http://schemas.microsoft.com/office/powerpoint/2010/main" val="18911232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Focused Technical Assistance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0882685"/>
              </p:ext>
            </p:extLst>
          </p:nvPr>
        </p:nvGraphicFramePr>
        <p:xfrm>
          <a:off x="304800" y="5334000"/>
          <a:ext cx="8458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txBox="1">
            <a:spLocks/>
          </p:cNvSpPr>
          <p:nvPr/>
        </p:nvSpPr>
        <p:spPr bwMode="auto">
          <a:xfrm>
            <a:off x="457200" y="2667000"/>
            <a:ext cx="8305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itchFamily="2" charset="2"/>
              <a:buChar char=""/>
            </a:pPr>
            <a:r>
              <a:rPr lang="en-US" sz="1600" dirty="0" smtClean="0">
                <a:solidFill>
                  <a:srgbClr val="58572B"/>
                </a:solidFill>
              </a:rPr>
              <a:t>We review subsequent </a:t>
            </a:r>
            <a:r>
              <a:rPr lang="en-US" sz="1600" b="1" dirty="0" smtClean="0">
                <a:solidFill>
                  <a:srgbClr val="58572B"/>
                </a:solidFill>
              </a:rPr>
              <a:t>FTA Monitoring Reports </a:t>
            </a:r>
            <a:r>
              <a:rPr lang="en-US" sz="1600" dirty="0" smtClean="0">
                <a:solidFill>
                  <a:srgbClr val="58572B"/>
                </a:solidFill>
              </a:rPr>
              <a:t>to see if the selected providers have improved or whether additional follow-up is needed.</a:t>
            </a:r>
          </a:p>
          <a:p>
            <a:pPr>
              <a:buFont typeface="Wingdings" pitchFamily="2" charset="2"/>
              <a:buChar char=""/>
            </a:pPr>
            <a:endParaRPr lang="en-US" sz="1600" dirty="0" smtClean="0">
              <a:solidFill>
                <a:srgbClr val="58572B"/>
              </a:solidFill>
            </a:endParaRPr>
          </a:p>
          <a:p>
            <a:pPr>
              <a:buFont typeface="Wingdings" pitchFamily="2" charset="2"/>
              <a:buChar char=""/>
            </a:pPr>
            <a:r>
              <a:rPr lang="en-US" sz="1600" dirty="0" smtClean="0">
                <a:solidFill>
                  <a:srgbClr val="58572B"/>
                </a:solidFill>
              </a:rPr>
              <a:t>To view the global impact of our efforts, we also track the overall statewide scores. Insurance is one of the data elements monitored through the DIP. Compliance among all ARIES agencies has steadily improved from 67.6% in February 2011 to 80.2% in September 2012. Because of the importance of this data element, we repeated this FTA.</a:t>
            </a:r>
          </a:p>
        </p:txBody>
      </p:sp>
    </p:spTree>
    <p:extLst>
      <p:ext uri="{BB962C8B-B14F-4D97-AF65-F5344CB8AC3E}">
        <p14:creationId xmlns:p14="http://schemas.microsoft.com/office/powerpoint/2010/main" val="2528364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Focused Technical Assistance</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63" y="2771775"/>
            <a:ext cx="6848475" cy="3552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304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Technical Assistance</a:t>
            </a:r>
            <a:endParaRPr lang="en-US" dirty="0"/>
          </a:p>
        </p:txBody>
      </p:sp>
      <p:sp>
        <p:nvSpPr>
          <p:cNvPr id="3" name="TextBox 2"/>
          <p:cNvSpPr txBox="1"/>
          <p:nvPr/>
        </p:nvSpPr>
        <p:spPr>
          <a:xfrm>
            <a:off x="609600" y="2743200"/>
            <a:ext cx="184731" cy="369332"/>
          </a:xfrm>
          <a:prstGeom prst="rect">
            <a:avLst/>
          </a:prstGeom>
          <a:noFill/>
        </p:spPr>
        <p:txBody>
          <a:bodyPr wrap="none" rtlCol="0">
            <a:spAutoFit/>
          </a:bodyPr>
          <a:lstStyle/>
          <a:p>
            <a:pPr eaLnBrk="0" fontAlgn="base" hangingPunct="0">
              <a:spcBef>
                <a:spcPct val="0"/>
              </a:spcBef>
              <a:spcAft>
                <a:spcPct val="0"/>
              </a:spcAft>
            </a:pPr>
            <a:endParaRPr lang="en-US" dirty="0">
              <a:solidFill>
                <a:srgbClr val="58572B"/>
              </a:solidFill>
            </a:endParaRPr>
          </a:p>
        </p:txBody>
      </p:sp>
      <p:sp>
        <p:nvSpPr>
          <p:cNvPr id="6" name="Content Placeholder 4"/>
          <p:cNvSpPr txBox="1">
            <a:spLocks/>
          </p:cNvSpPr>
          <p:nvPr/>
        </p:nvSpPr>
        <p:spPr bwMode="auto">
          <a:xfrm>
            <a:off x="457200" y="2514600"/>
            <a:ext cx="8305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itchFamily="2" charset="2"/>
              <a:buChar char=""/>
            </a:pPr>
            <a:r>
              <a:rPr lang="en-US" sz="1600" dirty="0" smtClean="0">
                <a:solidFill>
                  <a:srgbClr val="58572B"/>
                </a:solidFill>
                <a:latin typeface="Arial Black"/>
              </a:rPr>
              <a:t>Tips</a:t>
            </a:r>
          </a:p>
          <a:p>
            <a:pPr>
              <a:buFont typeface="Wingdings" pitchFamily="2" charset="2"/>
              <a:buChar char=""/>
            </a:pPr>
            <a:endParaRPr lang="en-US" sz="1600" dirty="0">
              <a:solidFill>
                <a:srgbClr val="58572B"/>
              </a:solidFill>
            </a:endParaRPr>
          </a:p>
          <a:p>
            <a:pPr lvl="1">
              <a:buFont typeface="Wingdings" pitchFamily="2" charset="2"/>
              <a:buChar char=""/>
            </a:pPr>
            <a:r>
              <a:rPr lang="en-US" sz="1600" dirty="0" smtClean="0">
                <a:solidFill>
                  <a:srgbClr val="58572B"/>
                </a:solidFill>
                <a:latin typeface="Arial Black"/>
              </a:rPr>
              <a:t>Can’t </a:t>
            </a:r>
            <a:r>
              <a:rPr lang="en-US" sz="1600" dirty="0">
                <a:solidFill>
                  <a:srgbClr val="58572B"/>
                </a:solidFill>
                <a:latin typeface="Arial Black"/>
              </a:rPr>
              <a:t>Solve Every Problem </a:t>
            </a:r>
            <a:r>
              <a:rPr lang="en-US" sz="1600" dirty="0" smtClean="0">
                <a:solidFill>
                  <a:srgbClr val="58572B"/>
                </a:solidFill>
              </a:rPr>
              <a:t>– </a:t>
            </a:r>
            <a:r>
              <a:rPr lang="en-US" sz="1600" dirty="0">
                <a:solidFill>
                  <a:srgbClr val="58572B"/>
                </a:solidFill>
              </a:rPr>
              <a:t>Resist the desire to fix </a:t>
            </a:r>
            <a:r>
              <a:rPr lang="en-US" sz="1600" dirty="0" smtClean="0">
                <a:solidFill>
                  <a:srgbClr val="58572B"/>
                </a:solidFill>
              </a:rPr>
              <a:t>everything. Given </a:t>
            </a:r>
            <a:r>
              <a:rPr lang="en-US" sz="1600" dirty="0">
                <a:solidFill>
                  <a:srgbClr val="58572B"/>
                </a:solidFill>
              </a:rPr>
              <a:t>limited time and resources, we focused only on the most critical data elements</a:t>
            </a:r>
            <a:r>
              <a:rPr lang="en-US" sz="1600" dirty="0" smtClean="0">
                <a:solidFill>
                  <a:srgbClr val="58572B"/>
                </a:solidFill>
              </a:rPr>
              <a:t>.</a:t>
            </a:r>
          </a:p>
          <a:p>
            <a:pPr lvl="1">
              <a:buFont typeface="Wingdings" pitchFamily="2" charset="2"/>
              <a:buChar char=""/>
            </a:pPr>
            <a:endParaRPr lang="en-US" sz="1600" dirty="0">
              <a:solidFill>
                <a:srgbClr val="58572B"/>
              </a:solidFill>
            </a:endParaRPr>
          </a:p>
          <a:p>
            <a:pPr lvl="1">
              <a:buFont typeface="Wingdings" pitchFamily="2" charset="2"/>
              <a:buChar char=""/>
            </a:pPr>
            <a:r>
              <a:rPr lang="en-US" sz="1600" dirty="0">
                <a:solidFill>
                  <a:srgbClr val="58572B"/>
                </a:solidFill>
                <a:latin typeface="Arial Black"/>
              </a:rPr>
              <a:t>Framing the Situation </a:t>
            </a:r>
            <a:r>
              <a:rPr lang="en-US" sz="1600" dirty="0">
                <a:solidFill>
                  <a:srgbClr val="58572B"/>
                </a:solidFill>
              </a:rPr>
              <a:t>– </a:t>
            </a:r>
            <a:r>
              <a:rPr lang="en-US" sz="1600" dirty="0" smtClean="0">
                <a:solidFill>
                  <a:srgbClr val="58572B"/>
                </a:solidFill>
              </a:rPr>
              <a:t>FTAs are really </a:t>
            </a:r>
            <a:r>
              <a:rPr lang="en-US" sz="1600" dirty="0">
                <a:solidFill>
                  <a:srgbClr val="58572B"/>
                </a:solidFill>
              </a:rPr>
              <a:t>about </a:t>
            </a:r>
            <a:r>
              <a:rPr lang="en-US" sz="1600" dirty="0">
                <a:solidFill>
                  <a:srgbClr val="58572B"/>
                </a:solidFill>
                <a:latin typeface="Arial Black"/>
              </a:rPr>
              <a:t>making data count!</a:t>
            </a:r>
            <a:r>
              <a:rPr lang="en-US" sz="1600" dirty="0">
                <a:solidFill>
                  <a:srgbClr val="58572B"/>
                </a:solidFill>
              </a:rPr>
              <a:t> Data collection is more than just a bureaucratic </a:t>
            </a:r>
            <a:r>
              <a:rPr lang="en-US" sz="1600" dirty="0" smtClean="0">
                <a:solidFill>
                  <a:srgbClr val="58572B"/>
                </a:solidFill>
              </a:rPr>
              <a:t>chore. </a:t>
            </a:r>
            <a:r>
              <a:rPr lang="en-US" sz="1600" dirty="0">
                <a:solidFill>
                  <a:srgbClr val="58572B"/>
                </a:solidFill>
              </a:rPr>
              <a:t>We tell our data collectors why a particular data element is important and how it is used by providers, grantees, researchers, and others</a:t>
            </a:r>
            <a:r>
              <a:rPr lang="en-US" sz="1600" dirty="0" smtClean="0">
                <a:solidFill>
                  <a:srgbClr val="58572B"/>
                </a:solidFill>
              </a:rPr>
              <a:t>. We think staff are more committed to data quality when they know how their efforts fit into the larger picture.</a:t>
            </a:r>
          </a:p>
          <a:p>
            <a:pPr marL="457200" lvl="1" indent="0">
              <a:buFontTx/>
              <a:buNone/>
            </a:pPr>
            <a:r>
              <a:rPr lang="en-US" sz="1600" dirty="0" smtClean="0">
                <a:solidFill>
                  <a:srgbClr val="58572B"/>
                </a:solidFill>
              </a:rPr>
              <a:t> </a:t>
            </a:r>
            <a:endParaRPr lang="en-US" sz="1600" dirty="0">
              <a:solidFill>
                <a:srgbClr val="58572B"/>
              </a:solidFill>
            </a:endParaRPr>
          </a:p>
          <a:p>
            <a:pPr lvl="1">
              <a:buFont typeface="Wingdings" pitchFamily="2" charset="2"/>
              <a:buChar char=""/>
            </a:pPr>
            <a:r>
              <a:rPr lang="en-US" sz="1600" dirty="0">
                <a:solidFill>
                  <a:srgbClr val="58572B"/>
                </a:solidFill>
                <a:latin typeface="Arial Black"/>
              </a:rPr>
              <a:t>Lessons Learned </a:t>
            </a:r>
            <a:r>
              <a:rPr lang="en-US" sz="1600" dirty="0">
                <a:solidFill>
                  <a:srgbClr val="58572B"/>
                </a:solidFill>
              </a:rPr>
              <a:t>– We are constantly learning from the DIP. We make adjustments </a:t>
            </a:r>
            <a:r>
              <a:rPr lang="en-US" sz="1600" dirty="0" smtClean="0">
                <a:solidFill>
                  <a:srgbClr val="58572B"/>
                </a:solidFill>
              </a:rPr>
              <a:t>to our plan throughout </a:t>
            </a:r>
            <a:r>
              <a:rPr lang="en-US" sz="1600" dirty="0">
                <a:solidFill>
                  <a:srgbClr val="58572B"/>
                </a:solidFill>
              </a:rPr>
              <a:t>the </a:t>
            </a:r>
            <a:r>
              <a:rPr lang="en-US" sz="1600" dirty="0" smtClean="0">
                <a:solidFill>
                  <a:srgbClr val="58572B"/>
                </a:solidFill>
              </a:rPr>
              <a:t>year. We share ideas for system enhancements that arise from FTAs. We annually evaluate </a:t>
            </a:r>
            <a:r>
              <a:rPr lang="en-US" sz="1600" dirty="0">
                <a:solidFill>
                  <a:srgbClr val="58572B"/>
                </a:solidFill>
              </a:rPr>
              <a:t>our work and make changes for the following year.</a:t>
            </a:r>
            <a:endParaRPr lang="en-US" sz="1600" dirty="0" smtClean="0">
              <a:solidFill>
                <a:srgbClr val="58572B"/>
              </a:solidFill>
            </a:endParaRPr>
          </a:p>
        </p:txBody>
      </p:sp>
    </p:spTree>
    <p:extLst>
      <p:ext uri="{BB962C8B-B14F-4D97-AF65-F5344CB8AC3E}">
        <p14:creationId xmlns:p14="http://schemas.microsoft.com/office/powerpoint/2010/main" val="3316960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ARIES User Group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5779435"/>
              </p:ext>
            </p:extLst>
          </p:nvPr>
        </p:nvGraphicFramePr>
        <p:xfrm>
          <a:off x="304800" y="5334000"/>
          <a:ext cx="8458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18995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t>ARIES User Group</a:t>
            </a:r>
          </a:p>
        </p:txBody>
      </p:sp>
      <p:sp>
        <p:nvSpPr>
          <p:cNvPr id="12291" name="Content Placeholder 2"/>
          <p:cNvSpPr>
            <a:spLocks noGrp="1"/>
          </p:cNvSpPr>
          <p:nvPr>
            <p:ph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 typeface="Wingdings" pitchFamily="2" charset="2"/>
              <a:buChar char=""/>
            </a:pPr>
            <a:r>
              <a:rPr lang="en-US" sz="1600" kern="1200" dirty="0"/>
              <a:t>This is a forum for all participants to share and learn from each </a:t>
            </a:r>
            <a:r>
              <a:rPr lang="en-US" sz="1600" kern="1200" dirty="0" smtClean="0"/>
              <a:t>other.</a:t>
            </a:r>
          </a:p>
          <a:p>
            <a:pPr>
              <a:buFont typeface="Wingdings" pitchFamily="2" charset="2"/>
              <a:buChar char=""/>
            </a:pPr>
            <a:endParaRPr lang="en-US" sz="1600" kern="1200" dirty="0"/>
          </a:p>
          <a:p>
            <a:pPr>
              <a:buFont typeface="Wingdings" pitchFamily="2" charset="2"/>
              <a:buChar char=""/>
            </a:pPr>
            <a:r>
              <a:rPr lang="en-US" sz="1600" kern="1200" dirty="0" smtClean="0"/>
              <a:t>Held </a:t>
            </a:r>
            <a:r>
              <a:rPr lang="en-US" sz="1600" kern="1200" dirty="0"/>
              <a:t>2 or 3 times per </a:t>
            </a:r>
            <a:r>
              <a:rPr lang="en-US" sz="1600" kern="1200" dirty="0" smtClean="0"/>
              <a:t>year.</a:t>
            </a:r>
          </a:p>
          <a:p>
            <a:pPr>
              <a:buFont typeface="Wingdings" pitchFamily="2" charset="2"/>
              <a:buChar char=""/>
            </a:pPr>
            <a:endParaRPr lang="en-US" sz="1600" kern="1200" dirty="0"/>
          </a:p>
          <a:p>
            <a:pPr>
              <a:buFont typeface="Wingdings" pitchFamily="2" charset="2"/>
              <a:buChar char=""/>
            </a:pPr>
            <a:r>
              <a:rPr lang="en-US" sz="1600" kern="1200" dirty="0" smtClean="0"/>
              <a:t>All </a:t>
            </a:r>
            <a:r>
              <a:rPr lang="en-US" sz="1600" kern="1200" dirty="0"/>
              <a:t>ARIES agencies in </a:t>
            </a:r>
            <a:r>
              <a:rPr lang="en-US" sz="1600" kern="1200" dirty="0" smtClean="0"/>
              <a:t>California are invited to participate.</a:t>
            </a:r>
            <a:endParaRPr lang="en-US" sz="1600" kern="1200" dirty="0"/>
          </a:p>
          <a:p>
            <a:pPr>
              <a:buFont typeface="Wingdings" pitchFamily="2" charset="2"/>
              <a:buChar char=""/>
            </a:pPr>
            <a:endParaRPr lang="en-US" sz="1600" kern="1200" dirty="0" smtClean="0"/>
          </a:p>
          <a:p>
            <a:pPr>
              <a:buFont typeface="Wingdings" pitchFamily="2" charset="2"/>
              <a:buChar char=""/>
            </a:pPr>
            <a:r>
              <a:rPr lang="en-US" sz="1600" kern="1200" dirty="0" smtClean="0"/>
              <a:t>Presenters </a:t>
            </a:r>
            <a:r>
              <a:rPr lang="en-US" sz="1600" kern="1200" dirty="0"/>
              <a:t>discuss their work, share report templates with other users, demonstrate new features, reinforce policies, and glean feedback for potential or pending enhancements</a:t>
            </a:r>
            <a:r>
              <a:rPr lang="en-US" sz="1600" kern="1200" dirty="0" smtClean="0"/>
              <a:t>.</a:t>
            </a:r>
            <a:endParaRPr lang="en-US" sz="1600" kern="1200" dirty="0"/>
          </a:p>
        </p:txBody>
      </p:sp>
    </p:spTree>
    <p:extLst>
      <p:ext uri="{BB962C8B-B14F-4D97-AF65-F5344CB8AC3E}">
        <p14:creationId xmlns:p14="http://schemas.microsoft.com/office/powerpoint/2010/main" val="682713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t>ARIES User Group</a:t>
            </a:r>
          </a:p>
        </p:txBody>
      </p:sp>
      <p:sp>
        <p:nvSpPr>
          <p:cNvPr id="12291" name="Content Placeholder 2"/>
          <p:cNvSpPr>
            <a:spLocks noGrp="1"/>
          </p:cNvSpPr>
          <p:nvPr>
            <p:ph idx="1"/>
          </p:nvPr>
        </p:nvSpPr>
        <p:spPr>
          <a:xfrm>
            <a:off x="457200" y="2667000"/>
            <a:ext cx="8305800" cy="3657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 typeface="Wingdings" pitchFamily="2" charset="2"/>
              <a:buChar char=""/>
            </a:pPr>
            <a:r>
              <a:rPr lang="en-US" sz="1600" kern="1200" dirty="0" smtClean="0"/>
              <a:t>Providers have presented on innovative ways to utilize ARIES for (a) finding clients who have fallen out of care, (b) minimizing the impact of budget cuts on client care, (c) monitoring for duplicative services, and (d) identifying clients who should be on HAART.</a:t>
            </a:r>
          </a:p>
          <a:p>
            <a:pPr>
              <a:buFont typeface="Wingdings" pitchFamily="2" charset="2"/>
              <a:buChar char=""/>
            </a:pPr>
            <a:endParaRPr lang="en-US" sz="1600" kern="1200" dirty="0" smtClean="0"/>
          </a:p>
          <a:p>
            <a:pPr>
              <a:buFont typeface="Wingdings" pitchFamily="2" charset="2"/>
              <a:buChar char=""/>
            </a:pPr>
            <a:r>
              <a:rPr lang="en-US" sz="1600" kern="1200" dirty="0" smtClean="0"/>
              <a:t>ARIES Staff have demonstrated new features such as (a) using the Substance </a:t>
            </a:r>
            <a:r>
              <a:rPr lang="en-US" sz="1600" kern="1200" dirty="0"/>
              <a:t>Abuse and Mental Illness Symptoms Screener (SAMISS</a:t>
            </a:r>
            <a:r>
              <a:rPr lang="en-US" sz="1600" kern="1200" dirty="0" smtClean="0"/>
              <a:t>), (b)  running the HAB Quality </a:t>
            </a:r>
            <a:r>
              <a:rPr lang="en-US" sz="1600" kern="1200" dirty="0"/>
              <a:t>Management Indicators </a:t>
            </a:r>
            <a:r>
              <a:rPr lang="en-US" sz="1600" kern="1200" dirty="0" smtClean="0"/>
              <a:t>and Client Follow-Up Reports, and (c) documenting Low </a:t>
            </a:r>
            <a:r>
              <a:rPr lang="en-US" sz="1600" kern="1200" dirty="0"/>
              <a:t>Income Health </a:t>
            </a:r>
            <a:r>
              <a:rPr lang="en-US" sz="1600" kern="1200" dirty="0" smtClean="0"/>
              <a:t>Program (i.e., California’s Bridge to Health Care Reform) Enrollment.</a:t>
            </a:r>
          </a:p>
          <a:p>
            <a:pPr>
              <a:buFont typeface="Wingdings" pitchFamily="2" charset="2"/>
              <a:buChar char=""/>
            </a:pPr>
            <a:endParaRPr lang="en-US" sz="1600" kern="1200" dirty="0" smtClean="0"/>
          </a:p>
          <a:p>
            <a:pPr>
              <a:buFont typeface="Wingdings" pitchFamily="2" charset="2"/>
              <a:buChar char=""/>
            </a:pPr>
            <a:r>
              <a:rPr lang="en-US" sz="1600" kern="1200" dirty="0" smtClean="0"/>
              <a:t>There have also been presentations that reinforce policies and procedures like (a) safeguarding data security and client confidentiality and (b) preventing and resolving duplicate ARIES clients.</a:t>
            </a:r>
            <a:endParaRPr lang="en-US" sz="1600" kern="1200" dirty="0"/>
          </a:p>
          <a:p>
            <a:pPr>
              <a:buFont typeface="Wingdings" pitchFamily="2" charset="2"/>
              <a:buChar char=""/>
            </a:pPr>
            <a:endParaRPr lang="en-US" sz="1600" kern="1200" dirty="0"/>
          </a:p>
          <a:p>
            <a:pPr>
              <a:buFont typeface="Wingdings" pitchFamily="2" charset="2"/>
              <a:buChar char=""/>
            </a:pPr>
            <a:endParaRPr lang="en-US" sz="1600" kern="1200" dirty="0"/>
          </a:p>
        </p:txBody>
      </p:sp>
    </p:spTree>
    <p:extLst>
      <p:ext uri="{BB962C8B-B14F-4D97-AF65-F5344CB8AC3E}">
        <p14:creationId xmlns:p14="http://schemas.microsoft.com/office/powerpoint/2010/main" val="3769191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the DIP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2565774"/>
              </p:ext>
            </p:extLst>
          </p:nvPr>
        </p:nvGraphicFramePr>
        <p:xfrm>
          <a:off x="304800" y="5334000"/>
          <a:ext cx="8458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68582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t>Benefits of the DIP</a:t>
            </a:r>
          </a:p>
        </p:txBody>
      </p:sp>
      <p:sp>
        <p:nvSpPr>
          <p:cNvPr id="12291" name="Content Placeholder 2"/>
          <p:cNvSpPr>
            <a:spLocks noGrp="1"/>
          </p:cNvSpPr>
          <p:nvPr>
            <p:ph idx="1"/>
          </p:nvPr>
        </p:nvSpPr>
        <p:spPr>
          <a:xfrm>
            <a:off x="228600" y="2579382"/>
            <a:ext cx="3276600" cy="397381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 typeface="Wingdings" pitchFamily="2" charset="2"/>
              <a:buChar char=""/>
            </a:pPr>
            <a:r>
              <a:rPr lang="en-US" sz="1600" kern="1200" dirty="0" smtClean="0"/>
              <a:t>The DIP is closely aligned with the RSR and HAB’s efforts at improving data completeness.</a:t>
            </a:r>
          </a:p>
          <a:p>
            <a:pPr>
              <a:buFont typeface="Wingdings" pitchFamily="2" charset="2"/>
              <a:buChar char=""/>
            </a:pPr>
            <a:endParaRPr lang="en-US" sz="1600" dirty="0" smtClean="0"/>
          </a:p>
          <a:p>
            <a:pPr>
              <a:buFont typeface="Wingdings" pitchFamily="2" charset="2"/>
              <a:buChar char=""/>
            </a:pPr>
            <a:r>
              <a:rPr lang="en-US" sz="1600" kern="1200" dirty="0" smtClean="0"/>
              <a:t>When providers run the </a:t>
            </a:r>
            <a:r>
              <a:rPr lang="en-US" sz="1600" b="1" kern="1200" dirty="0" smtClean="0"/>
              <a:t>Fix-It Reports</a:t>
            </a:r>
            <a:r>
              <a:rPr lang="en-US" sz="1600" kern="1200" dirty="0" smtClean="0"/>
              <a:t>, there is a decrease in missing and unknown values related to that particular data element.</a:t>
            </a:r>
          </a:p>
          <a:p>
            <a:pPr>
              <a:buFont typeface="Wingdings" pitchFamily="2" charset="2"/>
              <a:buChar char=""/>
            </a:pPr>
            <a:endParaRPr lang="en-US" sz="1600" kern="1200" dirty="0" smtClean="0"/>
          </a:p>
          <a:p>
            <a:pPr>
              <a:buFont typeface="Wingdings" pitchFamily="2" charset="2"/>
              <a:buChar char=""/>
            </a:pPr>
            <a:r>
              <a:rPr lang="en-US" sz="1600" kern="1200" dirty="0" smtClean="0"/>
              <a:t>When </a:t>
            </a:r>
            <a:r>
              <a:rPr lang="en-US" sz="1600" kern="1200" dirty="0"/>
              <a:t>we plan next year’s topics, we will use the </a:t>
            </a:r>
            <a:r>
              <a:rPr lang="en-US" sz="1600" b="1" kern="1200" dirty="0"/>
              <a:t>RSR </a:t>
            </a:r>
            <a:r>
              <a:rPr lang="en-US" sz="1600" b="1" dirty="0"/>
              <a:t>Completeness Reports</a:t>
            </a:r>
            <a:r>
              <a:rPr lang="en-US" sz="1600" dirty="0"/>
              <a:t> to help prioritize which data elements to focus on</a:t>
            </a:r>
            <a:r>
              <a:rPr lang="en-US" sz="1600" dirty="0" smtClean="0"/>
              <a:t>.</a:t>
            </a:r>
            <a:endParaRPr lang="en-US" sz="1600" kern="1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048000"/>
            <a:ext cx="5486400" cy="2597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491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t>Benefits of the DIP</a:t>
            </a:r>
          </a:p>
        </p:txBody>
      </p:sp>
      <p:sp>
        <p:nvSpPr>
          <p:cNvPr id="12291" name="Content Placeholder 2"/>
          <p:cNvSpPr>
            <a:spLocks noGrp="1"/>
          </p:cNvSpPr>
          <p:nvPr>
            <p:ph idx="1"/>
          </p:nvPr>
        </p:nvSpPr>
        <p:spPr>
          <a:xfrm>
            <a:off x="76200" y="2514600"/>
            <a:ext cx="3261360" cy="4114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 typeface="Wingdings" pitchFamily="2" charset="2"/>
              <a:buChar char=""/>
            </a:pPr>
            <a:r>
              <a:rPr lang="en-US" sz="1600" kern="1200" dirty="0"/>
              <a:t>The FTAs also </a:t>
            </a:r>
            <a:r>
              <a:rPr lang="en-US" sz="1600" kern="1200" dirty="0" smtClean="0"/>
              <a:t>help </a:t>
            </a:r>
            <a:r>
              <a:rPr lang="en-US" sz="1600" kern="1200" dirty="0"/>
              <a:t>ensure that the data used to </a:t>
            </a:r>
            <a:r>
              <a:rPr lang="en-US" sz="1600" kern="1200" dirty="0" smtClean="0"/>
              <a:t>calculate </a:t>
            </a:r>
            <a:r>
              <a:rPr lang="en-US" sz="1600" kern="1200" dirty="0"/>
              <a:t>HAB Performance Measures are complete and accuracy</a:t>
            </a:r>
            <a:r>
              <a:rPr lang="en-US" sz="1600" kern="1200" dirty="0" smtClean="0"/>
              <a:t>. </a:t>
            </a:r>
          </a:p>
          <a:p>
            <a:pPr>
              <a:buFont typeface="Wingdings" pitchFamily="2" charset="2"/>
              <a:buChar char=""/>
            </a:pPr>
            <a:endParaRPr lang="en-US" sz="1600" kern="1200" dirty="0" smtClean="0"/>
          </a:p>
          <a:p>
            <a:pPr>
              <a:buFont typeface="Wingdings" pitchFamily="2" charset="2"/>
              <a:buChar char=""/>
            </a:pPr>
            <a:r>
              <a:rPr lang="en-US" sz="1600" kern="1200" dirty="0" smtClean="0"/>
              <a:t>For example, Agency A attended </a:t>
            </a:r>
            <a:r>
              <a:rPr lang="en-US" sz="1600" kern="1200" dirty="0"/>
              <a:t>the </a:t>
            </a:r>
            <a:r>
              <a:rPr lang="en-US" sz="1600" kern="1200" dirty="0" smtClean="0"/>
              <a:t>PCP </a:t>
            </a:r>
            <a:r>
              <a:rPr lang="en-US" sz="1600" kern="1200" dirty="0"/>
              <a:t>Prophylaxis </a:t>
            </a:r>
            <a:r>
              <a:rPr lang="en-US" sz="1600" kern="1200" dirty="0" smtClean="0"/>
              <a:t>FTA and then ran </a:t>
            </a:r>
            <a:r>
              <a:rPr lang="en-US" sz="1600" kern="1200" dirty="0"/>
              <a:t>the </a:t>
            </a:r>
            <a:r>
              <a:rPr lang="en-US" sz="1600" b="1" kern="1200" dirty="0"/>
              <a:t>Fix-It </a:t>
            </a:r>
            <a:r>
              <a:rPr lang="en-US" sz="1600" b="1" kern="1200" dirty="0" smtClean="0"/>
              <a:t>Report</a:t>
            </a:r>
            <a:r>
              <a:rPr lang="en-US" sz="1600" kern="1200" dirty="0" smtClean="0"/>
              <a:t>. </a:t>
            </a:r>
            <a:r>
              <a:rPr lang="en-US" sz="1600" kern="1200" dirty="0"/>
              <a:t>Theoretically, </a:t>
            </a:r>
            <a:r>
              <a:rPr lang="en-US" sz="1600" kern="1200" dirty="0" smtClean="0"/>
              <a:t>their </a:t>
            </a:r>
            <a:r>
              <a:rPr lang="en-US" sz="1600" kern="1200" dirty="0"/>
              <a:t>clients were meeting the measure at least 94.4% of the time all along. It just took </a:t>
            </a:r>
            <a:r>
              <a:rPr lang="en-US" sz="1600" kern="1200" dirty="0" smtClean="0"/>
              <a:t>awhile</a:t>
            </a:r>
            <a:r>
              <a:rPr lang="en-US" sz="1600" kern="1200" dirty="0"/>
              <a:t>, following the FTA, for the data to catch up and accurately reflect the care that was being </a:t>
            </a:r>
            <a:r>
              <a:rPr lang="en-US" sz="1600" kern="1200" dirty="0" smtClean="0"/>
              <a:t>delivered.</a:t>
            </a:r>
            <a:endParaRPr lang="en-US" sz="1600" kern="1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901961"/>
            <a:ext cx="5577840" cy="26606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7375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t>Benefits of the DIP</a:t>
            </a:r>
          </a:p>
        </p:txBody>
      </p:sp>
      <p:sp>
        <p:nvSpPr>
          <p:cNvPr id="12291" name="Content Placeholder 2"/>
          <p:cNvSpPr>
            <a:spLocks noGrp="1"/>
          </p:cNvSpPr>
          <p:nvPr>
            <p:ph idx="1"/>
          </p:nvPr>
        </p:nvSpPr>
        <p:spPr>
          <a:xfrm>
            <a:off x="457200" y="2514600"/>
            <a:ext cx="83058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 typeface="Wingdings" pitchFamily="2" charset="2"/>
              <a:buChar char=""/>
            </a:pPr>
            <a:r>
              <a:rPr lang="en-US" sz="1600" kern="1200" dirty="0" smtClean="0"/>
              <a:t>We have integrated data into the annual contract monitoring process by generating an </a:t>
            </a:r>
            <a:r>
              <a:rPr lang="en-US" sz="1600" b="1" kern="1200" dirty="0" smtClean="0"/>
              <a:t>HIV Care Program Contract Monitoring Report</a:t>
            </a:r>
            <a:r>
              <a:rPr lang="en-US" sz="1600" kern="1200" dirty="0" smtClean="0"/>
              <a:t> for each provider. Contract Monitors review these reports during their site visit to identify where the providers are doing well and where they could improve. Among other things, the reports demonstrate the value of quality data and reinforce the expectations for data collection.</a:t>
            </a:r>
            <a:endParaRPr lang="en-US" sz="1600" kern="1200" dirty="0"/>
          </a:p>
          <a:p>
            <a:pPr>
              <a:buFont typeface="Wingdings" pitchFamily="2" charset="2"/>
              <a:buChar char=""/>
            </a:pPr>
            <a:endParaRPr lang="en-US" sz="1200" kern="1200" dirty="0"/>
          </a:p>
          <a:p>
            <a:pPr lvl="1">
              <a:buFont typeface="Wingdings" pitchFamily="2" charset="2"/>
              <a:buChar char=""/>
            </a:pPr>
            <a:endParaRPr lang="en-US" sz="1200" kern="1200" dirty="0"/>
          </a:p>
          <a:p>
            <a:pPr>
              <a:buFont typeface="Wingdings" pitchFamily="2" charset="2"/>
              <a:buChar char=""/>
            </a:pPr>
            <a:endParaRPr lang="en-US" sz="1600" kern="1200" dirty="0"/>
          </a:p>
          <a:p>
            <a:pPr>
              <a:buFont typeface="Wingdings" pitchFamily="2" charset="2"/>
              <a:buChar char=""/>
            </a:pPr>
            <a:endParaRPr lang="en-US" sz="1600" kern="1200"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4154690" y="4185579"/>
            <a:ext cx="3383280" cy="25180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0000">
            <a:off x="4614859" y="4836314"/>
            <a:ext cx="3383280" cy="25607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8930" y="4267200"/>
            <a:ext cx="3108960" cy="22803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80000">
            <a:off x="5145025" y="5557197"/>
            <a:ext cx="3383280" cy="25142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282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ARIES in California</a:t>
            </a:r>
          </a:p>
        </p:txBody>
      </p:sp>
      <p:sp>
        <p:nvSpPr>
          <p:cNvPr id="3" name="Content Placeholder 2"/>
          <p:cNvSpPr>
            <a:spLocks noGrp="1"/>
          </p:cNvSpPr>
          <p:nvPr>
            <p:ph idx="1"/>
          </p:nvPr>
        </p:nvSpPr>
        <p:spPr>
          <a:xfrm>
            <a:off x="228600" y="2514600"/>
            <a:ext cx="3657600" cy="4114800"/>
          </a:xfrm>
        </p:spPr>
        <p:txBody>
          <a:bodyPr/>
          <a:lstStyle/>
          <a:p>
            <a:pPr>
              <a:buFont typeface="Wingdings" pitchFamily="2" charset="2"/>
              <a:buChar char=""/>
              <a:defRPr/>
            </a:pPr>
            <a:r>
              <a:rPr lang="en-US" sz="1600" dirty="0" smtClean="0"/>
              <a:t>231 agencies currently use ARIES. These include health departments, community clinics, hospitals, housing authorities, AIDS service organizations, and food banks throughout California.</a:t>
            </a:r>
          </a:p>
          <a:p>
            <a:pPr marL="0" indent="0" eaLnBrk="1" hangingPunct="1">
              <a:buFontTx/>
              <a:buNone/>
              <a:defRPr/>
            </a:pPr>
            <a:endParaRPr lang="en-US" sz="1400" dirty="0" smtClean="0"/>
          </a:p>
          <a:p>
            <a:pPr eaLnBrk="1" hangingPunct="1">
              <a:buFont typeface="Wingdings" pitchFamily="2" charset="2"/>
              <a:buChar char=""/>
              <a:defRPr/>
            </a:pPr>
            <a:r>
              <a:rPr lang="en-US" sz="1600" dirty="0" smtClean="0"/>
              <a:t>Most ARIES agencies are funded by Part A and Part B.</a:t>
            </a:r>
          </a:p>
          <a:p>
            <a:pPr eaLnBrk="1" hangingPunct="1">
              <a:buFont typeface="Wingdings" pitchFamily="2" charset="2"/>
              <a:buChar char=""/>
              <a:defRPr/>
            </a:pPr>
            <a:endParaRPr lang="en-US" sz="1400" dirty="0" smtClean="0"/>
          </a:p>
          <a:p>
            <a:pPr eaLnBrk="1" hangingPunct="1">
              <a:buFont typeface="Wingdings" pitchFamily="2" charset="2"/>
              <a:buChar char=""/>
              <a:defRPr/>
            </a:pPr>
            <a:r>
              <a:rPr lang="en-US" sz="1600" dirty="0" smtClean="0"/>
              <a:t>1,545 users logged into ARIES during federal fiscal year (FFY) 2012.</a:t>
            </a:r>
          </a:p>
          <a:p>
            <a:pPr eaLnBrk="1" hangingPunct="1">
              <a:buFont typeface="Wingdings" pitchFamily="2" charset="2"/>
              <a:buChar char=""/>
              <a:defRPr/>
            </a:pPr>
            <a:endParaRPr lang="en-US" sz="1400" dirty="0" smtClean="0"/>
          </a:p>
          <a:p>
            <a:pPr eaLnBrk="1" hangingPunct="1">
              <a:buFont typeface="Wingdings" pitchFamily="2" charset="2"/>
              <a:buChar char=""/>
              <a:defRPr/>
            </a:pPr>
            <a:r>
              <a:rPr lang="en-US" sz="1600" dirty="0" smtClean="0"/>
              <a:t>32,036 clients were served by ARIES agencies during FFY 2012.</a:t>
            </a:r>
          </a:p>
        </p:txBody>
      </p:sp>
      <p:pic>
        <p:nvPicPr>
          <p:cNvPr id="41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840" y="2658532"/>
            <a:ext cx="4937760" cy="38269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9637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t>Benefits of the DIP</a:t>
            </a:r>
          </a:p>
        </p:txBody>
      </p:sp>
      <p:sp>
        <p:nvSpPr>
          <p:cNvPr id="12291" name="Content Placeholder 2"/>
          <p:cNvSpPr>
            <a:spLocks noGrp="1"/>
          </p:cNvSpPr>
          <p:nvPr>
            <p:ph idx="1"/>
          </p:nvPr>
        </p:nvSpPr>
        <p:spPr>
          <a:xfrm>
            <a:off x="457200" y="2667000"/>
            <a:ext cx="8305800" cy="9429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 typeface="Wingdings" pitchFamily="2" charset="2"/>
              <a:buChar char=""/>
            </a:pPr>
            <a:r>
              <a:rPr lang="en-US" sz="1600" kern="1200" dirty="0" smtClean="0"/>
              <a:t>These and other benefits have been achieved by using existing staff resources more efficiently. The entire DIP takes six staff members about 610 hours – or almost </a:t>
            </a:r>
            <a:r>
              <a:rPr lang="en-US" sz="1600" kern="1200" dirty="0"/>
              <a:t>one-third of an FTE – </a:t>
            </a:r>
            <a:r>
              <a:rPr lang="en-US" sz="1600" kern="1200" dirty="0" smtClean="0"/>
              <a:t>per year to manage and implement.</a:t>
            </a:r>
            <a:endParaRPr lang="en-US" sz="1600" kern="1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3609975"/>
            <a:ext cx="769620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07265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t>For More Information</a:t>
            </a:r>
          </a:p>
        </p:txBody>
      </p:sp>
      <p:sp>
        <p:nvSpPr>
          <p:cNvPr id="12291" name="Content Placeholder 2"/>
          <p:cNvSpPr>
            <a:spLocks noGrp="1"/>
          </p:cNvSpPr>
          <p:nvPr>
            <p:ph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 typeface="Wingdings" pitchFamily="2" charset="2"/>
              <a:buChar char=""/>
            </a:pPr>
            <a:r>
              <a:rPr lang="en-US" sz="1600" kern="1200" dirty="0"/>
              <a:t>Grantees </a:t>
            </a:r>
            <a:r>
              <a:rPr lang="en-US" sz="1600" b="1" kern="1200" dirty="0"/>
              <a:t>outside of California </a:t>
            </a:r>
            <a:r>
              <a:rPr lang="en-US" sz="1600" kern="1200" dirty="0"/>
              <a:t>who would like to learn more about adopting ARIES, please contact:</a:t>
            </a:r>
          </a:p>
          <a:p>
            <a:pPr>
              <a:buFont typeface="Wingdings" pitchFamily="2" charset="2"/>
              <a:buChar char=""/>
            </a:pPr>
            <a:endParaRPr lang="en-US" sz="1600" kern="1200" dirty="0" smtClean="0"/>
          </a:p>
          <a:p>
            <a:pPr marL="457200" lvl="1" indent="0">
              <a:buNone/>
            </a:pPr>
            <a:r>
              <a:rPr lang="en-US" sz="1600" kern="1200" dirty="0" smtClean="0"/>
              <a:t>Jenny </a:t>
            </a:r>
            <a:r>
              <a:rPr lang="en-US" sz="1600" kern="1200" dirty="0"/>
              <a:t>Martin, ARIES Project </a:t>
            </a:r>
            <a:r>
              <a:rPr lang="en-US" sz="1600" kern="1200" dirty="0" smtClean="0"/>
              <a:t>Manager</a:t>
            </a:r>
          </a:p>
          <a:p>
            <a:pPr marL="457200" lvl="1" indent="0">
              <a:buNone/>
            </a:pPr>
            <a:r>
              <a:rPr lang="en-US" sz="1600" kern="1200" dirty="0" smtClean="0"/>
              <a:t>The </a:t>
            </a:r>
            <a:r>
              <a:rPr lang="en-US" sz="1600" kern="1200" dirty="0"/>
              <a:t>Queenstone Group</a:t>
            </a:r>
          </a:p>
          <a:p>
            <a:pPr marL="457200" lvl="1" indent="0">
              <a:buNone/>
            </a:pPr>
            <a:r>
              <a:rPr lang="en-US" sz="1600" kern="1200" dirty="0" smtClean="0">
                <a:hlinkClick r:id="rId3"/>
              </a:rPr>
              <a:t>jmartin@queenstonegroup.com</a:t>
            </a:r>
            <a:endParaRPr lang="en-US" sz="1600" kern="1200" dirty="0" smtClean="0"/>
          </a:p>
          <a:p>
            <a:pPr marL="457200" lvl="1" indent="0">
              <a:buNone/>
            </a:pPr>
            <a:r>
              <a:rPr lang="en-US" sz="1600" kern="1200" dirty="0" smtClean="0"/>
              <a:t>415-624-7950</a:t>
            </a:r>
            <a:endParaRPr lang="en-US" sz="1600" kern="1200" dirty="0"/>
          </a:p>
        </p:txBody>
      </p:sp>
    </p:spTree>
    <p:extLst>
      <p:ext uri="{BB962C8B-B14F-4D97-AF65-F5344CB8AC3E}">
        <p14:creationId xmlns:p14="http://schemas.microsoft.com/office/powerpoint/2010/main" val="39730053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t>For More Information</a:t>
            </a:r>
          </a:p>
        </p:txBody>
      </p:sp>
      <p:sp>
        <p:nvSpPr>
          <p:cNvPr id="12291" name="Content Placeholder 2"/>
          <p:cNvSpPr>
            <a:spLocks noGrp="1"/>
          </p:cNvSpPr>
          <p:nvPr>
            <p:ph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 typeface="Wingdings" pitchFamily="2" charset="2"/>
              <a:buChar char=""/>
            </a:pPr>
            <a:r>
              <a:rPr lang="en-US" sz="1600" kern="1200" dirty="0" smtClean="0"/>
              <a:t>Grantees and providers who would like to learn the ARIES Data Improvement Plan, please contact:</a:t>
            </a:r>
          </a:p>
          <a:p>
            <a:pPr>
              <a:buFont typeface="Wingdings" pitchFamily="2" charset="2"/>
              <a:buChar char=""/>
            </a:pPr>
            <a:endParaRPr lang="en-US" sz="1600" kern="1200" dirty="0" smtClean="0"/>
          </a:p>
          <a:p>
            <a:pPr marL="457200" lvl="1" indent="0">
              <a:buNone/>
            </a:pPr>
            <a:r>
              <a:rPr lang="en-US" sz="1600" kern="1200" dirty="0" smtClean="0"/>
              <a:t>Karl </a:t>
            </a:r>
            <a:r>
              <a:rPr lang="en-US" sz="1600" kern="1200" dirty="0"/>
              <a:t>Halfman, </a:t>
            </a:r>
            <a:r>
              <a:rPr lang="en-US" sz="1600" kern="1200" dirty="0" smtClean="0"/>
              <a:t>Health </a:t>
            </a:r>
            <a:r>
              <a:rPr lang="en-US" sz="1600" kern="1200" dirty="0"/>
              <a:t>Program Specialist </a:t>
            </a:r>
            <a:r>
              <a:rPr lang="en-US" sz="1600" kern="1200" dirty="0" smtClean="0"/>
              <a:t>I</a:t>
            </a:r>
          </a:p>
          <a:p>
            <a:pPr marL="457200" lvl="1" indent="0">
              <a:buNone/>
            </a:pPr>
            <a:r>
              <a:rPr lang="en-US" sz="1600" kern="1200" dirty="0" smtClean="0"/>
              <a:t>California </a:t>
            </a:r>
            <a:r>
              <a:rPr lang="en-US" sz="1600" kern="1200" dirty="0"/>
              <a:t>Department of Public </a:t>
            </a:r>
            <a:r>
              <a:rPr lang="en-US" sz="1600" kern="1200" dirty="0" smtClean="0"/>
              <a:t>Health, Office of AIDS</a:t>
            </a:r>
            <a:endParaRPr lang="en-US" sz="1600" kern="1200" dirty="0"/>
          </a:p>
          <a:p>
            <a:pPr marL="457200" lvl="1" indent="0">
              <a:buNone/>
            </a:pPr>
            <a:r>
              <a:rPr lang="en-US" sz="1600" kern="1200" dirty="0" smtClean="0">
                <a:hlinkClick r:id="rId3"/>
              </a:rPr>
              <a:t>karl.halfman@cdph.ca.gov</a:t>
            </a:r>
            <a:endParaRPr lang="en-US" sz="1600" kern="1200" dirty="0"/>
          </a:p>
          <a:p>
            <a:pPr marL="457200" lvl="1" indent="0">
              <a:buNone/>
            </a:pPr>
            <a:r>
              <a:rPr lang="en-US" sz="1600" kern="1200" dirty="0" smtClean="0"/>
              <a:t>916-449-5966</a:t>
            </a:r>
          </a:p>
          <a:p>
            <a:pPr marL="457200" lvl="1" indent="0">
              <a:buNone/>
            </a:pPr>
            <a:endParaRPr lang="en-US" sz="1600" kern="1200" dirty="0" smtClean="0"/>
          </a:p>
          <a:p>
            <a:pPr marL="342900" lvl="1" indent="-342900">
              <a:buFont typeface="Wingdings" pitchFamily="2" charset="2"/>
              <a:buChar char=""/>
            </a:pPr>
            <a:r>
              <a:rPr lang="en-US" sz="1600" kern="1200" dirty="0">
                <a:ea typeface="+mn-ea"/>
                <a:cs typeface="+mn-cs"/>
              </a:rPr>
              <a:t>Or visit </a:t>
            </a:r>
            <a:r>
              <a:rPr lang="en-US" sz="1600" kern="1200" dirty="0">
                <a:ea typeface="+mn-ea"/>
                <a:cs typeface="+mn-cs"/>
                <a:hlinkClick r:id="rId4"/>
              </a:rPr>
              <a:t>www.projectaries.org</a:t>
            </a:r>
            <a:r>
              <a:rPr lang="en-US" sz="1600" kern="1200" dirty="0">
                <a:ea typeface="+mn-ea"/>
                <a:cs typeface="+mn-cs"/>
              </a:rPr>
              <a:t> </a:t>
            </a:r>
            <a:r>
              <a:rPr lang="en-US" sz="1600" kern="1200" dirty="0" smtClean="0">
                <a:ea typeface="+mn-ea"/>
                <a:cs typeface="+mn-cs"/>
              </a:rPr>
              <a:t>and click </a:t>
            </a:r>
            <a:r>
              <a:rPr lang="en-US" sz="1600" kern="1200" dirty="0">
                <a:ea typeface="+mn-ea"/>
                <a:cs typeface="+mn-cs"/>
              </a:rPr>
              <a:t>on “Training” to access DIP </a:t>
            </a:r>
            <a:r>
              <a:rPr lang="en-US" sz="1600" kern="1200" dirty="0" smtClean="0">
                <a:ea typeface="+mn-ea"/>
                <a:cs typeface="+mn-cs"/>
              </a:rPr>
              <a:t>materials.</a:t>
            </a:r>
            <a:endParaRPr lang="en-US" sz="1600" kern="1200" dirty="0">
              <a:ea typeface="+mn-ea"/>
              <a:cs typeface="+mn-cs"/>
            </a:endParaRPr>
          </a:p>
        </p:txBody>
      </p:sp>
    </p:spTree>
    <p:extLst>
      <p:ext uri="{BB962C8B-B14F-4D97-AF65-F5344CB8AC3E}">
        <p14:creationId xmlns:p14="http://schemas.microsoft.com/office/powerpoint/2010/main" val="3300325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3" descr="http://www.wallcoo.net/cartoon/abstract_blue_backgrounds_1920x1200/wallpapers/1920x1200/Abstract%20Blue%20backgrounds%20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subTitle" idx="1"/>
          </p:nvPr>
        </p:nvSpPr>
        <p:spPr>
          <a:xfrm>
            <a:off x="304800" y="1143000"/>
            <a:ext cx="8534400" cy="4572000"/>
          </a:xfrm>
        </p:spPr>
        <p:txBody>
          <a:bodyPr/>
          <a:lstStyle/>
          <a:p>
            <a:pPr marR="0" eaLnBrk="1" hangingPunct="1">
              <a:lnSpc>
                <a:spcPct val="90000"/>
              </a:lnSpc>
            </a:pPr>
            <a:r>
              <a:rPr lang="en-US" sz="2800" b="1" smtClean="0">
                <a:latin typeface="Georgia" pitchFamily="18" charset="0"/>
              </a:rPr>
              <a:t>County of San Bernardino</a:t>
            </a:r>
          </a:p>
          <a:p>
            <a:pPr marR="0" eaLnBrk="1" hangingPunct="1">
              <a:lnSpc>
                <a:spcPct val="90000"/>
              </a:lnSpc>
            </a:pPr>
            <a:r>
              <a:rPr lang="en-US" sz="2800" b="1" smtClean="0">
                <a:latin typeface="Georgia" pitchFamily="18" charset="0"/>
              </a:rPr>
              <a:t>Department of Public Health</a:t>
            </a:r>
          </a:p>
          <a:p>
            <a:pPr marR="0" eaLnBrk="1" hangingPunct="1">
              <a:lnSpc>
                <a:spcPct val="90000"/>
              </a:lnSpc>
            </a:pPr>
            <a:r>
              <a:rPr lang="en-US" sz="2800" b="1" smtClean="0">
                <a:latin typeface="Georgia" pitchFamily="18" charset="0"/>
              </a:rPr>
              <a:t>Ryan White Program</a:t>
            </a:r>
          </a:p>
          <a:p>
            <a:pPr marR="0" eaLnBrk="1" hangingPunct="1">
              <a:lnSpc>
                <a:spcPct val="90000"/>
              </a:lnSpc>
            </a:pPr>
            <a:endParaRPr lang="en-US" b="1" smtClean="0">
              <a:latin typeface="Arial" charset="0"/>
              <a:cs typeface="Arial" charset="0"/>
            </a:endParaRPr>
          </a:p>
          <a:p>
            <a:pPr marR="0" eaLnBrk="1" hangingPunct="1">
              <a:lnSpc>
                <a:spcPct val="90000"/>
              </a:lnSpc>
            </a:pPr>
            <a:r>
              <a:rPr lang="en-US" sz="1800" b="1" smtClean="0">
                <a:latin typeface="Georgia" pitchFamily="18" charset="0"/>
                <a:cs typeface="Arial" charset="0"/>
              </a:rPr>
              <a:t>Making Data Count: </a:t>
            </a:r>
          </a:p>
          <a:p>
            <a:pPr marR="0" eaLnBrk="1" hangingPunct="1">
              <a:lnSpc>
                <a:spcPct val="90000"/>
              </a:lnSpc>
            </a:pPr>
            <a:r>
              <a:rPr lang="en-US" sz="1800" b="1" smtClean="0">
                <a:latin typeface="Georgia" pitchFamily="18" charset="0"/>
                <a:cs typeface="Arial" charset="0"/>
              </a:rPr>
              <a:t>California’s Experience Implementing a Date Improvement Plan</a:t>
            </a:r>
          </a:p>
          <a:p>
            <a:pPr marR="0" eaLnBrk="1" hangingPunct="1">
              <a:lnSpc>
                <a:spcPct val="90000"/>
              </a:lnSpc>
            </a:pPr>
            <a:endParaRPr lang="en-US" b="1" smtClean="0">
              <a:latin typeface="Georgia" pitchFamily="18" charset="0"/>
              <a:cs typeface="Arial" charset="0"/>
            </a:endParaRPr>
          </a:p>
          <a:p>
            <a:pPr marR="0" eaLnBrk="1" hangingPunct="1">
              <a:lnSpc>
                <a:spcPct val="90000"/>
              </a:lnSpc>
            </a:pPr>
            <a:r>
              <a:rPr lang="en-US" b="1" smtClean="0">
                <a:latin typeface="Georgia" pitchFamily="18" charset="0"/>
                <a:cs typeface="Arial" charset="0"/>
              </a:rPr>
              <a:t>TGA Perspective </a:t>
            </a:r>
          </a:p>
        </p:txBody>
      </p:sp>
      <p:sp>
        <p:nvSpPr>
          <p:cNvPr id="13316" name="Rectangle 4"/>
          <p:cNvSpPr>
            <a:spLocks noChangeArrowheads="1"/>
          </p:cNvSpPr>
          <p:nvPr/>
        </p:nvSpPr>
        <p:spPr bwMode="auto">
          <a:xfrm>
            <a:off x="2667000" y="5029200"/>
            <a:ext cx="32766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en-US" sz="2000" b="1" smtClean="0">
                <a:solidFill>
                  <a:prstClr val="white"/>
                </a:solidFill>
                <a:latin typeface="Georgia" pitchFamily="18" charset="0"/>
                <a:cs typeface="Arial" charset="0"/>
              </a:rPr>
              <a:t>Scott Rigsby</a:t>
            </a:r>
          </a:p>
          <a:p>
            <a:pPr fontAlgn="base">
              <a:spcBef>
                <a:spcPct val="0"/>
              </a:spcBef>
              <a:spcAft>
                <a:spcPct val="0"/>
              </a:spcAft>
            </a:pPr>
            <a:r>
              <a:rPr lang="en-US" sz="1200" b="1" smtClean="0">
                <a:solidFill>
                  <a:prstClr val="white"/>
                </a:solidFill>
                <a:latin typeface="Arial" charset="0"/>
                <a:cs typeface="Arial" charset="0"/>
              </a:rPr>
              <a:t>Public Health Program Coordinator</a:t>
            </a:r>
          </a:p>
          <a:p>
            <a:pPr fontAlgn="base">
              <a:spcBef>
                <a:spcPct val="0"/>
              </a:spcBef>
              <a:spcAft>
                <a:spcPct val="0"/>
              </a:spcAft>
            </a:pPr>
            <a:r>
              <a:rPr lang="en-US" sz="1200" b="1" smtClean="0">
                <a:solidFill>
                  <a:prstClr val="white"/>
                </a:solidFill>
                <a:latin typeface="Arial" charset="0"/>
                <a:cs typeface="Arial" charset="0"/>
              </a:rPr>
              <a:t>srigsby@dph.sbcounty.gov</a:t>
            </a:r>
          </a:p>
        </p:txBody>
      </p:sp>
      <p:pic>
        <p:nvPicPr>
          <p:cNvPr id="13317" name="Picture 5" descr="countyseal colo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1447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pic>
      <p:sp>
        <p:nvSpPr>
          <p:cNvPr id="13" name="Slide Number Placeholder 12"/>
          <p:cNvSpPr>
            <a:spLocks noGrp="1"/>
          </p:cNvSpPr>
          <p:nvPr>
            <p:ph type="sldNum" sz="quarter" idx="12"/>
          </p:nvPr>
        </p:nvSpPr>
        <p:spPr/>
        <p:txBody>
          <a:bodyPr/>
          <a:lstStyle/>
          <a:p>
            <a:pPr marL="228600" indent="-228600">
              <a:defRPr/>
            </a:pPr>
            <a:fld id="{D8D34E9E-C818-4B48-8CD4-A6EEC70B1589}" type="slidenum">
              <a:rPr lang="en-US">
                <a:solidFill>
                  <a:srgbClr val="DBF5F9">
                    <a:shade val="90000"/>
                  </a:srgbClr>
                </a:solidFill>
              </a:rPr>
              <a:pPr marL="228600" indent="-228600">
                <a:defRPr/>
              </a:pPr>
              <a:t>43</a:t>
            </a:fld>
            <a:endParaRPr lang="en-US">
              <a:solidFill>
                <a:srgbClr val="DBF5F9">
                  <a:shade val="90000"/>
                </a:srgbClr>
              </a:solidFill>
            </a:endParaRPr>
          </a:p>
        </p:txBody>
      </p:sp>
      <p:sp>
        <p:nvSpPr>
          <p:cNvPr id="13319" name="Rectangle 4"/>
          <p:cNvSpPr>
            <a:spLocks noChangeArrowheads="1"/>
          </p:cNvSpPr>
          <p:nvPr/>
        </p:nvSpPr>
        <p:spPr bwMode="auto">
          <a:xfrm>
            <a:off x="5776913" y="5029200"/>
            <a:ext cx="3367087"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en-US" sz="2000" b="1" smtClean="0">
                <a:solidFill>
                  <a:prstClr val="white"/>
                </a:solidFill>
                <a:latin typeface="Georgia" pitchFamily="18" charset="0"/>
                <a:cs typeface="Arial" charset="0"/>
              </a:rPr>
              <a:t>Bonnie Flippin, MBA</a:t>
            </a:r>
          </a:p>
          <a:p>
            <a:pPr fontAlgn="base">
              <a:spcBef>
                <a:spcPct val="0"/>
              </a:spcBef>
              <a:spcAft>
                <a:spcPct val="0"/>
              </a:spcAft>
            </a:pPr>
            <a:r>
              <a:rPr lang="en-US" sz="1200" b="1" smtClean="0">
                <a:solidFill>
                  <a:prstClr val="white"/>
                </a:solidFill>
                <a:latin typeface="Arial" charset="0"/>
                <a:cs typeface="Arial" charset="0"/>
              </a:rPr>
              <a:t>Quality Management Coordinator</a:t>
            </a:r>
          </a:p>
          <a:p>
            <a:pPr fontAlgn="base">
              <a:spcBef>
                <a:spcPct val="0"/>
              </a:spcBef>
              <a:spcAft>
                <a:spcPct val="0"/>
              </a:spcAft>
            </a:pPr>
            <a:r>
              <a:rPr lang="en-US" sz="1200" b="1" smtClean="0">
                <a:solidFill>
                  <a:prstClr val="white"/>
                </a:solidFill>
                <a:latin typeface="Arial" charset="0"/>
                <a:cs typeface="Arial" charset="0"/>
              </a:rPr>
              <a:t>bflippin@dph.sbcounty.gov  </a:t>
            </a:r>
          </a:p>
        </p:txBody>
      </p:sp>
      <p:pic>
        <p:nvPicPr>
          <p:cNvPr id="13320" name="Picture 7" descr="http://sharepoint/sites/dph/Resources/Forms/Logos/DPH%20color%20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17588"/>
            <a:ext cx="14779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mtClean="0">
              <a:solidFill>
                <a:prstClr val="white"/>
              </a:solidFill>
              <a:latin typeface="Arial" charset="0"/>
              <a:cs typeface="Arial" charset="0"/>
            </a:endParaRPr>
          </a:p>
        </p:txBody>
      </p:sp>
    </p:spTree>
    <p:extLst>
      <p:ext uri="{BB962C8B-B14F-4D97-AF65-F5344CB8AC3E}">
        <p14:creationId xmlns:p14="http://schemas.microsoft.com/office/powerpoint/2010/main" val="4268321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990600"/>
            <a:ext cx="8229600" cy="2057400"/>
          </a:xfrm>
        </p:spPr>
        <p:txBody>
          <a:bodyPr>
            <a:normAutofit fontScale="90000"/>
          </a:bodyPr>
          <a:lstStyle/>
          <a:p>
            <a:pPr algn="ctr" eaLnBrk="1" fontAlgn="auto" hangingPunct="1">
              <a:spcAft>
                <a:spcPts val="0"/>
              </a:spcAft>
              <a:defRPr/>
            </a:pPr>
            <a:r>
              <a:rPr lang="en-US" sz="4000" b="1" dirty="0" smtClean="0"/>
              <a:t/>
            </a:r>
            <a:br>
              <a:rPr lang="en-US" sz="4000" b="1" dirty="0" smtClean="0"/>
            </a:br>
            <a:r>
              <a:rPr lang="en-US" sz="4000" b="1" dirty="0" smtClean="0"/>
              <a:t/>
            </a:r>
            <a:br>
              <a:rPr lang="en-US" sz="4000" b="1" dirty="0" smtClean="0"/>
            </a:br>
            <a:r>
              <a:rPr lang="en-US" sz="4800" dirty="0" smtClean="0"/>
              <a:t>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a:t/>
            </a:r>
            <a:br>
              <a:rPr lang="en-US" sz="4800" dirty="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000" b="1" dirty="0" smtClean="0">
                <a:solidFill>
                  <a:schemeClr val="bg1"/>
                </a:solidFill>
                <a:latin typeface="Arial" pitchFamily="34" charset="0"/>
                <a:cs typeface="Arial" pitchFamily="34" charset="0"/>
              </a:rPr>
              <a:t>Riverside/San </a:t>
            </a:r>
            <a:r>
              <a:rPr lang="en-US" sz="4000" b="1" dirty="0">
                <a:solidFill>
                  <a:schemeClr val="bg1"/>
                </a:solidFill>
                <a:latin typeface="Arial" pitchFamily="34" charset="0"/>
                <a:cs typeface="Arial" pitchFamily="34" charset="0"/>
              </a:rPr>
              <a:t>Bernardino, CA TGA</a:t>
            </a:r>
            <a:r>
              <a:rPr lang="en-US" sz="4800" dirty="0"/>
              <a:t/>
            </a:r>
            <a:br>
              <a:rPr lang="en-US" sz="4800" dirty="0"/>
            </a:br>
            <a:r>
              <a:rPr lang="en-US" sz="4000" b="1" dirty="0" smtClean="0">
                <a:solidFill>
                  <a:schemeClr val="tx1"/>
                </a:solidFill>
                <a:latin typeface="Arial" pitchFamily="34" charset="0"/>
                <a:cs typeface="Arial" pitchFamily="34" charset="0"/>
              </a:rPr>
              <a:t/>
            </a:r>
            <a:br>
              <a:rPr lang="en-US" sz="4000" b="1" dirty="0" smtClean="0">
                <a:solidFill>
                  <a:schemeClr val="tx1"/>
                </a:solidFill>
                <a:latin typeface="Arial" pitchFamily="34" charset="0"/>
                <a:cs typeface="Arial" pitchFamily="34" charset="0"/>
              </a:rPr>
            </a:br>
            <a:r>
              <a:rPr lang="en-US" sz="2200" b="1" dirty="0" smtClean="0">
                <a:solidFill>
                  <a:schemeClr val="tx1"/>
                </a:solidFill>
                <a:latin typeface="Arial" pitchFamily="34" charset="0"/>
                <a:cs typeface="Arial" pitchFamily="34" charset="0"/>
              </a:rPr>
              <a:t>  </a:t>
            </a:r>
            <a:r>
              <a:rPr lang="en-US" sz="4000" b="1" dirty="0" smtClean="0">
                <a:solidFill>
                  <a:schemeClr val="tx1"/>
                </a:solidFill>
                <a:latin typeface="Arial" pitchFamily="34" charset="0"/>
                <a:cs typeface="Arial" pitchFamily="34" charset="0"/>
              </a:rPr>
              <a:t/>
            </a:r>
            <a:br>
              <a:rPr lang="en-US" sz="4000" b="1" dirty="0" smtClean="0">
                <a:solidFill>
                  <a:schemeClr val="tx1"/>
                </a:solidFill>
                <a:latin typeface="Arial" pitchFamily="34" charset="0"/>
                <a:cs typeface="Arial" pitchFamily="34" charset="0"/>
              </a:rPr>
            </a:br>
            <a:r>
              <a:rPr lang="en-US" sz="4000" b="1" dirty="0" smtClean="0">
                <a:solidFill>
                  <a:schemeClr val="tx1"/>
                </a:solidFill>
                <a:latin typeface="Arial" pitchFamily="34" charset="0"/>
                <a:cs typeface="Arial" pitchFamily="34" charset="0"/>
              </a:rPr>
              <a:t>Part A and MAI</a:t>
            </a:r>
            <a:r>
              <a:rPr lang="en-US" sz="4800" u="sng" dirty="0" smtClean="0"/>
              <a:t/>
            </a:r>
            <a:br>
              <a:rPr lang="en-US" sz="4800" u="sng" dirty="0" smtClean="0"/>
            </a:br>
            <a:endParaRPr lang="en-US" sz="4400" b="1" dirty="0"/>
          </a:p>
        </p:txBody>
      </p:sp>
      <p:sp>
        <p:nvSpPr>
          <p:cNvPr id="14339" name="Content Placeholder 2"/>
          <p:cNvSpPr>
            <a:spLocks noGrp="1"/>
          </p:cNvSpPr>
          <p:nvPr>
            <p:ph idx="1"/>
          </p:nvPr>
        </p:nvSpPr>
        <p:spPr>
          <a:xfrm>
            <a:off x="1676400" y="2743200"/>
            <a:ext cx="7010400" cy="3429000"/>
          </a:xfrm>
        </p:spPr>
        <p:txBody>
          <a:bodyPr/>
          <a:lstStyle/>
          <a:p>
            <a:pPr eaLnBrk="1" hangingPunct="1">
              <a:defRPr/>
            </a:pPr>
            <a:endParaRPr lang="en-US" sz="1100" dirty="0" smtClean="0">
              <a:latin typeface="Arial" charset="0"/>
              <a:cs typeface="Arial" charset="0"/>
            </a:endParaRPr>
          </a:p>
          <a:p>
            <a:pPr marL="0" indent="0" eaLnBrk="1" hangingPunct="1">
              <a:buFont typeface="Wingdings 2" pitchFamily="18" charset="2"/>
              <a:buNone/>
              <a:defRPr/>
            </a:pPr>
            <a:endParaRPr lang="en-US" b="1" dirty="0" smtClean="0"/>
          </a:p>
        </p:txBody>
      </p:sp>
      <p:sp>
        <p:nvSpPr>
          <p:cNvPr id="143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38B9365-0BFD-4B1C-BB9E-00BF9A67F6A3}" type="slidenum">
              <a:rPr lang="en-US" smtClean="0">
                <a:solidFill>
                  <a:prstClr val="black"/>
                </a:solidFill>
              </a:rPr>
              <a:pPr eaLnBrk="1" hangingPunct="1"/>
              <a:t>44</a:t>
            </a:fld>
            <a:endParaRPr lang="en-US" smtClean="0">
              <a:solidFill>
                <a:prstClr val="black"/>
              </a:solidFill>
            </a:endParaRPr>
          </a:p>
        </p:txBody>
      </p:sp>
      <p:graphicFrame>
        <p:nvGraphicFramePr>
          <p:cNvPr id="9" name="Diagram 8"/>
          <p:cNvGraphicFramePr/>
          <p:nvPr/>
        </p:nvGraphicFramePr>
        <p:xfrm>
          <a:off x="228600" y="3657600"/>
          <a:ext cx="6096000" cy="251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Moon 10"/>
          <p:cNvSpPr/>
          <p:nvPr/>
        </p:nvSpPr>
        <p:spPr bwMode="auto">
          <a:xfrm rot="5400000" flipV="1">
            <a:off x="4013200" y="-723900"/>
            <a:ext cx="1143000" cy="85344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Rectangle 3"/>
          <p:cNvSpPr/>
          <p:nvPr/>
        </p:nvSpPr>
        <p:spPr>
          <a:xfrm>
            <a:off x="1600200" y="3276600"/>
            <a:ext cx="5957834" cy="685800"/>
          </a:xfrm>
          <a:prstGeom prst="rect">
            <a:avLst/>
          </a:prstGeom>
          <a:noFill/>
        </p:spPr>
        <p:txBody>
          <a:bodyPr spcFirstLastPara="1" wrap="none">
            <a:prstTxWarp prst="textArchUp">
              <a:avLst>
                <a:gd name="adj" fmla="val 12257995"/>
              </a:avLst>
            </a:prstTxWarp>
            <a:spAutoFit/>
            <a:scene3d>
              <a:camera prst="orthographicFront"/>
              <a:lightRig rig="soft" dir="t">
                <a:rot lat="0" lon="0" rev="10800000"/>
              </a:lightRig>
            </a:scene3d>
            <a:sp3d>
              <a:bevelT w="27940" h="12700"/>
              <a:contourClr>
                <a:srgbClr val="DDDDDD"/>
              </a:contourClr>
            </a:sp3d>
          </a:bodyPr>
          <a:lstStyle/>
          <a:p>
            <a:pPr algn="ctr" fontAlgn="base">
              <a:spcBef>
                <a:spcPct val="0"/>
              </a:spcBef>
              <a:spcAft>
                <a:spcPct val="0"/>
              </a:spcAft>
              <a:defRPr/>
            </a:pPr>
            <a:r>
              <a:rPr lang="en-US" sz="2400" b="1" dirty="0">
                <a:solidFill>
                  <a:prstClr val="white"/>
                </a:solidFill>
                <a:latin typeface="Georgia" pitchFamily="18" charset="0"/>
                <a:cs typeface="Arial" charset="0"/>
              </a:rPr>
              <a:t>Inland Empire HIV Planning Council and Clients</a:t>
            </a:r>
          </a:p>
        </p:txBody>
      </p:sp>
      <p:cxnSp>
        <p:nvCxnSpPr>
          <p:cNvPr id="14" name="Straight Arrow Connector 13"/>
          <p:cNvCxnSpPr/>
          <p:nvPr/>
        </p:nvCxnSpPr>
        <p:spPr>
          <a:xfrm>
            <a:off x="5119688" y="4648200"/>
            <a:ext cx="457200" cy="0"/>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119688" y="5715000"/>
            <a:ext cx="457200" cy="0"/>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347" name="TextBox 14"/>
          <p:cNvSpPr txBox="1">
            <a:spLocks noChangeArrowheads="1"/>
          </p:cNvSpPr>
          <p:nvPr/>
        </p:nvSpPr>
        <p:spPr bwMode="auto">
          <a:xfrm>
            <a:off x="5508625" y="4457700"/>
            <a:ext cx="31829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smtClean="0">
                <a:solidFill>
                  <a:prstClr val="white"/>
                </a:solidFill>
              </a:rPr>
              <a:t> Administrative Agent</a:t>
            </a:r>
          </a:p>
        </p:txBody>
      </p:sp>
      <p:sp>
        <p:nvSpPr>
          <p:cNvPr id="14348" name="TextBox 19"/>
          <p:cNvSpPr txBox="1">
            <a:spLocks noChangeArrowheads="1"/>
          </p:cNvSpPr>
          <p:nvPr/>
        </p:nvSpPr>
        <p:spPr bwMode="auto">
          <a:xfrm>
            <a:off x="5497513" y="5530850"/>
            <a:ext cx="3821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smtClean="0">
                <a:solidFill>
                  <a:prstClr val="white"/>
                </a:solidFill>
              </a:rPr>
              <a:t> Intergovernmental Agreement</a:t>
            </a:r>
          </a:p>
        </p:txBody>
      </p:sp>
    </p:spTree>
    <p:extLst>
      <p:ext uri="{BB962C8B-B14F-4D97-AF65-F5344CB8AC3E}">
        <p14:creationId xmlns:p14="http://schemas.microsoft.com/office/powerpoint/2010/main" val="21371662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457200"/>
            <a:ext cx="8229600" cy="1219200"/>
          </a:xfrm>
        </p:spPr>
        <p:txBody>
          <a:bodyPr>
            <a:normAutofit fontScale="90000"/>
          </a:bodyPr>
          <a:lstStyle/>
          <a:p>
            <a:pPr algn="ctr" eaLnBrk="1" fontAlgn="auto" hangingPunct="1">
              <a:spcAft>
                <a:spcPts val="0"/>
              </a:spcAft>
              <a:defRPr/>
            </a:pP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800" dirty="0" smtClean="0">
                <a:solidFill>
                  <a:schemeClr val="bg1"/>
                </a:solidFill>
              </a:rPr>
              <a:t>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000" b="1" dirty="0" smtClean="0">
                <a:solidFill>
                  <a:schemeClr val="bg1"/>
                </a:solidFill>
                <a:latin typeface="Arial" pitchFamily="34" charset="0"/>
                <a:cs typeface="Arial" pitchFamily="34" charset="0"/>
              </a:rPr>
              <a:t>Riverside/San Bernardino, CA TGA</a:t>
            </a:r>
            <a:r>
              <a:rPr lang="en-US" sz="4800" u="sng" dirty="0" smtClean="0">
                <a:solidFill>
                  <a:schemeClr val="bg1"/>
                </a:solidFill>
              </a:rPr>
              <a:t/>
            </a:r>
            <a:br>
              <a:rPr lang="en-US" sz="4800" u="sng" dirty="0" smtClean="0">
                <a:solidFill>
                  <a:schemeClr val="bg1"/>
                </a:solidFill>
              </a:rPr>
            </a:br>
            <a:endParaRPr lang="en-US" sz="4400" b="1" dirty="0">
              <a:solidFill>
                <a:schemeClr val="bg1"/>
              </a:solidFill>
            </a:endParaRPr>
          </a:p>
        </p:txBody>
      </p:sp>
      <p:sp>
        <p:nvSpPr>
          <p:cNvPr id="14339" name="Content Placeholder 2"/>
          <p:cNvSpPr>
            <a:spLocks noGrp="1"/>
          </p:cNvSpPr>
          <p:nvPr>
            <p:ph idx="1"/>
          </p:nvPr>
        </p:nvSpPr>
        <p:spPr>
          <a:xfrm>
            <a:off x="457200" y="2133600"/>
            <a:ext cx="8305800" cy="4038600"/>
          </a:xfrm>
        </p:spPr>
        <p:txBody>
          <a:bodyPr/>
          <a:lstStyle/>
          <a:p>
            <a:pPr eaLnBrk="1" hangingPunct="1">
              <a:defRPr/>
            </a:pPr>
            <a:endParaRPr lang="en-US" sz="2400" dirty="0" smtClean="0">
              <a:latin typeface="Arial" pitchFamily="34" charset="0"/>
              <a:cs typeface="Arial" pitchFamily="34" charset="0"/>
            </a:endParaRPr>
          </a:p>
          <a:p>
            <a:pPr eaLnBrk="1" hangingPunct="1">
              <a:defRPr/>
            </a:pPr>
            <a:endParaRPr lang="en-US" sz="2400" dirty="0">
              <a:latin typeface="Arial" pitchFamily="34" charset="0"/>
              <a:cs typeface="Arial" pitchFamily="34" charset="0"/>
            </a:endParaRPr>
          </a:p>
          <a:p>
            <a:pPr marL="0" indent="0" eaLnBrk="1" hangingPunct="1">
              <a:buFont typeface="Wingdings 2" pitchFamily="18" charset="2"/>
              <a:buNone/>
              <a:defRPr/>
            </a:pPr>
            <a:endParaRPr lang="en-US" sz="2400" dirty="0" smtClean="0"/>
          </a:p>
        </p:txBody>
      </p:sp>
      <p:sp>
        <p:nvSpPr>
          <p:cNvPr id="153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65AEA72-38EE-4439-AD6D-C861ED2652D1}" type="slidenum">
              <a:rPr lang="en-US" smtClean="0">
                <a:solidFill>
                  <a:prstClr val="black"/>
                </a:solidFill>
              </a:rPr>
              <a:pPr eaLnBrk="1" hangingPunct="1"/>
              <a:t>45</a:t>
            </a:fld>
            <a:endParaRPr lang="en-US" smtClean="0">
              <a:solidFill>
                <a:prstClr val="black"/>
              </a:solidFill>
            </a:endParaRPr>
          </a:p>
        </p:txBody>
      </p:sp>
      <p:pic>
        <p:nvPicPr>
          <p:cNvPr id="15366" name="Picture 6" descr="healthplanningregions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8775" y="1905000"/>
            <a:ext cx="6118225" cy="4495800"/>
          </a:xfrm>
          <a:prstGeom prst="rect">
            <a:avLst/>
          </a:prstGeom>
          <a:solidFill>
            <a:srgbClr val="C1FFCA"/>
          </a:solidFill>
          <a:ln>
            <a:noFill/>
          </a:ln>
          <a:effectLst>
            <a:softEdge rad="63500"/>
          </a:effectLst>
          <a:extLs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nvGraphicFramePr>
        <p:xfrm>
          <a:off x="228600" y="1752600"/>
          <a:ext cx="3124200" cy="46172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023860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6" descr="USComp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6888" y="1824038"/>
            <a:ext cx="5988050" cy="4652962"/>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457200"/>
            <a:ext cx="8229600" cy="1219200"/>
          </a:xfrm>
        </p:spPr>
        <p:txBody>
          <a:bodyPr>
            <a:normAutofit fontScale="90000"/>
          </a:bodyPr>
          <a:lstStyle/>
          <a:p>
            <a:pPr eaLnBrk="1" fontAlgn="auto" hangingPunct="1">
              <a:spcAft>
                <a:spcPts val="0"/>
              </a:spcAft>
              <a:defRPr/>
            </a:pP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800" dirty="0" smtClean="0">
                <a:solidFill>
                  <a:schemeClr val="bg1"/>
                </a:solidFill>
              </a:rPr>
              <a:t>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t>
            </a:r>
            <a:r>
              <a:rPr lang="en-US" sz="4900" b="1" dirty="0" smtClean="0">
                <a:solidFill>
                  <a:schemeClr val="bg1"/>
                </a:solidFill>
                <a:latin typeface="Arial" pitchFamily="34" charset="0"/>
                <a:cs typeface="Arial" pitchFamily="34" charset="0"/>
              </a:rPr>
              <a:t>We’re Huge! </a:t>
            </a:r>
            <a:r>
              <a:rPr lang="en-US" sz="4800" u="sng" dirty="0" smtClean="0">
                <a:solidFill>
                  <a:schemeClr val="bg1"/>
                </a:solidFill>
              </a:rPr>
              <a:t/>
            </a:r>
            <a:br>
              <a:rPr lang="en-US" sz="4800" u="sng" dirty="0" smtClean="0">
                <a:solidFill>
                  <a:schemeClr val="bg1"/>
                </a:solidFill>
              </a:rPr>
            </a:br>
            <a:endParaRPr lang="en-US" sz="4400" b="1" dirty="0">
              <a:solidFill>
                <a:schemeClr val="bg1"/>
              </a:solidFill>
            </a:endParaRPr>
          </a:p>
        </p:txBody>
      </p:sp>
      <p:sp>
        <p:nvSpPr>
          <p:cNvPr id="15363" name="Content Placeholder 2"/>
          <p:cNvSpPr>
            <a:spLocks noGrp="1"/>
          </p:cNvSpPr>
          <p:nvPr>
            <p:ph idx="1"/>
          </p:nvPr>
        </p:nvSpPr>
        <p:spPr>
          <a:xfrm>
            <a:off x="457200" y="2133600"/>
            <a:ext cx="5943600" cy="2667000"/>
          </a:xfrm>
        </p:spPr>
        <p:txBody>
          <a:bodyPr/>
          <a:lstStyle/>
          <a:p>
            <a:pPr eaLnBrk="1" hangingPunct="1">
              <a:defRPr/>
            </a:pPr>
            <a:endParaRPr lang="en-US" sz="2400" dirty="0" smtClean="0">
              <a:latin typeface="Arial" pitchFamily="34" charset="0"/>
              <a:cs typeface="Arial" pitchFamily="34" charset="0"/>
            </a:endParaRPr>
          </a:p>
          <a:p>
            <a:pPr eaLnBrk="1" hangingPunct="1">
              <a:defRPr/>
            </a:pPr>
            <a:endParaRPr lang="en-US" sz="2400" dirty="0" smtClean="0">
              <a:latin typeface="Arial" pitchFamily="34" charset="0"/>
              <a:cs typeface="Arial" pitchFamily="34" charset="0"/>
            </a:endParaRPr>
          </a:p>
          <a:p>
            <a:pPr eaLnBrk="1" hangingPunct="1">
              <a:defRPr/>
            </a:pPr>
            <a:endParaRPr lang="en-US" sz="2400" dirty="0" smtClean="0">
              <a:latin typeface="Arial" pitchFamily="34" charset="0"/>
              <a:cs typeface="Arial" pitchFamily="34" charset="0"/>
            </a:endParaRPr>
          </a:p>
          <a:p>
            <a:pPr eaLnBrk="1" hangingPunct="1">
              <a:defRPr/>
            </a:pPr>
            <a:endParaRPr lang="en-US" sz="1050" dirty="0" smtClean="0">
              <a:latin typeface="Arial" pitchFamily="34" charset="0"/>
              <a:cs typeface="Arial" pitchFamily="34" charset="0"/>
            </a:endParaRPr>
          </a:p>
          <a:p>
            <a:pPr eaLnBrk="1" hangingPunct="1">
              <a:defRPr/>
            </a:pPr>
            <a:endParaRPr lang="en-US" sz="2400" dirty="0" smtClean="0">
              <a:latin typeface="Arial" pitchFamily="34" charset="0"/>
              <a:cs typeface="Arial" pitchFamily="34" charset="0"/>
            </a:endParaRPr>
          </a:p>
          <a:p>
            <a:pPr eaLnBrk="1" hangingPunct="1">
              <a:defRPr/>
            </a:pPr>
            <a:endParaRPr lang="en-US" sz="2400" dirty="0" smtClean="0">
              <a:latin typeface="Arial" pitchFamily="34" charset="0"/>
              <a:cs typeface="Arial" pitchFamily="34" charset="0"/>
            </a:endParaRPr>
          </a:p>
          <a:p>
            <a:pPr eaLnBrk="1" hangingPunct="1">
              <a:defRPr/>
            </a:pPr>
            <a:endParaRPr lang="en-US" sz="2400" dirty="0" smtClean="0">
              <a:solidFill>
                <a:srgbClr val="FF0000"/>
              </a:solidFill>
              <a:latin typeface="Arial" pitchFamily="34" charset="0"/>
              <a:cs typeface="Arial" pitchFamily="34" charset="0"/>
            </a:endParaRPr>
          </a:p>
          <a:p>
            <a:pPr marL="0" indent="0" eaLnBrk="1" hangingPunct="1">
              <a:buFont typeface="Wingdings 2" pitchFamily="18" charset="2"/>
              <a:buNone/>
              <a:defRPr/>
            </a:pPr>
            <a:endParaRPr lang="en-US" sz="2800" dirty="0" smtClean="0">
              <a:latin typeface="Arial" pitchFamily="34" charset="0"/>
              <a:cs typeface="Arial" pitchFamily="34" charset="0"/>
            </a:endParaRPr>
          </a:p>
          <a:p>
            <a:pPr eaLnBrk="1" hangingPunct="1">
              <a:defRPr/>
            </a:pPr>
            <a:endParaRPr lang="en-US" b="1" dirty="0" smtClean="0"/>
          </a:p>
        </p:txBody>
      </p:sp>
      <p:sp>
        <p:nvSpPr>
          <p:cNvPr id="1639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33AF1E1-958E-44F1-80A3-B00E1EDB17BB}" type="slidenum">
              <a:rPr lang="en-US" smtClean="0">
                <a:solidFill>
                  <a:prstClr val="black"/>
                </a:solidFill>
              </a:rPr>
              <a:pPr eaLnBrk="1" hangingPunct="1"/>
              <a:t>46</a:t>
            </a:fld>
            <a:endParaRPr lang="en-US" smtClean="0">
              <a:solidFill>
                <a:prstClr val="black"/>
              </a:solidFill>
            </a:endParaRPr>
          </a:p>
        </p:txBody>
      </p:sp>
      <p:sp>
        <p:nvSpPr>
          <p:cNvPr id="3" name="TextBox 8"/>
          <p:cNvSpPr txBox="1">
            <a:spLocks noChangeArrowheads="1"/>
          </p:cNvSpPr>
          <p:nvPr/>
        </p:nvSpPr>
        <p:spPr bwMode="auto">
          <a:xfrm>
            <a:off x="3113088" y="2209800"/>
            <a:ext cx="2297112" cy="1569660"/>
          </a:xfrm>
          <a:prstGeom prst="rect">
            <a:avLst/>
          </a:prstGeom>
          <a:solidFill>
            <a:schemeClr val="bg1"/>
          </a:solidFill>
          <a:ln>
            <a:noFill/>
          </a:ln>
          <a:effectLst>
            <a:softEdge rad="31750"/>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sz="3200" dirty="0" smtClean="0">
              <a:solidFill>
                <a:prstClr val="black"/>
              </a:solidFill>
            </a:endParaRPr>
          </a:p>
          <a:p>
            <a:pPr eaLnBrk="1" fontAlgn="base" hangingPunct="1">
              <a:spcBef>
                <a:spcPct val="0"/>
              </a:spcBef>
              <a:spcAft>
                <a:spcPct val="0"/>
              </a:spcAft>
              <a:defRPr/>
            </a:pPr>
            <a:r>
              <a:rPr lang="en-US" sz="2800" dirty="0" smtClean="0">
                <a:solidFill>
                  <a:prstClr val="black"/>
                </a:solidFill>
              </a:rPr>
              <a:t>27,407 </a:t>
            </a:r>
            <a:r>
              <a:rPr lang="en-US" sz="2400" dirty="0" smtClean="0">
                <a:solidFill>
                  <a:prstClr val="black"/>
                </a:solidFill>
              </a:rPr>
              <a:t>sq. mi</a:t>
            </a:r>
          </a:p>
          <a:p>
            <a:pPr eaLnBrk="1" fontAlgn="base" hangingPunct="1">
              <a:spcBef>
                <a:spcPct val="0"/>
              </a:spcBef>
              <a:spcAft>
                <a:spcPct val="0"/>
              </a:spcAft>
              <a:defRPr/>
            </a:pPr>
            <a:endParaRPr lang="en-US" dirty="0" smtClean="0">
              <a:solidFill>
                <a:prstClr val="black"/>
              </a:solidFill>
            </a:endParaRPr>
          </a:p>
          <a:p>
            <a:pPr eaLnBrk="1" fontAlgn="base" hangingPunct="1">
              <a:spcBef>
                <a:spcPct val="0"/>
              </a:spcBef>
              <a:spcAft>
                <a:spcPct val="0"/>
              </a:spcAft>
              <a:defRPr/>
            </a:pPr>
            <a:endParaRPr lang="en-US" dirty="0" smtClean="0">
              <a:solidFill>
                <a:prstClr val="black"/>
              </a:solidFill>
            </a:endParaRPr>
          </a:p>
        </p:txBody>
      </p:sp>
      <p:graphicFrame>
        <p:nvGraphicFramePr>
          <p:cNvPr id="7" name="Diagram 6"/>
          <p:cNvGraphicFramePr/>
          <p:nvPr/>
        </p:nvGraphicFramePr>
        <p:xfrm>
          <a:off x="18143" y="1856695"/>
          <a:ext cx="3124200" cy="32656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648567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152400"/>
            <a:ext cx="8229600" cy="1752600"/>
          </a:xfrm>
        </p:spPr>
        <p:txBody>
          <a:bodyPr>
            <a:normAutofit fontScale="90000"/>
          </a:bodyPr>
          <a:lstStyle/>
          <a:p>
            <a:pPr eaLnBrk="1" fontAlgn="auto" hangingPunct="1">
              <a:spcAft>
                <a:spcPts val="0"/>
              </a:spcAft>
              <a:defRPr/>
            </a:pP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800" dirty="0" smtClean="0">
                <a:solidFill>
                  <a:schemeClr val="bg1"/>
                </a:solidFill>
              </a:rPr>
              <a:t>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000" b="1" dirty="0" smtClean="0">
                <a:solidFill>
                  <a:schemeClr val="bg1"/>
                </a:solidFill>
                <a:latin typeface="Arial" pitchFamily="34" charset="0"/>
                <a:cs typeface="Arial" pitchFamily="34" charset="0"/>
              </a:rPr>
              <a:t>Unique Barriers</a:t>
            </a:r>
            <a:br>
              <a:rPr lang="en-US" sz="4000" b="1" dirty="0" smtClean="0">
                <a:solidFill>
                  <a:schemeClr val="bg1"/>
                </a:solidFill>
                <a:latin typeface="Arial" pitchFamily="34" charset="0"/>
                <a:cs typeface="Arial" pitchFamily="34" charset="0"/>
              </a:rPr>
            </a:br>
            <a:r>
              <a:rPr lang="en-US" sz="4000" b="1" dirty="0" smtClean="0">
                <a:solidFill>
                  <a:schemeClr val="bg1"/>
                </a:solidFill>
                <a:latin typeface="Arial" pitchFamily="34" charset="0"/>
                <a:cs typeface="Arial" pitchFamily="34" charset="0"/>
              </a:rPr>
              <a:t>Unique Region  </a:t>
            </a:r>
            <a:r>
              <a:rPr lang="en-US" sz="4800" u="sng" dirty="0" smtClean="0">
                <a:solidFill>
                  <a:schemeClr val="bg1"/>
                </a:solidFill>
              </a:rPr>
              <a:t/>
            </a:r>
            <a:br>
              <a:rPr lang="en-US" sz="4800" u="sng" dirty="0" smtClean="0">
                <a:solidFill>
                  <a:schemeClr val="bg1"/>
                </a:solidFill>
              </a:rPr>
            </a:br>
            <a:endParaRPr lang="en-US" sz="4400" b="1" dirty="0">
              <a:solidFill>
                <a:schemeClr val="bg1"/>
              </a:solidFill>
            </a:endParaRPr>
          </a:p>
        </p:txBody>
      </p:sp>
      <p:sp>
        <p:nvSpPr>
          <p:cNvPr id="17411" name="Content Placeholder 2"/>
          <p:cNvSpPr>
            <a:spLocks noGrp="1"/>
          </p:cNvSpPr>
          <p:nvPr>
            <p:ph idx="1"/>
          </p:nvPr>
        </p:nvSpPr>
        <p:spPr>
          <a:xfrm>
            <a:off x="550863" y="2236788"/>
            <a:ext cx="8229600" cy="3352800"/>
          </a:xfrm>
        </p:spPr>
        <p:txBody>
          <a:bodyPr/>
          <a:lstStyle/>
          <a:p>
            <a:pPr eaLnBrk="1" hangingPunct="1">
              <a:defRPr/>
            </a:pPr>
            <a:endParaRPr lang="en-US" sz="2400" dirty="0" smtClean="0">
              <a:latin typeface="Arial" charset="0"/>
              <a:cs typeface="Arial" charset="0"/>
            </a:endParaRPr>
          </a:p>
          <a:p>
            <a:pPr eaLnBrk="1" hangingPunct="1">
              <a:defRPr/>
            </a:pPr>
            <a:endParaRPr lang="en-US" sz="2400" dirty="0" smtClean="0">
              <a:latin typeface="Arial" charset="0"/>
              <a:cs typeface="Arial" charset="0"/>
            </a:endParaRPr>
          </a:p>
          <a:p>
            <a:pPr eaLnBrk="1" hangingPunct="1">
              <a:defRPr/>
            </a:pPr>
            <a:endParaRPr lang="en-US" sz="1200" dirty="0" smtClean="0">
              <a:latin typeface="Arial" charset="0"/>
              <a:cs typeface="Arial" charset="0"/>
            </a:endParaRPr>
          </a:p>
          <a:p>
            <a:pPr marL="668337" lvl="2" indent="0" eaLnBrk="1" hangingPunct="1">
              <a:buFont typeface="Wingdings 2" pitchFamily="18" charset="2"/>
              <a:buNone/>
              <a:defRPr/>
            </a:pPr>
            <a:endParaRPr lang="en-US" sz="1900" dirty="0" smtClean="0">
              <a:latin typeface="Arial" charset="0"/>
              <a:cs typeface="Arial" charset="0"/>
            </a:endParaRPr>
          </a:p>
          <a:p>
            <a:pPr marL="668337" lvl="2" indent="0" eaLnBrk="1" hangingPunct="1">
              <a:buFont typeface="Wingdings 2" pitchFamily="18" charset="2"/>
              <a:buNone/>
              <a:defRPr/>
            </a:pPr>
            <a:endParaRPr lang="en-US" sz="1900" dirty="0">
              <a:latin typeface="Arial" charset="0"/>
              <a:cs typeface="Arial" charset="0"/>
            </a:endParaRPr>
          </a:p>
          <a:p>
            <a:pPr marL="668337" lvl="2" indent="0" eaLnBrk="1" hangingPunct="1">
              <a:buFont typeface="Wingdings 2" pitchFamily="18" charset="2"/>
              <a:buNone/>
              <a:defRPr/>
            </a:pPr>
            <a:endParaRPr lang="en-US" sz="1900" dirty="0">
              <a:latin typeface="Arial" charset="0"/>
              <a:cs typeface="Arial" charset="0"/>
            </a:endParaRPr>
          </a:p>
          <a:p>
            <a:pPr marL="668337" lvl="2" indent="0" eaLnBrk="1" hangingPunct="1">
              <a:buFont typeface="Wingdings 2" pitchFamily="18" charset="2"/>
              <a:buNone/>
              <a:defRPr/>
            </a:pPr>
            <a:endParaRPr lang="en-US" sz="1900" dirty="0" smtClean="0">
              <a:latin typeface="Arial" charset="0"/>
              <a:cs typeface="Arial" charset="0"/>
            </a:endParaRPr>
          </a:p>
          <a:p>
            <a:pPr lvl="2" eaLnBrk="1" hangingPunct="1">
              <a:defRPr/>
            </a:pPr>
            <a:endParaRPr lang="en-US" sz="1900" u="sng" dirty="0" smtClean="0">
              <a:latin typeface="Arial" charset="0"/>
              <a:cs typeface="Arial" charset="0"/>
            </a:endParaRPr>
          </a:p>
        </p:txBody>
      </p:sp>
      <p:sp>
        <p:nvSpPr>
          <p:cNvPr id="1741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C594E99-4A77-4074-9C6D-259FC51FA8CC}" type="slidenum">
              <a:rPr lang="en-US" smtClean="0">
                <a:solidFill>
                  <a:prstClr val="black"/>
                </a:solidFill>
              </a:rPr>
              <a:pPr eaLnBrk="1" hangingPunct="1"/>
              <a:t>47</a:t>
            </a:fld>
            <a:endParaRPr lang="en-US" smtClean="0">
              <a:solidFill>
                <a:prstClr val="black"/>
              </a:solidFill>
            </a:endParaRPr>
          </a:p>
        </p:txBody>
      </p:sp>
      <p:pic>
        <p:nvPicPr>
          <p:cNvPr id="8" name="il_fi" descr="http://www.clipart-box.com/images/a380-02.jpg"/>
          <p:cNvPicPr/>
          <p:nvPr/>
        </p:nvPicPr>
        <p:blipFill>
          <a:blip r:embed="rId4">
            <a:extLst>
              <a:ext uri="{28A0092B-C50C-407E-A947-70E740481C1C}">
                <a14:useLocalDpi xmlns:a14="http://schemas.microsoft.com/office/drawing/2010/main" val="0"/>
              </a:ext>
            </a:extLst>
          </a:blip>
          <a:srcRect/>
          <a:stretch>
            <a:fillRect/>
          </a:stretch>
        </p:blipFill>
        <p:spPr bwMode="auto">
          <a:xfrm rot="20047897">
            <a:off x="4378623" y="1289361"/>
            <a:ext cx="4214338" cy="3074931"/>
          </a:xfrm>
          <a:prstGeom prst="rect">
            <a:avLst/>
          </a:prstGeom>
          <a:noFill/>
          <a:ln>
            <a:noFill/>
          </a:ln>
          <a:scene3d>
            <a:camera prst="orthographicFront">
              <a:rot lat="0" lon="0" rev="20400000"/>
            </a:camera>
            <a:lightRig rig="threePt" dir="t"/>
          </a:scene3d>
        </p:spPr>
      </p:pic>
      <p:graphicFrame>
        <p:nvGraphicFramePr>
          <p:cNvPr id="9" name="Diagram 8"/>
          <p:cNvGraphicFramePr/>
          <p:nvPr/>
        </p:nvGraphicFramePr>
        <p:xfrm>
          <a:off x="519905" y="2362200"/>
          <a:ext cx="5804695" cy="3505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416" name="Picture 12" descr="C:\Users\a9470\AppData\Local\Microsoft\Windows\Temporary Internet Files\Content.IE5\G1KASO9Y\MC900388730[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53200" y="4114800"/>
            <a:ext cx="18272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6788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381000"/>
            <a:ext cx="8229600" cy="1447800"/>
          </a:xfrm>
        </p:spPr>
        <p:txBody>
          <a:bodyPr>
            <a:normAutofit fontScale="90000"/>
          </a:bodyPr>
          <a:lstStyle/>
          <a:p>
            <a:pPr algn="ctr" eaLnBrk="1" fontAlgn="auto" hangingPunct="1">
              <a:spcAft>
                <a:spcPts val="0"/>
              </a:spcAft>
              <a:defRPr/>
            </a:pP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800" dirty="0" smtClean="0">
                <a:solidFill>
                  <a:schemeClr val="bg1"/>
                </a:solidFill>
              </a:rPr>
              <a:t>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000" b="1" dirty="0" smtClean="0">
                <a:solidFill>
                  <a:schemeClr val="bg1"/>
                </a:solidFill>
                <a:latin typeface="Arial" pitchFamily="34" charset="0"/>
                <a:cs typeface="Arial" pitchFamily="34" charset="0"/>
              </a:rPr>
              <a:t>Riverside/San Bernardino, CA TGA</a:t>
            </a:r>
            <a:r>
              <a:rPr lang="en-US" sz="4800" u="sng" dirty="0" smtClean="0">
                <a:solidFill>
                  <a:schemeClr val="bg1"/>
                </a:solidFill>
              </a:rPr>
              <a:t/>
            </a:r>
            <a:br>
              <a:rPr lang="en-US" sz="4800" u="sng" dirty="0" smtClean="0">
                <a:solidFill>
                  <a:schemeClr val="bg1"/>
                </a:solidFill>
              </a:rPr>
            </a:br>
            <a:endParaRPr lang="en-US" sz="4400" b="1" dirty="0">
              <a:solidFill>
                <a:schemeClr val="bg1"/>
              </a:solidFill>
            </a:endParaRPr>
          </a:p>
        </p:txBody>
      </p:sp>
      <p:sp>
        <p:nvSpPr>
          <p:cNvPr id="18435" name="Content Placeholder 2"/>
          <p:cNvSpPr>
            <a:spLocks noGrp="1"/>
          </p:cNvSpPr>
          <p:nvPr>
            <p:ph idx="1"/>
          </p:nvPr>
        </p:nvSpPr>
        <p:spPr>
          <a:xfrm>
            <a:off x="457200" y="2133600"/>
            <a:ext cx="8229600" cy="3733800"/>
          </a:xfrm>
        </p:spPr>
        <p:txBody>
          <a:bodyPr/>
          <a:lstStyle/>
          <a:p>
            <a:pPr eaLnBrk="1" hangingPunct="1">
              <a:defRPr/>
            </a:pPr>
            <a:endParaRPr lang="en-US" sz="1200" dirty="0" smtClean="0">
              <a:latin typeface="Arial" charset="0"/>
              <a:cs typeface="Arial" charset="0"/>
            </a:endParaRPr>
          </a:p>
          <a:p>
            <a:pPr eaLnBrk="1" hangingPunct="1">
              <a:defRPr/>
            </a:pPr>
            <a:endParaRPr lang="en-US" sz="2400" dirty="0" smtClean="0">
              <a:latin typeface="Arial" charset="0"/>
              <a:cs typeface="Arial" charset="0"/>
            </a:endParaRPr>
          </a:p>
          <a:p>
            <a:pPr eaLnBrk="1" hangingPunct="1">
              <a:defRPr/>
            </a:pPr>
            <a:endParaRPr lang="en-US" sz="2400" dirty="0" smtClean="0">
              <a:latin typeface="Arial" charset="0"/>
              <a:cs typeface="Arial" charset="0"/>
            </a:endParaRPr>
          </a:p>
          <a:p>
            <a:pPr eaLnBrk="1" hangingPunct="1">
              <a:defRPr/>
            </a:pPr>
            <a:endParaRPr lang="en-US" sz="1200" dirty="0" smtClean="0">
              <a:latin typeface="Arial" charset="0"/>
              <a:cs typeface="Arial" charset="0"/>
            </a:endParaRPr>
          </a:p>
          <a:p>
            <a:pPr marL="0" indent="0" eaLnBrk="1" hangingPunct="1">
              <a:buFont typeface="Wingdings 2" pitchFamily="18" charset="2"/>
              <a:buNone/>
              <a:defRPr/>
            </a:pPr>
            <a:endParaRPr lang="en-US" sz="2400" dirty="0" smtClean="0">
              <a:latin typeface="Arial" charset="0"/>
              <a:cs typeface="Arial" charset="0"/>
            </a:endParaRPr>
          </a:p>
          <a:p>
            <a:pPr marL="0" indent="0" eaLnBrk="1" hangingPunct="1">
              <a:buFont typeface="Wingdings 2" pitchFamily="18" charset="2"/>
              <a:buNone/>
              <a:defRPr/>
            </a:pPr>
            <a:endParaRPr lang="en-US" sz="2400" dirty="0">
              <a:latin typeface="Arial" charset="0"/>
              <a:cs typeface="Arial" charset="0"/>
            </a:endParaRPr>
          </a:p>
          <a:p>
            <a:pPr marL="0" indent="0" eaLnBrk="1" hangingPunct="1">
              <a:buFont typeface="Wingdings 2" pitchFamily="18" charset="2"/>
              <a:buNone/>
              <a:defRPr/>
            </a:pPr>
            <a:endParaRPr lang="en-US" sz="2400" dirty="0" smtClean="0">
              <a:latin typeface="Arial" charset="0"/>
              <a:cs typeface="Arial" charset="0"/>
            </a:endParaRPr>
          </a:p>
          <a:p>
            <a:pPr eaLnBrk="1" hangingPunct="1">
              <a:defRPr/>
            </a:pPr>
            <a:endParaRPr lang="en-US" sz="1200" dirty="0" smtClean="0">
              <a:latin typeface="Arial" charset="0"/>
              <a:cs typeface="Arial" charset="0"/>
            </a:endParaRPr>
          </a:p>
          <a:p>
            <a:pPr marL="666750" lvl="2" indent="0" eaLnBrk="1" hangingPunct="1">
              <a:buFont typeface="Wingdings 2" pitchFamily="18" charset="2"/>
              <a:buNone/>
              <a:defRPr/>
            </a:pPr>
            <a:endParaRPr lang="en-US" sz="1900" dirty="0" smtClean="0">
              <a:solidFill>
                <a:schemeClr val="bg1"/>
              </a:solidFill>
              <a:latin typeface="Arial" charset="0"/>
              <a:cs typeface="Arial" charset="0"/>
            </a:endParaRPr>
          </a:p>
          <a:p>
            <a:pPr marL="666750" lvl="2" indent="0" eaLnBrk="1" hangingPunct="1">
              <a:buFont typeface="Wingdings 2" pitchFamily="18" charset="2"/>
              <a:buNone/>
              <a:defRPr/>
            </a:pPr>
            <a:r>
              <a:rPr lang="en-US" sz="1900" dirty="0" smtClean="0">
                <a:solidFill>
                  <a:schemeClr val="bg1"/>
                </a:solidFill>
                <a:latin typeface="Arial" charset="0"/>
                <a:cs typeface="Arial" charset="0"/>
              </a:rPr>
              <a:t>Medical Care, Medical Case Management, Pharmacy, Mental Health, Substance Abuse, EIS, Dental, Home and Community- Based Services, Food, Transportation, Case Management, Housing, and Psychosocial Services.  </a:t>
            </a:r>
          </a:p>
          <a:p>
            <a:pPr marL="666750" lvl="2" indent="0" eaLnBrk="1" hangingPunct="1">
              <a:buFont typeface="Wingdings 2" pitchFamily="18" charset="2"/>
              <a:buNone/>
              <a:defRPr/>
            </a:pPr>
            <a:endParaRPr lang="en-US" sz="1900" dirty="0" smtClean="0">
              <a:latin typeface="Arial" charset="0"/>
              <a:cs typeface="Arial" charset="0"/>
            </a:endParaRPr>
          </a:p>
          <a:p>
            <a:pPr marL="666750" lvl="2" indent="0" eaLnBrk="1" hangingPunct="1">
              <a:buFont typeface="Wingdings 2" pitchFamily="18" charset="2"/>
              <a:buNone/>
              <a:defRPr/>
            </a:pPr>
            <a:endParaRPr lang="en-US" sz="1900" dirty="0" smtClean="0">
              <a:latin typeface="Arial" charset="0"/>
              <a:cs typeface="Arial" charset="0"/>
            </a:endParaRPr>
          </a:p>
        </p:txBody>
      </p:sp>
      <p:sp>
        <p:nvSpPr>
          <p:cNvPr id="1843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770A502-43A3-4BFD-A271-AA4E35245CC2}" type="slidenum">
              <a:rPr lang="en-US" smtClean="0">
                <a:solidFill>
                  <a:prstClr val="black"/>
                </a:solidFill>
              </a:rPr>
              <a:pPr eaLnBrk="1" hangingPunct="1"/>
              <a:t>48</a:t>
            </a:fld>
            <a:endParaRPr lang="en-US" smtClean="0">
              <a:solidFill>
                <a:prstClr val="black"/>
              </a:solidFill>
            </a:endParaRPr>
          </a:p>
        </p:txBody>
      </p:sp>
      <p:graphicFrame>
        <p:nvGraphicFramePr>
          <p:cNvPr id="7" name="Diagram 6"/>
          <p:cNvGraphicFramePr/>
          <p:nvPr/>
        </p:nvGraphicFramePr>
        <p:xfrm>
          <a:off x="609600" y="1752600"/>
          <a:ext cx="8229600" cy="3733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45415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381000"/>
            <a:ext cx="8229600" cy="1447800"/>
          </a:xfrm>
        </p:spPr>
        <p:txBody>
          <a:bodyPr>
            <a:normAutofit fontScale="90000"/>
          </a:bodyPr>
          <a:lstStyle/>
          <a:p>
            <a:pPr eaLnBrk="1" fontAlgn="auto" hangingPunct="1">
              <a:spcAft>
                <a:spcPts val="0"/>
              </a:spcAft>
              <a:defRPr/>
            </a:pP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800" dirty="0" smtClean="0">
                <a:solidFill>
                  <a:schemeClr val="bg1"/>
                </a:solidFill>
              </a:rPr>
              <a:t>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000" b="1" dirty="0" smtClean="0">
                <a:solidFill>
                  <a:schemeClr val="bg1"/>
                </a:solidFill>
                <a:latin typeface="Arial" pitchFamily="34" charset="0"/>
                <a:cs typeface="Arial" pitchFamily="34" charset="0"/>
              </a:rPr>
              <a:t>Local Data Improvement</a:t>
            </a:r>
            <a:r>
              <a:rPr lang="en-US" sz="4800" u="sng" dirty="0" smtClean="0">
                <a:solidFill>
                  <a:schemeClr val="bg1"/>
                </a:solidFill>
              </a:rPr>
              <a:t/>
            </a:r>
            <a:br>
              <a:rPr lang="en-US" sz="4800" u="sng" dirty="0" smtClean="0">
                <a:solidFill>
                  <a:schemeClr val="bg1"/>
                </a:solidFill>
              </a:rPr>
            </a:br>
            <a:endParaRPr lang="en-US" sz="4400" b="1" dirty="0">
              <a:solidFill>
                <a:schemeClr val="bg1"/>
              </a:solidFill>
            </a:endParaRPr>
          </a:p>
        </p:txBody>
      </p:sp>
      <p:sp>
        <p:nvSpPr>
          <p:cNvPr id="19459" name="Content Placeholder 2"/>
          <p:cNvSpPr>
            <a:spLocks noGrp="1"/>
          </p:cNvSpPr>
          <p:nvPr>
            <p:ph idx="1"/>
          </p:nvPr>
        </p:nvSpPr>
        <p:spPr>
          <a:xfrm>
            <a:off x="457200" y="1981200"/>
            <a:ext cx="8229600" cy="4038600"/>
          </a:xfrm>
        </p:spPr>
        <p:txBody>
          <a:bodyPr/>
          <a:lstStyle/>
          <a:p>
            <a:pPr eaLnBrk="1" hangingPunct="1">
              <a:defRPr/>
            </a:pPr>
            <a:r>
              <a:rPr lang="en-US" sz="2400" dirty="0" smtClean="0">
                <a:latin typeface="Arial" charset="0"/>
                <a:cs typeface="Arial" charset="0"/>
              </a:rPr>
              <a:t>Data Improvement Activities</a:t>
            </a:r>
          </a:p>
          <a:p>
            <a:pPr marL="0" indent="0" eaLnBrk="1" hangingPunct="1">
              <a:buFont typeface="Wingdings 2" pitchFamily="18" charset="2"/>
              <a:buNone/>
              <a:defRPr/>
            </a:pPr>
            <a:endParaRPr lang="en-US" sz="1200" dirty="0" smtClean="0">
              <a:latin typeface="Arial" charset="0"/>
              <a:cs typeface="Arial" charset="0"/>
            </a:endParaRPr>
          </a:p>
          <a:p>
            <a:pPr eaLnBrk="1" hangingPunct="1">
              <a:defRPr/>
            </a:pPr>
            <a:r>
              <a:rPr lang="en-US" sz="2400" dirty="0" smtClean="0">
                <a:latin typeface="Arial" charset="0"/>
                <a:cs typeface="Arial" charset="0"/>
              </a:rPr>
              <a:t>Completeness Progress 2010 – 2011</a:t>
            </a:r>
          </a:p>
          <a:p>
            <a:pPr marL="0" indent="0" eaLnBrk="1" hangingPunct="1">
              <a:buFont typeface="Wingdings 2" pitchFamily="18" charset="2"/>
              <a:buNone/>
              <a:defRPr/>
            </a:pPr>
            <a:endParaRPr lang="en-US" sz="1200" dirty="0" smtClean="0">
              <a:latin typeface="Arial" charset="0"/>
              <a:cs typeface="Arial" charset="0"/>
            </a:endParaRPr>
          </a:p>
          <a:p>
            <a:pPr eaLnBrk="1" hangingPunct="1">
              <a:defRPr/>
            </a:pPr>
            <a:r>
              <a:rPr lang="en-US" sz="2400" dirty="0" smtClean="0">
                <a:latin typeface="Arial" charset="0"/>
                <a:cs typeface="Arial" charset="0"/>
              </a:rPr>
              <a:t>Challenges/Successes</a:t>
            </a:r>
          </a:p>
        </p:txBody>
      </p:sp>
      <p:sp>
        <p:nvSpPr>
          <p:cNvPr id="194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07FC6B4-904A-4CA6-9230-16706F6E545C}" type="slidenum">
              <a:rPr lang="en-US" smtClean="0">
                <a:solidFill>
                  <a:prstClr val="black"/>
                </a:solidFill>
              </a:rPr>
              <a:pPr eaLnBrk="1" hangingPunct="1"/>
              <a:t>49</a:t>
            </a:fld>
            <a:endParaRPr lang="en-US" smtClean="0">
              <a:solidFill>
                <a:prstClr val="black"/>
              </a:solidFill>
            </a:endParaRPr>
          </a:p>
        </p:txBody>
      </p:sp>
      <p:pic>
        <p:nvPicPr>
          <p:cNvPr id="6" name="Picture 24" descr="http://salesmomsnetwork.com/wp-content/uploads/2010/07/team-build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352800"/>
            <a:ext cx="3962400" cy="2971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903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t>“The DIP”</a:t>
            </a:r>
          </a:p>
        </p:txBody>
      </p:sp>
      <p:sp>
        <p:nvSpPr>
          <p:cNvPr id="6147" name="Content Placeholder 2"/>
          <p:cNvSpPr>
            <a:spLocks noGrp="1"/>
          </p:cNvSpPr>
          <p:nvPr>
            <p:ph idx="1"/>
          </p:nvPr>
        </p:nvSpPr>
        <p:spPr>
          <a:xfrm>
            <a:off x="457200" y="2667000"/>
            <a:ext cx="8305800" cy="3886200"/>
          </a:xfrm>
        </p:spPr>
        <p:txBody>
          <a:bodyPr/>
          <a:lstStyle/>
          <a:p>
            <a:pPr>
              <a:buFont typeface="Wingdings" pitchFamily="2" charset="2"/>
              <a:buChar char=""/>
            </a:pPr>
            <a:r>
              <a:rPr lang="en-US" sz="1600" dirty="0" smtClean="0"/>
              <a:t>After rolling out ARIES in California, the </a:t>
            </a:r>
            <a:r>
              <a:rPr lang="en-US" sz="1600" dirty="0"/>
              <a:t>State Office of AIDS turned our attention to data </a:t>
            </a:r>
            <a:r>
              <a:rPr lang="en-US" sz="1600" dirty="0" smtClean="0"/>
              <a:t>quality.</a:t>
            </a:r>
          </a:p>
          <a:p>
            <a:pPr eaLnBrk="1" hangingPunct="1">
              <a:buFont typeface="Wingdings" pitchFamily="2" charset="2"/>
              <a:buChar char=""/>
            </a:pPr>
            <a:endParaRPr lang="en-US" sz="1600" dirty="0" smtClean="0"/>
          </a:p>
          <a:p>
            <a:pPr eaLnBrk="1" hangingPunct="1">
              <a:buFont typeface="Wingdings" pitchFamily="2" charset="2"/>
              <a:buChar char=""/>
            </a:pPr>
            <a:r>
              <a:rPr lang="en-US" sz="1600" dirty="0" smtClean="0"/>
              <a:t>In early 2010, a team consisting of three researchers, the ARIES Help Desk manager, an office technician, and a health program specialist began meeting to discuss how to monitor and improve the quality of ARIES data.</a:t>
            </a:r>
          </a:p>
          <a:p>
            <a:pPr>
              <a:buFont typeface="Wingdings" pitchFamily="2" charset="2"/>
              <a:buChar char=""/>
            </a:pPr>
            <a:endParaRPr lang="en-US" sz="1600" dirty="0" smtClean="0"/>
          </a:p>
          <a:p>
            <a:pPr>
              <a:buFont typeface="Wingdings" pitchFamily="2" charset="2"/>
              <a:buChar char=""/>
            </a:pPr>
            <a:r>
              <a:rPr lang="en-US" sz="1600" dirty="0" smtClean="0"/>
              <a:t>We developed and wrote the ARIES Data Improvement Plan – DIP for short – which has three levels of interventions.</a:t>
            </a:r>
            <a:endParaRPr lang="en-US" sz="1600" dirty="0"/>
          </a:p>
        </p:txBody>
      </p:sp>
    </p:spTree>
    <p:extLst>
      <p:ext uri="{BB962C8B-B14F-4D97-AF65-F5344CB8AC3E}">
        <p14:creationId xmlns:p14="http://schemas.microsoft.com/office/powerpoint/2010/main" val="15517281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381000"/>
            <a:ext cx="8229600" cy="1447800"/>
          </a:xfrm>
        </p:spPr>
        <p:txBody>
          <a:bodyPr>
            <a:normAutofit fontScale="90000"/>
          </a:bodyPr>
          <a:lstStyle/>
          <a:p>
            <a:pPr eaLnBrk="1" fontAlgn="auto" hangingPunct="1">
              <a:spcAft>
                <a:spcPts val="0"/>
              </a:spcAft>
              <a:defRPr/>
            </a:pP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800" dirty="0" smtClean="0">
                <a:solidFill>
                  <a:schemeClr val="bg1"/>
                </a:solidFill>
              </a:rPr>
              <a:t>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000" b="1" dirty="0" smtClean="0">
                <a:solidFill>
                  <a:schemeClr val="bg1"/>
                </a:solidFill>
                <a:latin typeface="Arial" pitchFamily="34" charset="0"/>
                <a:cs typeface="Arial" pitchFamily="34" charset="0"/>
              </a:rPr>
              <a:t>Data Improvement Activities</a:t>
            </a:r>
            <a:r>
              <a:rPr lang="en-US" sz="4800" u="sng" dirty="0" smtClean="0">
                <a:solidFill>
                  <a:schemeClr val="bg1"/>
                </a:solidFill>
              </a:rPr>
              <a:t/>
            </a:r>
            <a:br>
              <a:rPr lang="en-US" sz="4800" u="sng" dirty="0" smtClean="0">
                <a:solidFill>
                  <a:schemeClr val="bg1"/>
                </a:solidFill>
              </a:rPr>
            </a:br>
            <a:endParaRPr lang="en-US" sz="4400" b="1" dirty="0">
              <a:solidFill>
                <a:schemeClr val="bg1"/>
              </a:solidFill>
            </a:endParaRPr>
          </a:p>
        </p:txBody>
      </p:sp>
      <p:sp>
        <p:nvSpPr>
          <p:cNvPr id="19459" name="Content Placeholder 2"/>
          <p:cNvSpPr>
            <a:spLocks noGrp="1"/>
          </p:cNvSpPr>
          <p:nvPr>
            <p:ph idx="1"/>
          </p:nvPr>
        </p:nvSpPr>
        <p:spPr>
          <a:xfrm>
            <a:off x="457200" y="2133600"/>
            <a:ext cx="8229600" cy="4038600"/>
          </a:xfrm>
        </p:spPr>
        <p:txBody>
          <a:bodyPr/>
          <a:lstStyle/>
          <a:p>
            <a:pPr marL="457200" indent="-457200" eaLnBrk="1" hangingPunct="1">
              <a:buClr>
                <a:schemeClr val="accent1">
                  <a:lumMod val="50000"/>
                </a:schemeClr>
              </a:buClr>
              <a:buSzPct val="100000"/>
              <a:buFont typeface="+mj-lt"/>
              <a:buAutoNum type="arabicPeriod"/>
              <a:defRPr/>
            </a:pPr>
            <a:r>
              <a:rPr lang="en-US" sz="2400" dirty="0" smtClean="0">
                <a:latin typeface="Arial" charset="0"/>
                <a:cs typeface="Arial" charset="0"/>
              </a:rPr>
              <a:t>Contracts / Policies</a:t>
            </a:r>
          </a:p>
          <a:p>
            <a:pPr marL="457200" indent="-457200" eaLnBrk="1" hangingPunct="1">
              <a:buClr>
                <a:schemeClr val="accent1">
                  <a:lumMod val="50000"/>
                </a:schemeClr>
              </a:buClr>
              <a:buSzPct val="100000"/>
              <a:buFont typeface="+mj-lt"/>
              <a:buAutoNum type="arabicPeriod"/>
              <a:defRPr/>
            </a:pPr>
            <a:r>
              <a:rPr lang="en-US" sz="2400" dirty="0" smtClean="0">
                <a:latin typeface="Arial" charset="0"/>
                <a:cs typeface="Arial" charset="0"/>
              </a:rPr>
              <a:t>Technical Leads</a:t>
            </a:r>
          </a:p>
          <a:p>
            <a:pPr marL="457200" indent="-457200" eaLnBrk="1" hangingPunct="1">
              <a:buClr>
                <a:schemeClr val="accent1">
                  <a:lumMod val="50000"/>
                </a:schemeClr>
              </a:buClr>
              <a:buSzPct val="100000"/>
              <a:buFont typeface="+mj-lt"/>
              <a:buAutoNum type="arabicPeriod"/>
              <a:defRPr/>
            </a:pPr>
            <a:r>
              <a:rPr lang="en-US" sz="2400" dirty="0" smtClean="0">
                <a:latin typeface="Arial" charset="0"/>
                <a:cs typeface="Arial" charset="0"/>
              </a:rPr>
              <a:t>Fix-it Reports</a:t>
            </a:r>
          </a:p>
          <a:p>
            <a:pPr marL="457200" indent="-457200" eaLnBrk="1" hangingPunct="1">
              <a:buClr>
                <a:schemeClr val="accent1">
                  <a:lumMod val="50000"/>
                </a:schemeClr>
              </a:buClr>
              <a:buSzPct val="100000"/>
              <a:buFont typeface="+mj-lt"/>
              <a:buAutoNum type="arabicPeriod"/>
              <a:defRPr/>
            </a:pPr>
            <a:r>
              <a:rPr lang="en-US" sz="2400" dirty="0" smtClean="0">
                <a:latin typeface="Arial" charset="0"/>
                <a:cs typeface="Arial" charset="0"/>
              </a:rPr>
              <a:t>Missing RSR Data Report</a:t>
            </a:r>
          </a:p>
          <a:p>
            <a:pPr marL="457200" indent="-457200" eaLnBrk="1" hangingPunct="1">
              <a:buClr>
                <a:schemeClr val="accent1">
                  <a:lumMod val="50000"/>
                </a:schemeClr>
              </a:buClr>
              <a:buSzPct val="100000"/>
              <a:buFont typeface="+mj-lt"/>
              <a:buAutoNum type="arabicPeriod"/>
              <a:defRPr/>
            </a:pPr>
            <a:r>
              <a:rPr lang="en-US" sz="2400" dirty="0" smtClean="0">
                <a:latin typeface="Arial" charset="0"/>
                <a:cs typeface="Arial" charset="0"/>
              </a:rPr>
              <a:t>CA’s Focused TA Webinars</a:t>
            </a:r>
          </a:p>
          <a:p>
            <a:pPr marL="457200" indent="-457200" eaLnBrk="1" hangingPunct="1">
              <a:buClr>
                <a:schemeClr val="accent1">
                  <a:lumMod val="50000"/>
                </a:schemeClr>
              </a:buClr>
              <a:buSzPct val="100000"/>
              <a:buFont typeface="+mj-lt"/>
              <a:buAutoNum type="arabicPeriod"/>
              <a:defRPr/>
            </a:pPr>
            <a:r>
              <a:rPr lang="en-US" sz="2400" dirty="0" smtClean="0">
                <a:latin typeface="Arial" charset="0"/>
                <a:cs typeface="Arial" charset="0"/>
              </a:rPr>
              <a:t>ARIES Data Reviews</a:t>
            </a:r>
          </a:p>
          <a:p>
            <a:pPr marL="457200" indent="-457200" eaLnBrk="1" hangingPunct="1">
              <a:buClr>
                <a:schemeClr val="accent1">
                  <a:lumMod val="50000"/>
                </a:schemeClr>
              </a:buClr>
              <a:buSzPct val="100000"/>
              <a:buFont typeface="+mj-lt"/>
              <a:buAutoNum type="arabicPeriod"/>
              <a:defRPr/>
            </a:pPr>
            <a:r>
              <a:rPr lang="en-US" sz="2400" dirty="0" smtClean="0">
                <a:latin typeface="Arial" charset="0"/>
                <a:cs typeface="Arial" charset="0"/>
              </a:rPr>
              <a:t>Annual On-site Verification</a:t>
            </a:r>
          </a:p>
          <a:p>
            <a:pPr eaLnBrk="1" hangingPunct="1">
              <a:buClrTx/>
              <a:defRPr/>
            </a:pPr>
            <a:endParaRPr lang="en-US" sz="1900" dirty="0" smtClean="0">
              <a:latin typeface="Arial" charset="0"/>
              <a:cs typeface="Arial" charset="0"/>
            </a:endParaRPr>
          </a:p>
        </p:txBody>
      </p:sp>
      <p:sp>
        <p:nvSpPr>
          <p:cNvPr id="204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7178060-1DED-42D2-A7BE-DA6F87D3CD9C}" type="slidenum">
              <a:rPr lang="en-US" smtClean="0">
                <a:solidFill>
                  <a:prstClr val="black"/>
                </a:solidFill>
              </a:rPr>
              <a:pPr eaLnBrk="1" hangingPunct="1"/>
              <a:t>50</a:t>
            </a:fld>
            <a:endParaRPr lang="en-US" smtClean="0">
              <a:solidFill>
                <a:prstClr val="black"/>
              </a:solidFill>
            </a:endParaRPr>
          </a:p>
        </p:txBody>
      </p:sp>
      <p:pic>
        <p:nvPicPr>
          <p:cNvPr id="2048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095500"/>
            <a:ext cx="3076575" cy="3086100"/>
          </a:xfrm>
          <a:prstGeom prst="ellipse">
            <a:avLst/>
          </a:prstGeom>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7937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381000"/>
            <a:ext cx="8229600" cy="1447800"/>
          </a:xfrm>
        </p:spPr>
        <p:txBody>
          <a:bodyPr>
            <a:normAutofit fontScale="90000"/>
          </a:bodyPr>
          <a:lstStyle/>
          <a:p>
            <a:pPr eaLnBrk="1" fontAlgn="auto" hangingPunct="1">
              <a:spcAft>
                <a:spcPts val="0"/>
              </a:spcAft>
              <a:defRPr/>
            </a:pP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800" dirty="0" smtClean="0">
                <a:solidFill>
                  <a:schemeClr val="bg1"/>
                </a:solidFill>
              </a:rPr>
              <a:t>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000" b="1" dirty="0" smtClean="0">
                <a:solidFill>
                  <a:schemeClr val="bg1"/>
                </a:solidFill>
                <a:latin typeface="Arial" pitchFamily="34" charset="0"/>
                <a:cs typeface="Arial" pitchFamily="34" charset="0"/>
              </a:rPr>
              <a:t>#1: Contracts / Policies</a:t>
            </a:r>
            <a:r>
              <a:rPr lang="en-US" sz="4800" u="sng" dirty="0" smtClean="0">
                <a:solidFill>
                  <a:schemeClr val="bg1"/>
                </a:solidFill>
              </a:rPr>
              <a:t/>
            </a:r>
            <a:br>
              <a:rPr lang="en-US" sz="4800" u="sng" dirty="0" smtClean="0">
                <a:solidFill>
                  <a:schemeClr val="bg1"/>
                </a:solidFill>
              </a:rPr>
            </a:br>
            <a:endParaRPr lang="en-US" sz="4400" b="1" dirty="0">
              <a:solidFill>
                <a:schemeClr val="bg1"/>
              </a:solidFill>
            </a:endParaRPr>
          </a:p>
        </p:txBody>
      </p:sp>
      <p:sp>
        <p:nvSpPr>
          <p:cNvPr id="21508" name="Content Placeholder 2"/>
          <p:cNvSpPr>
            <a:spLocks noGrp="1"/>
          </p:cNvSpPr>
          <p:nvPr>
            <p:ph idx="1"/>
          </p:nvPr>
        </p:nvSpPr>
        <p:spPr>
          <a:xfrm>
            <a:off x="457200" y="2133600"/>
            <a:ext cx="8229600" cy="4038600"/>
          </a:xfrm>
        </p:spPr>
        <p:txBody>
          <a:bodyPr/>
          <a:lstStyle/>
          <a:p>
            <a:pPr eaLnBrk="1" hangingPunct="1"/>
            <a:r>
              <a:rPr lang="en-US" sz="2400" smtClean="0">
                <a:latin typeface="Arial" charset="0"/>
                <a:cs typeface="Arial" charset="0"/>
              </a:rPr>
              <a:t>Contracts</a:t>
            </a:r>
          </a:p>
          <a:p>
            <a:pPr lvl="1" eaLnBrk="1" hangingPunct="1"/>
            <a:r>
              <a:rPr lang="en-US" sz="2200" smtClean="0">
                <a:latin typeface="Arial" charset="0"/>
                <a:cs typeface="Arial" charset="0"/>
              </a:rPr>
              <a:t>Required to utilize ARIES</a:t>
            </a:r>
          </a:p>
          <a:p>
            <a:pPr lvl="1" eaLnBrk="1" hangingPunct="1"/>
            <a:r>
              <a:rPr lang="en-US" sz="2200" smtClean="0">
                <a:latin typeface="Arial" charset="0"/>
                <a:cs typeface="Arial" charset="0"/>
              </a:rPr>
              <a:t>Required to input data within 20 days</a:t>
            </a:r>
          </a:p>
          <a:p>
            <a:pPr lvl="1" eaLnBrk="1" hangingPunct="1"/>
            <a:r>
              <a:rPr lang="en-US" sz="2200" smtClean="0">
                <a:latin typeface="Arial" charset="0"/>
                <a:cs typeface="Arial" charset="0"/>
              </a:rPr>
              <a:t>Required to comply with Policy Letters</a:t>
            </a:r>
          </a:p>
          <a:p>
            <a:pPr eaLnBrk="1" hangingPunct="1"/>
            <a:r>
              <a:rPr lang="en-US" sz="2400" smtClean="0">
                <a:latin typeface="Arial" charset="0"/>
                <a:cs typeface="Arial" charset="0"/>
              </a:rPr>
              <a:t>Policies </a:t>
            </a:r>
          </a:p>
          <a:p>
            <a:pPr lvl="1" eaLnBrk="1" hangingPunct="1"/>
            <a:r>
              <a:rPr lang="en-US" sz="2000" smtClean="0">
                <a:latin typeface="Arial" charset="0"/>
                <a:cs typeface="Arial" charset="0"/>
              </a:rPr>
              <a:t>Required to </a:t>
            </a:r>
            <a:r>
              <a:rPr lang="en-US" sz="2200" smtClean="0">
                <a:latin typeface="Arial" charset="0"/>
                <a:cs typeface="Arial" charset="0"/>
              </a:rPr>
              <a:t>input service data within 20 days</a:t>
            </a:r>
          </a:p>
          <a:p>
            <a:pPr lvl="1" eaLnBrk="1" hangingPunct="1"/>
            <a:r>
              <a:rPr lang="en-US" sz="2200" smtClean="0">
                <a:latin typeface="Arial" charset="0"/>
                <a:cs typeface="Arial" charset="0"/>
              </a:rPr>
              <a:t>Required to designate a Technical Lead</a:t>
            </a:r>
          </a:p>
          <a:p>
            <a:pPr lvl="1" eaLnBrk="1" hangingPunct="1"/>
            <a:r>
              <a:rPr lang="en-US" sz="2200" smtClean="0">
                <a:latin typeface="Arial" charset="0"/>
                <a:cs typeface="Arial" charset="0"/>
              </a:rPr>
              <a:t>Required to maintain minimum data requirements</a:t>
            </a:r>
            <a:endParaRPr lang="en-US" sz="2000" smtClean="0">
              <a:latin typeface="Arial" charset="0"/>
              <a:cs typeface="Arial" charset="0"/>
            </a:endParaRPr>
          </a:p>
        </p:txBody>
      </p:sp>
      <p:sp>
        <p:nvSpPr>
          <p:cNvPr id="215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3F27328-53C8-4FAE-8A55-5CF807AE4528}" type="slidenum">
              <a:rPr lang="en-US" smtClean="0">
                <a:solidFill>
                  <a:prstClr val="black"/>
                </a:solidFill>
              </a:rPr>
              <a:pPr eaLnBrk="1" hangingPunct="1"/>
              <a:t>51</a:t>
            </a:fld>
            <a:endParaRPr lang="en-US" smtClean="0">
              <a:solidFill>
                <a:prstClr val="black"/>
              </a:solidFill>
            </a:endParaRPr>
          </a:p>
        </p:txBody>
      </p:sp>
      <p:pic>
        <p:nvPicPr>
          <p:cNvPr id="21510" name="Picture 6" descr="http://www.duiundo.com/polic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57200"/>
            <a:ext cx="23860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7714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381000"/>
            <a:ext cx="8229600" cy="1447800"/>
          </a:xfrm>
        </p:spPr>
        <p:txBody>
          <a:bodyPr>
            <a:normAutofit fontScale="90000"/>
          </a:bodyPr>
          <a:lstStyle/>
          <a:p>
            <a:pPr eaLnBrk="1" fontAlgn="auto" hangingPunct="1">
              <a:spcAft>
                <a:spcPts val="0"/>
              </a:spcAft>
              <a:defRPr/>
            </a:pP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800" dirty="0" smtClean="0">
                <a:solidFill>
                  <a:schemeClr val="bg1"/>
                </a:solidFill>
              </a:rPr>
              <a:t>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000" b="1" dirty="0" smtClean="0">
                <a:solidFill>
                  <a:schemeClr val="bg1"/>
                </a:solidFill>
                <a:latin typeface="Arial" pitchFamily="34" charset="0"/>
                <a:cs typeface="Arial" pitchFamily="34" charset="0"/>
              </a:rPr>
              <a:t>#1: Contracts / Policies</a:t>
            </a:r>
            <a:r>
              <a:rPr lang="en-US" sz="4800" u="sng" dirty="0" smtClean="0">
                <a:solidFill>
                  <a:schemeClr val="bg1"/>
                </a:solidFill>
              </a:rPr>
              <a:t/>
            </a:r>
            <a:br>
              <a:rPr lang="en-US" sz="4800" u="sng" dirty="0" smtClean="0">
                <a:solidFill>
                  <a:schemeClr val="bg1"/>
                </a:solidFill>
              </a:rPr>
            </a:br>
            <a:endParaRPr lang="en-US" sz="4400" b="1" dirty="0">
              <a:solidFill>
                <a:schemeClr val="bg1"/>
              </a:solidFill>
            </a:endParaRPr>
          </a:p>
        </p:txBody>
      </p:sp>
      <p:sp>
        <p:nvSpPr>
          <p:cNvPr id="22532" name="Content Placeholder 2"/>
          <p:cNvSpPr>
            <a:spLocks noGrp="1"/>
          </p:cNvSpPr>
          <p:nvPr>
            <p:ph idx="1"/>
          </p:nvPr>
        </p:nvSpPr>
        <p:spPr>
          <a:xfrm>
            <a:off x="457200" y="1905000"/>
            <a:ext cx="8229600" cy="4038600"/>
          </a:xfrm>
        </p:spPr>
        <p:txBody>
          <a:bodyPr/>
          <a:lstStyle/>
          <a:p>
            <a:pPr eaLnBrk="1" hangingPunct="1"/>
            <a:r>
              <a:rPr lang="en-US" sz="2400" smtClean="0">
                <a:latin typeface="Arial" charset="0"/>
                <a:cs typeface="Arial" charset="0"/>
              </a:rPr>
              <a:t>Policy:  Minimum Data Requirements</a:t>
            </a:r>
          </a:p>
          <a:p>
            <a:pPr lvl="1" eaLnBrk="1" hangingPunct="1"/>
            <a:r>
              <a:rPr lang="en-US" sz="1800" smtClean="0">
                <a:latin typeface="Arial" charset="0"/>
                <a:cs typeface="Arial" charset="0"/>
              </a:rPr>
              <a:t>List Format – By ARIES Screen (</a:t>
            </a:r>
            <a:r>
              <a:rPr lang="en-US" sz="1800" i="1" smtClean="0">
                <a:latin typeface="Arial" charset="0"/>
                <a:cs typeface="Arial" charset="0"/>
              </a:rPr>
              <a:t>Example</a:t>
            </a:r>
            <a:r>
              <a:rPr lang="en-US" sz="1800" smtClean="0">
                <a:latin typeface="Arial" charset="0"/>
                <a:cs typeface="Arial" charset="0"/>
              </a:rPr>
              <a:t>)</a:t>
            </a:r>
          </a:p>
        </p:txBody>
      </p:sp>
      <p:sp>
        <p:nvSpPr>
          <p:cNvPr id="225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8FFB647-6F02-474F-8690-D6A20B9579A0}" type="slidenum">
              <a:rPr lang="en-US" smtClean="0">
                <a:solidFill>
                  <a:prstClr val="black"/>
                </a:solidFill>
              </a:rPr>
              <a:pPr eaLnBrk="1" hangingPunct="1"/>
              <a:t>52</a:t>
            </a:fld>
            <a:endParaRPr lang="en-US" smtClean="0">
              <a:solidFill>
                <a:prstClr val="black"/>
              </a:solidFill>
            </a:endParaRPr>
          </a:p>
        </p:txBody>
      </p:sp>
      <p:pic>
        <p:nvPicPr>
          <p:cNvPr id="225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859313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6" descr="http://www.duiundo.com/policy.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57200"/>
            <a:ext cx="23860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0961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381000"/>
            <a:ext cx="8229600" cy="1447800"/>
          </a:xfrm>
        </p:spPr>
        <p:txBody>
          <a:bodyPr>
            <a:normAutofit fontScale="90000"/>
          </a:bodyPr>
          <a:lstStyle/>
          <a:p>
            <a:pPr eaLnBrk="1" fontAlgn="auto" hangingPunct="1">
              <a:spcAft>
                <a:spcPts val="0"/>
              </a:spcAft>
              <a:defRPr/>
            </a:pP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800" dirty="0" smtClean="0">
                <a:solidFill>
                  <a:schemeClr val="bg1"/>
                </a:solidFill>
              </a:rPr>
              <a:t>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000" b="1" dirty="0" smtClean="0">
                <a:solidFill>
                  <a:schemeClr val="bg1"/>
                </a:solidFill>
                <a:latin typeface="Arial" pitchFamily="34" charset="0"/>
                <a:cs typeface="Arial" pitchFamily="34" charset="0"/>
              </a:rPr>
              <a:t>#1: Contracts / Policies</a:t>
            </a:r>
            <a:r>
              <a:rPr lang="en-US" sz="4800" u="sng" dirty="0" smtClean="0">
                <a:solidFill>
                  <a:schemeClr val="bg1"/>
                </a:solidFill>
              </a:rPr>
              <a:t/>
            </a:r>
            <a:br>
              <a:rPr lang="en-US" sz="4800" u="sng" dirty="0" smtClean="0">
                <a:solidFill>
                  <a:schemeClr val="bg1"/>
                </a:solidFill>
              </a:rPr>
            </a:br>
            <a:endParaRPr lang="en-US" sz="4400" b="1" dirty="0">
              <a:solidFill>
                <a:schemeClr val="bg1"/>
              </a:solidFill>
            </a:endParaRPr>
          </a:p>
        </p:txBody>
      </p:sp>
      <p:sp>
        <p:nvSpPr>
          <p:cNvPr id="23556" name="Content Placeholder 2"/>
          <p:cNvSpPr>
            <a:spLocks noGrp="1"/>
          </p:cNvSpPr>
          <p:nvPr>
            <p:ph idx="1"/>
          </p:nvPr>
        </p:nvSpPr>
        <p:spPr>
          <a:xfrm>
            <a:off x="457200" y="1905000"/>
            <a:ext cx="8229600" cy="4038600"/>
          </a:xfrm>
        </p:spPr>
        <p:txBody>
          <a:bodyPr/>
          <a:lstStyle/>
          <a:p>
            <a:pPr eaLnBrk="1" hangingPunct="1"/>
            <a:r>
              <a:rPr lang="en-US" sz="2400" smtClean="0">
                <a:latin typeface="Arial" charset="0"/>
                <a:cs typeface="Arial" charset="0"/>
              </a:rPr>
              <a:t>Policy:  Minimum Data Requirements</a:t>
            </a:r>
          </a:p>
          <a:p>
            <a:pPr lvl="1" eaLnBrk="1" hangingPunct="1"/>
            <a:r>
              <a:rPr lang="en-US" sz="1800" smtClean="0">
                <a:latin typeface="Arial" charset="0"/>
                <a:cs typeface="Arial" charset="0"/>
              </a:rPr>
              <a:t>List Format – By Report (</a:t>
            </a:r>
            <a:r>
              <a:rPr lang="en-US" sz="1800" i="1" smtClean="0">
                <a:latin typeface="Arial" charset="0"/>
                <a:cs typeface="Arial" charset="0"/>
              </a:rPr>
              <a:t>Example</a:t>
            </a:r>
            <a:r>
              <a:rPr lang="en-US" sz="1800" smtClean="0">
                <a:latin typeface="Arial" charset="0"/>
                <a:cs typeface="Arial" charset="0"/>
              </a:rPr>
              <a:t>)</a:t>
            </a:r>
          </a:p>
        </p:txBody>
      </p:sp>
      <p:sp>
        <p:nvSpPr>
          <p:cNvPr id="235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97FD936-9E4F-42B3-BE77-D7F106150F30}" type="slidenum">
              <a:rPr lang="en-US" smtClean="0">
                <a:solidFill>
                  <a:prstClr val="black"/>
                </a:solidFill>
              </a:rPr>
              <a:pPr eaLnBrk="1" hangingPunct="1"/>
              <a:t>53</a:t>
            </a:fld>
            <a:endParaRPr lang="en-US" smtClean="0">
              <a:solidFill>
                <a:prstClr val="black"/>
              </a:solidFill>
            </a:endParaRPr>
          </a:p>
        </p:txBody>
      </p:sp>
      <p:pic>
        <p:nvPicPr>
          <p:cNvPr id="235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48000"/>
            <a:ext cx="830738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6" descr="http://www.duiundo.com/policy.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57200"/>
            <a:ext cx="23860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749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381000"/>
            <a:ext cx="8229600" cy="1447800"/>
          </a:xfrm>
        </p:spPr>
        <p:txBody>
          <a:bodyPr>
            <a:normAutofit fontScale="90000"/>
          </a:bodyPr>
          <a:lstStyle/>
          <a:p>
            <a:pPr eaLnBrk="1" fontAlgn="auto" hangingPunct="1">
              <a:spcAft>
                <a:spcPts val="0"/>
              </a:spcAft>
              <a:defRPr/>
            </a:pP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800" dirty="0" smtClean="0">
                <a:solidFill>
                  <a:schemeClr val="bg1"/>
                </a:solidFill>
              </a:rPr>
              <a:t>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000" b="1" dirty="0" smtClean="0">
                <a:solidFill>
                  <a:schemeClr val="bg1"/>
                </a:solidFill>
                <a:latin typeface="Arial" pitchFamily="34" charset="0"/>
                <a:cs typeface="Arial" pitchFamily="34" charset="0"/>
              </a:rPr>
              <a:t>#1: Contracts / Policies</a:t>
            </a:r>
            <a:r>
              <a:rPr lang="en-US" sz="4800" u="sng" dirty="0" smtClean="0">
                <a:solidFill>
                  <a:schemeClr val="bg1"/>
                </a:solidFill>
              </a:rPr>
              <a:t/>
            </a:r>
            <a:br>
              <a:rPr lang="en-US" sz="4800" u="sng" dirty="0" smtClean="0">
                <a:solidFill>
                  <a:schemeClr val="bg1"/>
                </a:solidFill>
              </a:rPr>
            </a:br>
            <a:endParaRPr lang="en-US" sz="4400" b="1" dirty="0">
              <a:solidFill>
                <a:schemeClr val="bg1"/>
              </a:solidFill>
            </a:endParaRPr>
          </a:p>
        </p:txBody>
      </p:sp>
      <p:sp>
        <p:nvSpPr>
          <p:cNvPr id="24580" name="Content Placeholder 2"/>
          <p:cNvSpPr>
            <a:spLocks noGrp="1"/>
          </p:cNvSpPr>
          <p:nvPr>
            <p:ph idx="1"/>
          </p:nvPr>
        </p:nvSpPr>
        <p:spPr>
          <a:xfrm>
            <a:off x="457200" y="1905000"/>
            <a:ext cx="8229600" cy="4038600"/>
          </a:xfrm>
        </p:spPr>
        <p:txBody>
          <a:bodyPr/>
          <a:lstStyle/>
          <a:p>
            <a:pPr eaLnBrk="1" hangingPunct="1"/>
            <a:r>
              <a:rPr lang="en-US" sz="2400" smtClean="0">
                <a:latin typeface="Arial" charset="0"/>
                <a:cs typeface="Arial" charset="0"/>
              </a:rPr>
              <a:t>Policy:  Minimum Data Requirements</a:t>
            </a:r>
          </a:p>
          <a:p>
            <a:pPr lvl="1" eaLnBrk="1" hangingPunct="1"/>
            <a:r>
              <a:rPr lang="en-US" sz="1800" smtClean="0">
                <a:latin typeface="Arial" charset="0"/>
                <a:cs typeface="Arial" charset="0"/>
              </a:rPr>
              <a:t>Screen Shot Format (</a:t>
            </a:r>
            <a:r>
              <a:rPr lang="en-US" sz="1800" i="1" smtClean="0">
                <a:latin typeface="Arial" charset="0"/>
                <a:cs typeface="Arial" charset="0"/>
              </a:rPr>
              <a:t>Example</a:t>
            </a:r>
            <a:r>
              <a:rPr lang="en-US" sz="1800" smtClean="0">
                <a:latin typeface="Arial" charset="0"/>
                <a:cs typeface="Arial" charset="0"/>
              </a:rPr>
              <a:t>)</a:t>
            </a:r>
          </a:p>
        </p:txBody>
      </p:sp>
      <p:sp>
        <p:nvSpPr>
          <p:cNvPr id="245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01A60D8-60B9-45C6-AFC5-4617511B3710}" type="slidenum">
              <a:rPr lang="en-US" smtClean="0">
                <a:solidFill>
                  <a:prstClr val="black"/>
                </a:solidFill>
              </a:rPr>
              <a:pPr eaLnBrk="1" hangingPunct="1"/>
              <a:t>54</a:t>
            </a:fld>
            <a:endParaRPr lang="en-US" smtClean="0">
              <a:solidFill>
                <a:prstClr val="black"/>
              </a:solidFill>
            </a:endParaRPr>
          </a:p>
        </p:txBody>
      </p:sp>
      <p:pic>
        <p:nvPicPr>
          <p:cNvPr id="245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3" y="3090863"/>
            <a:ext cx="7773987" cy="29289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6" descr="http://www.duiundo.com/policy.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57200"/>
            <a:ext cx="23860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8605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381000"/>
            <a:ext cx="8229600" cy="1447800"/>
          </a:xfrm>
        </p:spPr>
        <p:txBody>
          <a:bodyPr>
            <a:normAutofit fontScale="90000"/>
          </a:bodyPr>
          <a:lstStyle/>
          <a:p>
            <a:pPr eaLnBrk="1" fontAlgn="auto" hangingPunct="1">
              <a:spcAft>
                <a:spcPts val="0"/>
              </a:spcAft>
              <a:defRPr/>
            </a:pP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800" dirty="0" smtClean="0">
                <a:solidFill>
                  <a:schemeClr val="bg1"/>
                </a:solidFill>
              </a:rPr>
              <a:t>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000" b="1" dirty="0" smtClean="0">
                <a:solidFill>
                  <a:schemeClr val="bg1"/>
                </a:solidFill>
                <a:latin typeface="Arial" pitchFamily="34" charset="0"/>
                <a:cs typeface="Arial" pitchFamily="34" charset="0"/>
              </a:rPr>
              <a:t>#2: Technical Leads</a:t>
            </a:r>
            <a:r>
              <a:rPr lang="en-US" sz="4800" u="sng" dirty="0" smtClean="0">
                <a:solidFill>
                  <a:schemeClr val="bg1"/>
                </a:solidFill>
              </a:rPr>
              <a:t/>
            </a:r>
            <a:br>
              <a:rPr lang="en-US" sz="4800" u="sng" dirty="0" smtClean="0">
                <a:solidFill>
                  <a:schemeClr val="bg1"/>
                </a:solidFill>
              </a:rPr>
            </a:br>
            <a:endParaRPr lang="en-US" sz="4400" b="1" dirty="0">
              <a:solidFill>
                <a:schemeClr val="bg1"/>
              </a:solidFill>
            </a:endParaRPr>
          </a:p>
        </p:txBody>
      </p:sp>
      <p:pic>
        <p:nvPicPr>
          <p:cNvPr id="25606" name="Picture 6" descr="http://adminsecret.monster.com/nfs/adminsecret/attachment_images/0000/0103/Leader_crop380w.jpg?12759526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867400" y="533400"/>
            <a:ext cx="2898648" cy="19070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5605" name="Content Placeholder 2"/>
          <p:cNvSpPr>
            <a:spLocks noGrp="1"/>
          </p:cNvSpPr>
          <p:nvPr>
            <p:ph idx="1"/>
          </p:nvPr>
        </p:nvSpPr>
        <p:spPr>
          <a:xfrm>
            <a:off x="457200" y="2286000"/>
            <a:ext cx="8229600" cy="4038600"/>
          </a:xfrm>
        </p:spPr>
        <p:txBody>
          <a:bodyPr/>
          <a:lstStyle/>
          <a:p>
            <a:pPr eaLnBrk="1" hangingPunct="1"/>
            <a:r>
              <a:rPr lang="en-US" sz="2400" smtClean="0">
                <a:latin typeface="Arial" charset="0"/>
                <a:cs typeface="Arial" charset="0"/>
              </a:rPr>
              <a:t>Contractually required to write TL policy</a:t>
            </a:r>
          </a:p>
          <a:p>
            <a:pPr eaLnBrk="1" hangingPunct="1"/>
            <a:endParaRPr lang="en-US" sz="1200" smtClean="0">
              <a:latin typeface="Arial" charset="0"/>
              <a:cs typeface="Arial" charset="0"/>
            </a:endParaRPr>
          </a:p>
          <a:p>
            <a:pPr eaLnBrk="1" hangingPunct="1"/>
            <a:r>
              <a:rPr lang="en-US" sz="2400" smtClean="0">
                <a:latin typeface="Arial" charset="0"/>
                <a:cs typeface="Arial" charset="0"/>
              </a:rPr>
              <a:t>Contractually required to designate a TL</a:t>
            </a:r>
          </a:p>
          <a:p>
            <a:pPr eaLnBrk="1" hangingPunct="1"/>
            <a:endParaRPr lang="en-US" sz="1200" smtClean="0">
              <a:latin typeface="Arial" charset="0"/>
              <a:cs typeface="Arial" charset="0"/>
            </a:endParaRPr>
          </a:p>
          <a:p>
            <a:pPr eaLnBrk="1" hangingPunct="1"/>
            <a:r>
              <a:rPr lang="en-US" sz="2400" smtClean="0">
                <a:latin typeface="Arial" charset="0"/>
                <a:cs typeface="Arial" charset="0"/>
              </a:rPr>
              <a:t>Technical Lead Responsibilities:</a:t>
            </a:r>
          </a:p>
          <a:p>
            <a:pPr lvl="1" eaLnBrk="1" hangingPunct="1"/>
            <a:r>
              <a:rPr lang="en-US" sz="2000" smtClean="0">
                <a:latin typeface="Arial" charset="0"/>
                <a:cs typeface="Arial" charset="0"/>
              </a:rPr>
              <a:t>Obtaining RWP approval for new ARIES users</a:t>
            </a:r>
          </a:p>
          <a:p>
            <a:pPr lvl="1" eaLnBrk="1" hangingPunct="1"/>
            <a:r>
              <a:rPr lang="en-US" sz="2000" smtClean="0">
                <a:latin typeface="Arial" charset="0"/>
                <a:cs typeface="Arial" charset="0"/>
              </a:rPr>
              <a:t>Troubleshooting IT issues and contacting ARIES Help Desk</a:t>
            </a:r>
          </a:p>
          <a:p>
            <a:pPr lvl="1" eaLnBrk="1" hangingPunct="1"/>
            <a:r>
              <a:rPr lang="en-US" sz="2000" smtClean="0">
                <a:latin typeface="Arial" charset="0"/>
                <a:cs typeface="Arial" charset="0"/>
              </a:rPr>
              <a:t>Communicating ARIES requirements to agency staff</a:t>
            </a:r>
          </a:p>
          <a:p>
            <a:pPr lvl="1" eaLnBrk="1" hangingPunct="1"/>
            <a:r>
              <a:rPr lang="en-US" sz="2000" smtClean="0">
                <a:latin typeface="Arial" charset="0"/>
                <a:cs typeface="Arial" charset="0"/>
              </a:rPr>
              <a:t>Mentoring / Training agency staff</a:t>
            </a:r>
          </a:p>
          <a:p>
            <a:pPr lvl="1" eaLnBrk="1" hangingPunct="1"/>
            <a:r>
              <a:rPr lang="en-US" sz="2000" smtClean="0">
                <a:latin typeface="Arial" charset="0"/>
                <a:cs typeface="Arial" charset="0"/>
              </a:rPr>
              <a:t>Participating on monthly Technical Lead teleconferences</a:t>
            </a:r>
          </a:p>
        </p:txBody>
      </p:sp>
      <p:sp>
        <p:nvSpPr>
          <p:cNvPr id="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544B371-285C-4807-A778-500EAE62C16E}" type="slidenum">
              <a:rPr lang="en-US" smtClean="0">
                <a:solidFill>
                  <a:prstClr val="black"/>
                </a:solidFill>
              </a:rPr>
              <a:pPr eaLnBrk="1" hangingPunct="1"/>
              <a:t>55</a:t>
            </a:fld>
            <a:endParaRPr lang="en-US" smtClean="0">
              <a:solidFill>
                <a:prstClr val="black"/>
              </a:solidFill>
            </a:endParaRPr>
          </a:p>
        </p:txBody>
      </p:sp>
    </p:spTree>
    <p:extLst>
      <p:ext uri="{BB962C8B-B14F-4D97-AF65-F5344CB8AC3E}">
        <p14:creationId xmlns:p14="http://schemas.microsoft.com/office/powerpoint/2010/main" val="41188711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381000"/>
            <a:ext cx="8229600" cy="1447800"/>
          </a:xfrm>
        </p:spPr>
        <p:txBody>
          <a:bodyPr>
            <a:normAutofit fontScale="90000"/>
          </a:bodyPr>
          <a:lstStyle/>
          <a:p>
            <a:pPr eaLnBrk="1" fontAlgn="auto" hangingPunct="1">
              <a:spcAft>
                <a:spcPts val="0"/>
              </a:spcAft>
              <a:defRPr/>
            </a:pP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800" dirty="0" smtClean="0">
                <a:solidFill>
                  <a:schemeClr val="bg1"/>
                </a:solidFill>
              </a:rPr>
              <a:t>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000" b="1" dirty="0" smtClean="0">
                <a:solidFill>
                  <a:schemeClr val="bg1"/>
                </a:solidFill>
                <a:latin typeface="Arial" pitchFamily="34" charset="0"/>
                <a:cs typeface="Arial" pitchFamily="34" charset="0"/>
              </a:rPr>
              <a:t>#3: Fix-it Reports</a:t>
            </a:r>
            <a:r>
              <a:rPr lang="en-US" sz="4800" u="sng" dirty="0" smtClean="0">
                <a:solidFill>
                  <a:schemeClr val="bg1"/>
                </a:solidFill>
              </a:rPr>
              <a:t/>
            </a:r>
            <a:br>
              <a:rPr lang="en-US" sz="4800" u="sng" dirty="0" smtClean="0">
                <a:solidFill>
                  <a:schemeClr val="bg1"/>
                </a:solidFill>
              </a:rPr>
            </a:br>
            <a:endParaRPr lang="en-US" sz="4400" b="1" dirty="0">
              <a:solidFill>
                <a:schemeClr val="bg1"/>
              </a:solidFill>
            </a:endParaRPr>
          </a:p>
        </p:txBody>
      </p:sp>
      <p:sp>
        <p:nvSpPr>
          <p:cNvPr id="26628" name="Content Placeholder 2"/>
          <p:cNvSpPr>
            <a:spLocks noGrp="1"/>
          </p:cNvSpPr>
          <p:nvPr>
            <p:ph idx="1"/>
          </p:nvPr>
        </p:nvSpPr>
        <p:spPr>
          <a:xfrm>
            <a:off x="457200" y="2133600"/>
            <a:ext cx="8229600" cy="1371600"/>
          </a:xfrm>
        </p:spPr>
        <p:txBody>
          <a:bodyPr/>
          <a:lstStyle/>
          <a:p>
            <a:pPr eaLnBrk="1" hangingPunct="1"/>
            <a:r>
              <a:rPr lang="en-US" sz="2400" smtClean="0">
                <a:latin typeface="Arial" charset="0"/>
                <a:cs typeface="Arial" charset="0"/>
              </a:rPr>
              <a:t>State-Developed ARIES QA Reports (July 2010)</a:t>
            </a:r>
          </a:p>
          <a:p>
            <a:pPr eaLnBrk="1" hangingPunct="1"/>
            <a:r>
              <a:rPr lang="en-US" sz="2400" smtClean="0">
                <a:latin typeface="Arial" charset="0"/>
                <a:cs typeface="Arial" charset="0"/>
              </a:rPr>
              <a:t>Assess data completeness at client-level</a:t>
            </a:r>
          </a:p>
          <a:p>
            <a:pPr eaLnBrk="1" hangingPunct="1"/>
            <a:r>
              <a:rPr lang="en-US" sz="2400" smtClean="0">
                <a:latin typeface="Arial" charset="0"/>
                <a:cs typeface="Arial" charset="0"/>
              </a:rPr>
              <a:t>Current Fix-it Reports:</a:t>
            </a:r>
          </a:p>
          <a:p>
            <a:pPr eaLnBrk="1" hangingPunct="1"/>
            <a:endParaRPr lang="en-US" sz="2400" smtClean="0">
              <a:latin typeface="Arial" charset="0"/>
              <a:cs typeface="Arial" charset="0"/>
            </a:endParaRPr>
          </a:p>
        </p:txBody>
      </p:sp>
      <p:sp>
        <p:nvSpPr>
          <p:cNvPr id="2662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B58A4E-81E7-4D98-B96A-7FA6EC037BB3}" type="slidenum">
              <a:rPr lang="en-US" smtClean="0">
                <a:solidFill>
                  <a:prstClr val="black"/>
                </a:solidFill>
              </a:rPr>
              <a:pPr eaLnBrk="1" hangingPunct="1"/>
              <a:t>56</a:t>
            </a:fld>
            <a:endParaRPr lang="en-US" smtClean="0">
              <a:solidFill>
                <a:prstClr val="black"/>
              </a:solidFill>
            </a:endParaRPr>
          </a:p>
        </p:txBody>
      </p:sp>
      <p:pic>
        <p:nvPicPr>
          <p:cNvPr id="2663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3784">
            <a:off x="4668838" y="796925"/>
            <a:ext cx="4110037" cy="790575"/>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685800" y="3200400"/>
            <a:ext cx="8229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defRPr/>
            </a:pPr>
            <a:endParaRPr lang="en-US" sz="1400" dirty="0" smtClean="0">
              <a:solidFill>
                <a:prstClr val="black"/>
              </a:solidFill>
              <a:latin typeface="Arial" pitchFamily="34" charset="0"/>
              <a:cs typeface="Arial" pitchFamily="34" charset="0"/>
            </a:endParaRPr>
          </a:p>
          <a:p>
            <a:pPr>
              <a:defRPr/>
            </a:pPr>
            <a:r>
              <a:rPr lang="en-US" sz="1800" dirty="0" smtClean="0">
                <a:solidFill>
                  <a:prstClr val="black"/>
                </a:solidFill>
                <a:latin typeface="Arial" pitchFamily="34" charset="0"/>
                <a:cs typeface="Arial" pitchFamily="34" charset="0"/>
              </a:rPr>
              <a:t>Client Identifiers</a:t>
            </a:r>
          </a:p>
          <a:p>
            <a:pPr>
              <a:defRPr/>
            </a:pPr>
            <a:r>
              <a:rPr lang="en-US" sz="1800" dirty="0" smtClean="0">
                <a:solidFill>
                  <a:prstClr val="black"/>
                </a:solidFill>
                <a:latin typeface="Arial" pitchFamily="34" charset="0"/>
                <a:cs typeface="Arial" pitchFamily="34" charset="0"/>
              </a:rPr>
              <a:t>CDC Disease Stage (HIV Status)</a:t>
            </a:r>
          </a:p>
          <a:p>
            <a:pPr>
              <a:defRPr/>
            </a:pPr>
            <a:r>
              <a:rPr lang="en-US" sz="1800" dirty="0" smtClean="0">
                <a:solidFill>
                  <a:prstClr val="black"/>
                </a:solidFill>
                <a:latin typeface="Arial" pitchFamily="34" charset="0"/>
                <a:cs typeface="Arial" pitchFamily="34" charset="0"/>
              </a:rPr>
              <a:t>Residential Address</a:t>
            </a:r>
          </a:p>
          <a:p>
            <a:pPr>
              <a:defRPr/>
            </a:pPr>
            <a:r>
              <a:rPr lang="en-US" sz="1800" dirty="0" smtClean="0">
                <a:solidFill>
                  <a:prstClr val="black"/>
                </a:solidFill>
                <a:latin typeface="Arial" pitchFamily="34" charset="0"/>
                <a:cs typeface="Arial" pitchFamily="34" charset="0"/>
              </a:rPr>
              <a:t>Insurance</a:t>
            </a:r>
          </a:p>
          <a:p>
            <a:pPr>
              <a:defRPr/>
            </a:pPr>
            <a:r>
              <a:rPr lang="en-US" sz="1800" dirty="0" smtClean="0">
                <a:solidFill>
                  <a:prstClr val="black"/>
                </a:solidFill>
                <a:latin typeface="Arial" pitchFamily="34" charset="0"/>
                <a:cs typeface="Arial" pitchFamily="34" charset="0"/>
              </a:rPr>
              <a:t>Poverty Level</a:t>
            </a:r>
          </a:p>
          <a:p>
            <a:pPr>
              <a:defRPr/>
            </a:pPr>
            <a:r>
              <a:rPr lang="en-US" sz="1800" dirty="0" smtClean="0">
                <a:solidFill>
                  <a:prstClr val="black"/>
                </a:solidFill>
                <a:latin typeface="Arial" pitchFamily="34" charset="0"/>
                <a:cs typeface="Arial" pitchFamily="34" charset="0"/>
              </a:rPr>
              <a:t>Race &amp; Ethnicity</a:t>
            </a:r>
          </a:p>
          <a:p>
            <a:pPr>
              <a:defRPr/>
            </a:pPr>
            <a:endParaRPr lang="en-US" sz="1400" dirty="0" smtClean="0">
              <a:solidFill>
                <a:prstClr val="black"/>
              </a:solidFill>
              <a:latin typeface="Arial" pitchFamily="34" charset="0"/>
              <a:cs typeface="Arial" pitchFamily="34" charset="0"/>
            </a:endParaRPr>
          </a:p>
          <a:p>
            <a:pPr>
              <a:defRPr/>
            </a:pPr>
            <a:endParaRPr lang="en-US" sz="1400" dirty="0" smtClean="0">
              <a:solidFill>
                <a:prstClr val="black"/>
              </a:solidFill>
              <a:latin typeface="Arial" pitchFamily="34" charset="0"/>
              <a:cs typeface="Arial" pitchFamily="34" charset="0"/>
            </a:endParaRPr>
          </a:p>
          <a:p>
            <a:pPr>
              <a:defRPr/>
            </a:pPr>
            <a:endParaRPr lang="en-US" sz="1400" dirty="0" smtClean="0">
              <a:solidFill>
                <a:prstClr val="black"/>
              </a:solidFill>
              <a:latin typeface="Arial" pitchFamily="34" charset="0"/>
              <a:cs typeface="Arial" pitchFamily="34" charset="0"/>
            </a:endParaRPr>
          </a:p>
          <a:p>
            <a:pPr>
              <a:defRPr/>
            </a:pPr>
            <a:endParaRPr lang="en-US" sz="1400" dirty="0" smtClean="0">
              <a:solidFill>
                <a:prstClr val="black"/>
              </a:solidFill>
              <a:latin typeface="Arial" pitchFamily="34" charset="0"/>
              <a:cs typeface="Arial" pitchFamily="34" charset="0"/>
            </a:endParaRPr>
          </a:p>
          <a:p>
            <a:pPr>
              <a:defRPr/>
            </a:pPr>
            <a:endParaRPr lang="en-US" sz="1400" dirty="0" smtClean="0">
              <a:solidFill>
                <a:prstClr val="black"/>
              </a:solidFill>
              <a:latin typeface="Arial" pitchFamily="34" charset="0"/>
              <a:cs typeface="Arial" pitchFamily="34" charset="0"/>
            </a:endParaRPr>
          </a:p>
          <a:p>
            <a:pPr>
              <a:defRPr/>
            </a:pPr>
            <a:endParaRPr lang="en-US" sz="1400" dirty="0" smtClean="0">
              <a:solidFill>
                <a:prstClr val="black"/>
              </a:solidFill>
              <a:latin typeface="Arial" pitchFamily="34" charset="0"/>
              <a:cs typeface="Arial" pitchFamily="34" charset="0"/>
            </a:endParaRPr>
          </a:p>
          <a:p>
            <a:pPr>
              <a:defRPr/>
            </a:pPr>
            <a:endParaRPr lang="en-US" sz="2400" dirty="0" smtClean="0">
              <a:solidFill>
                <a:prstClr val="black"/>
              </a:solidFill>
              <a:latin typeface="Arial" pitchFamily="34" charset="0"/>
              <a:cs typeface="Arial" pitchFamily="34" charset="0"/>
            </a:endParaRPr>
          </a:p>
          <a:p>
            <a:pPr>
              <a:defRPr/>
            </a:pPr>
            <a:endParaRPr lang="en-US" sz="800" dirty="0" smtClean="0">
              <a:solidFill>
                <a:prstClr val="black"/>
              </a:solidFill>
              <a:latin typeface="Arial" pitchFamily="34" charset="0"/>
              <a:cs typeface="Arial" pitchFamily="34" charset="0"/>
            </a:endParaRPr>
          </a:p>
          <a:p>
            <a:pPr>
              <a:defRPr/>
            </a:pPr>
            <a:r>
              <a:rPr lang="en-US" sz="1800" dirty="0" smtClean="0">
                <a:solidFill>
                  <a:prstClr val="black"/>
                </a:solidFill>
                <a:latin typeface="Arial" pitchFamily="34" charset="0"/>
                <a:cs typeface="Arial" pitchFamily="34" charset="0"/>
              </a:rPr>
              <a:t>HIV/AIDS Diagnosis Date</a:t>
            </a:r>
          </a:p>
          <a:p>
            <a:pPr>
              <a:defRPr/>
            </a:pPr>
            <a:r>
              <a:rPr lang="en-US" sz="1800" dirty="0" smtClean="0">
                <a:solidFill>
                  <a:prstClr val="black"/>
                </a:solidFill>
                <a:latin typeface="Arial" pitchFamily="34" charset="0"/>
                <a:cs typeface="Arial" pitchFamily="34" charset="0"/>
              </a:rPr>
              <a:t>HIV Exposure Categories (Risk)</a:t>
            </a:r>
          </a:p>
          <a:p>
            <a:pPr>
              <a:defRPr/>
            </a:pPr>
            <a:r>
              <a:rPr lang="en-US" sz="1800" dirty="0" smtClean="0">
                <a:solidFill>
                  <a:prstClr val="black"/>
                </a:solidFill>
                <a:latin typeface="Arial" pitchFamily="34" charset="0"/>
                <a:cs typeface="Arial" pitchFamily="34" charset="0"/>
              </a:rPr>
              <a:t>CD4 Count</a:t>
            </a:r>
          </a:p>
          <a:p>
            <a:pPr>
              <a:defRPr/>
            </a:pPr>
            <a:r>
              <a:rPr lang="en-US" sz="1800" dirty="0" smtClean="0">
                <a:solidFill>
                  <a:prstClr val="black"/>
                </a:solidFill>
                <a:latin typeface="Arial" pitchFamily="34" charset="0"/>
                <a:cs typeface="Arial" pitchFamily="34" charset="0"/>
              </a:rPr>
              <a:t>Viral Load</a:t>
            </a:r>
          </a:p>
          <a:p>
            <a:pPr>
              <a:defRPr/>
            </a:pPr>
            <a:r>
              <a:rPr lang="en-US" sz="1800" dirty="0" smtClean="0">
                <a:solidFill>
                  <a:prstClr val="black"/>
                </a:solidFill>
                <a:latin typeface="Arial" pitchFamily="34" charset="0"/>
                <a:cs typeface="Arial" pitchFamily="34" charset="0"/>
              </a:rPr>
              <a:t>PCP Prophylaxis</a:t>
            </a:r>
          </a:p>
          <a:p>
            <a:pPr>
              <a:defRPr/>
            </a:pPr>
            <a:endParaRPr lang="en-US" sz="1400" dirty="0" smtClean="0">
              <a:solidFill>
                <a:prstClr val="black"/>
              </a:solidFill>
              <a:latin typeface="Arial" pitchFamily="34" charset="0"/>
              <a:cs typeface="Arial" pitchFamily="34" charset="0"/>
            </a:endParaRPr>
          </a:p>
          <a:p>
            <a:pPr lvl="1" eaLnBrk="1" hangingPunct="1">
              <a:buClr>
                <a:srgbClr val="0F6FC6"/>
              </a:buClr>
              <a:defRPr/>
            </a:pPr>
            <a:endParaRPr lang="en-US" sz="1800" dirty="0" smtClean="0">
              <a:solidFill>
                <a:prstClr val="black"/>
              </a:solidFill>
              <a:latin typeface="Arial" pitchFamily="34" charset="0"/>
              <a:cs typeface="Arial" pitchFamily="34" charset="0"/>
            </a:endParaRPr>
          </a:p>
          <a:p>
            <a:pPr lvl="1" eaLnBrk="1" hangingPunct="1">
              <a:buClr>
                <a:srgbClr val="0F6FC6"/>
              </a:buClr>
              <a:defRPr/>
            </a:pPr>
            <a:endParaRPr lang="en-US" sz="2200" dirty="0" smtClean="0">
              <a:solidFill>
                <a:prstClr val="black"/>
              </a:solidFill>
              <a:latin typeface="Arial" pitchFamily="34" charset="0"/>
              <a:cs typeface="Arial" pitchFamily="34" charset="0"/>
            </a:endParaRPr>
          </a:p>
          <a:p>
            <a:pPr eaLnBrk="1" hangingPunct="1">
              <a:defRPr/>
            </a:pPr>
            <a:endParaRPr lang="en-US" b="1" dirty="0" smtClean="0">
              <a:solidFill>
                <a:prstClr val="black"/>
              </a:solidFill>
              <a:latin typeface="Arial" pitchFamily="34" charset="0"/>
              <a:cs typeface="Arial" pitchFamily="34" charset="0"/>
            </a:endParaRPr>
          </a:p>
        </p:txBody>
      </p:sp>
      <p:pic>
        <p:nvPicPr>
          <p:cNvPr id="2663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130175"/>
            <a:ext cx="8382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8437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14600"/>
            <a:ext cx="7369175" cy="403860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9" name="Content Placeholder 2"/>
          <p:cNvSpPr>
            <a:spLocks noGrp="1"/>
          </p:cNvSpPr>
          <p:nvPr>
            <p:ph idx="1"/>
          </p:nvPr>
        </p:nvSpPr>
        <p:spPr>
          <a:xfrm>
            <a:off x="457200" y="1828800"/>
            <a:ext cx="8229600" cy="3962400"/>
          </a:xfrm>
        </p:spPr>
        <p:txBody>
          <a:bodyPr/>
          <a:lstStyle/>
          <a:p>
            <a:pPr marL="0" indent="0" eaLnBrk="1" hangingPunct="1">
              <a:buFont typeface="Wingdings 2" pitchFamily="18" charset="2"/>
              <a:buNone/>
              <a:defRPr/>
            </a:pPr>
            <a:r>
              <a:rPr lang="en-US" sz="2400" u="sng" dirty="0" smtClean="0">
                <a:latin typeface="Arial" pitchFamily="34" charset="0"/>
                <a:cs typeface="Arial" pitchFamily="34" charset="0"/>
              </a:rPr>
              <a:t>EXAMPLE</a:t>
            </a:r>
            <a:r>
              <a:rPr lang="en-US" sz="2400" dirty="0" smtClean="0">
                <a:latin typeface="Arial" pitchFamily="34" charset="0"/>
                <a:cs typeface="Arial" pitchFamily="34" charset="0"/>
              </a:rPr>
              <a:t>:</a:t>
            </a:r>
            <a:r>
              <a:rPr lang="en-US" sz="2400" dirty="0">
                <a:latin typeface="Arial" pitchFamily="34" charset="0"/>
                <a:cs typeface="Arial" pitchFamily="34" charset="0"/>
              </a:rPr>
              <a:t> </a:t>
            </a:r>
            <a:r>
              <a:rPr lang="en-US" sz="2400" dirty="0" smtClean="0">
                <a:latin typeface="Arial" pitchFamily="34" charset="0"/>
                <a:cs typeface="Arial" pitchFamily="34" charset="0"/>
              </a:rPr>
              <a:t> Choose report in list:</a:t>
            </a:r>
          </a:p>
          <a:p>
            <a:pPr marL="0" indent="0">
              <a:buFont typeface="Wingdings 2" pitchFamily="18" charset="2"/>
              <a:buNone/>
              <a:defRPr/>
            </a:pPr>
            <a:endParaRPr lang="en-US" sz="1400" dirty="0">
              <a:latin typeface="Arial" pitchFamily="34" charset="0"/>
              <a:cs typeface="Arial" pitchFamily="34" charset="0"/>
            </a:endParaRPr>
          </a:p>
          <a:p>
            <a:pPr lvl="1" eaLnBrk="1" hangingPunct="1">
              <a:defRPr/>
            </a:pPr>
            <a:endParaRPr lang="en-US" sz="1800" dirty="0" smtClean="0">
              <a:latin typeface="Arial" pitchFamily="34" charset="0"/>
              <a:cs typeface="Arial" pitchFamily="34" charset="0"/>
            </a:endParaRPr>
          </a:p>
          <a:p>
            <a:pPr lvl="1" eaLnBrk="1" hangingPunct="1">
              <a:defRPr/>
            </a:pPr>
            <a:endParaRPr lang="en-US" sz="2200" dirty="0" smtClean="0">
              <a:latin typeface="Arial" pitchFamily="34" charset="0"/>
              <a:cs typeface="Arial" pitchFamily="34" charset="0"/>
            </a:endParaRPr>
          </a:p>
          <a:p>
            <a:pPr eaLnBrk="1" hangingPunct="1">
              <a:defRPr/>
            </a:pPr>
            <a:endParaRPr lang="en-US" b="1" dirty="0" smtClean="0">
              <a:latin typeface="Arial" pitchFamily="34" charset="0"/>
              <a:cs typeface="Arial" pitchFamily="34" charset="0"/>
            </a:endParaRPr>
          </a:p>
        </p:txBody>
      </p:sp>
      <p:sp>
        <p:nvSpPr>
          <p:cNvPr id="2765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5104EFB-827A-432A-B893-D65D686E678E}" type="slidenum">
              <a:rPr lang="en-US" smtClean="0">
                <a:solidFill>
                  <a:prstClr val="black"/>
                </a:solidFill>
              </a:rPr>
              <a:pPr eaLnBrk="1" hangingPunct="1"/>
              <a:t>57</a:t>
            </a:fld>
            <a:endParaRPr lang="en-US" smtClean="0">
              <a:solidFill>
                <a:prstClr val="black"/>
              </a:solidFill>
            </a:endParaRPr>
          </a:p>
        </p:txBody>
      </p:sp>
      <p:sp>
        <p:nvSpPr>
          <p:cNvPr id="3" name="Oval 2"/>
          <p:cNvSpPr/>
          <p:nvPr/>
        </p:nvSpPr>
        <p:spPr>
          <a:xfrm>
            <a:off x="838200" y="5715000"/>
            <a:ext cx="2133600" cy="6858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Title 1"/>
          <p:cNvSpPr>
            <a:spLocks noGrp="1"/>
          </p:cNvSpPr>
          <p:nvPr>
            <p:ph type="title"/>
          </p:nvPr>
        </p:nvSpPr>
        <p:spPr>
          <a:xfrm>
            <a:off x="304800" y="685800"/>
            <a:ext cx="8229600" cy="1143000"/>
          </a:xfrm>
        </p:spPr>
        <p:txBody>
          <a:bodyPr>
            <a:normAutofit fontScale="90000"/>
          </a:bodyPr>
          <a:lstStyle/>
          <a:p>
            <a:pPr eaLnBrk="1" fontAlgn="auto" hangingPunct="1">
              <a:spcAft>
                <a:spcPts val="0"/>
              </a:spcAft>
              <a:defRPr/>
            </a:pP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800" dirty="0" smtClean="0">
                <a:solidFill>
                  <a:schemeClr val="bg1"/>
                </a:solidFill>
              </a:rPr>
              <a:t>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000" b="1" dirty="0" smtClean="0">
                <a:solidFill>
                  <a:schemeClr val="bg1"/>
                </a:solidFill>
                <a:latin typeface="Arial" pitchFamily="34" charset="0"/>
                <a:cs typeface="Arial" pitchFamily="34" charset="0"/>
              </a:rPr>
              <a:t>#3: Fix-it Reports</a:t>
            </a:r>
            <a:r>
              <a:rPr lang="en-US" sz="4800" u="sng" dirty="0" smtClean="0">
                <a:solidFill>
                  <a:schemeClr val="bg1"/>
                </a:solidFill>
              </a:rPr>
              <a:t/>
            </a:r>
            <a:br>
              <a:rPr lang="en-US" sz="4800" u="sng" dirty="0" smtClean="0">
                <a:solidFill>
                  <a:schemeClr val="bg1"/>
                </a:solidFill>
              </a:rPr>
            </a:br>
            <a:endParaRPr lang="en-US" sz="4400" b="1" dirty="0">
              <a:solidFill>
                <a:schemeClr val="bg1"/>
              </a:solidFill>
            </a:endParaRPr>
          </a:p>
        </p:txBody>
      </p:sp>
      <p:pic>
        <p:nvPicPr>
          <p:cNvPr id="276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3784">
            <a:off x="4668838" y="796925"/>
            <a:ext cx="4110037" cy="790575"/>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130175"/>
            <a:ext cx="8382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763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Content Placeholder 2"/>
          <p:cNvSpPr>
            <a:spLocks noGrp="1"/>
          </p:cNvSpPr>
          <p:nvPr>
            <p:ph idx="1"/>
          </p:nvPr>
        </p:nvSpPr>
        <p:spPr>
          <a:xfrm>
            <a:off x="457200" y="2133600"/>
            <a:ext cx="8229600" cy="3962400"/>
          </a:xfrm>
        </p:spPr>
        <p:txBody>
          <a:bodyPr/>
          <a:lstStyle/>
          <a:p>
            <a:pPr marL="0" indent="0" eaLnBrk="1" hangingPunct="1">
              <a:buFont typeface="Wingdings 2" pitchFamily="18" charset="2"/>
              <a:buNone/>
              <a:defRPr/>
            </a:pPr>
            <a:r>
              <a:rPr lang="en-US" sz="2400" u="sng" dirty="0" smtClean="0">
                <a:latin typeface="Arial" pitchFamily="34" charset="0"/>
                <a:cs typeface="Arial" pitchFamily="34" charset="0"/>
              </a:rPr>
              <a:t>EXAMPLE</a:t>
            </a:r>
            <a:r>
              <a:rPr lang="en-US" sz="2400" dirty="0" smtClean="0">
                <a:latin typeface="Arial" pitchFamily="34" charset="0"/>
                <a:cs typeface="Arial" pitchFamily="34" charset="0"/>
              </a:rPr>
              <a:t>:</a:t>
            </a:r>
            <a:r>
              <a:rPr lang="en-US" sz="2400" dirty="0">
                <a:latin typeface="Arial" pitchFamily="34" charset="0"/>
                <a:cs typeface="Arial" pitchFamily="34" charset="0"/>
              </a:rPr>
              <a:t> </a:t>
            </a:r>
            <a:r>
              <a:rPr lang="en-US" sz="2400" dirty="0" smtClean="0">
                <a:latin typeface="Arial" pitchFamily="34" charset="0"/>
                <a:cs typeface="Arial" pitchFamily="34" charset="0"/>
              </a:rPr>
              <a:t> Enter parameters</a:t>
            </a:r>
          </a:p>
          <a:p>
            <a:pPr marL="0" indent="0">
              <a:buFont typeface="Wingdings 2" pitchFamily="18" charset="2"/>
              <a:buNone/>
              <a:defRPr/>
            </a:pPr>
            <a:endParaRPr lang="en-US" sz="1400" dirty="0">
              <a:latin typeface="Arial" pitchFamily="34" charset="0"/>
              <a:cs typeface="Arial" pitchFamily="34" charset="0"/>
            </a:endParaRPr>
          </a:p>
          <a:p>
            <a:pPr lvl="1" eaLnBrk="1" hangingPunct="1">
              <a:defRPr/>
            </a:pPr>
            <a:endParaRPr lang="en-US" sz="1800" dirty="0" smtClean="0">
              <a:latin typeface="Arial" pitchFamily="34" charset="0"/>
              <a:cs typeface="Arial" pitchFamily="34" charset="0"/>
            </a:endParaRPr>
          </a:p>
          <a:p>
            <a:pPr lvl="1" eaLnBrk="1" hangingPunct="1">
              <a:defRPr/>
            </a:pPr>
            <a:endParaRPr lang="en-US" sz="2200" dirty="0" smtClean="0">
              <a:latin typeface="Arial" pitchFamily="34" charset="0"/>
              <a:cs typeface="Arial" pitchFamily="34" charset="0"/>
            </a:endParaRPr>
          </a:p>
          <a:p>
            <a:pPr eaLnBrk="1" hangingPunct="1">
              <a:defRPr/>
            </a:pPr>
            <a:endParaRPr lang="en-US" b="1" dirty="0" smtClean="0">
              <a:latin typeface="Arial" pitchFamily="34" charset="0"/>
              <a:cs typeface="Arial" pitchFamily="34" charset="0"/>
            </a:endParaRPr>
          </a:p>
        </p:txBody>
      </p:sp>
      <p:sp>
        <p:nvSpPr>
          <p:cNvPr id="286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7F72D2E-8CDA-4A42-800B-4D12A5C05963}" type="slidenum">
              <a:rPr lang="en-US" smtClean="0">
                <a:solidFill>
                  <a:prstClr val="black"/>
                </a:solidFill>
              </a:rPr>
              <a:pPr eaLnBrk="1" hangingPunct="1"/>
              <a:t>58</a:t>
            </a:fld>
            <a:endParaRPr lang="en-US" smtClean="0">
              <a:solidFill>
                <a:prstClr val="black"/>
              </a:solidFill>
            </a:endParaRPr>
          </a:p>
        </p:txBody>
      </p:sp>
      <p:pic>
        <p:nvPicPr>
          <p:cNvPr id="286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895600"/>
            <a:ext cx="8242300" cy="228600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70" name="Picture 6" descr="http://www.playdateyakima.com/wp-content/uploads/2011/12/tool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4649004"/>
            <a:ext cx="2438400" cy="182799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8679" name="Title 2"/>
          <p:cNvSpPr>
            <a:spLocks noGrp="1"/>
          </p:cNvSpPr>
          <p:nvPr>
            <p:ph type="title"/>
          </p:nvPr>
        </p:nvSpPr>
        <p:spPr>
          <a:xfrm>
            <a:off x="304800" y="76200"/>
            <a:ext cx="8229600" cy="1143000"/>
          </a:xfrm>
        </p:spPr>
        <p:txBody>
          <a:bodyPr/>
          <a:lstStyle/>
          <a:p>
            <a:r>
              <a:rPr lang="en-US" sz="3600" b="1" smtClean="0">
                <a:solidFill>
                  <a:schemeClr val="bg1"/>
                </a:solidFill>
                <a:latin typeface="Arial" charset="0"/>
                <a:cs typeface="Arial" charset="0"/>
              </a:rPr>
              <a:t>#3: Fix-it Reports</a:t>
            </a:r>
            <a:endParaRPr lang="en-US" sz="3600" smtClean="0">
              <a:solidFill>
                <a:schemeClr val="bg1"/>
              </a:solidFill>
            </a:endParaRPr>
          </a:p>
        </p:txBody>
      </p:sp>
      <p:pic>
        <p:nvPicPr>
          <p:cNvPr id="286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93784">
            <a:off x="4668838" y="796925"/>
            <a:ext cx="4110037" cy="790575"/>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7200" y="130175"/>
            <a:ext cx="8382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5475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5D9B21D-C217-408D-88EC-D3F779BA2AA4}" type="slidenum">
              <a:rPr lang="en-US" smtClean="0">
                <a:solidFill>
                  <a:prstClr val="black"/>
                </a:solidFill>
              </a:rPr>
              <a:pPr eaLnBrk="1" hangingPunct="1"/>
              <a:t>59</a:t>
            </a:fld>
            <a:endParaRPr lang="en-US" smtClean="0">
              <a:solidFill>
                <a:prstClr val="black"/>
              </a:solidFill>
            </a:endParaRPr>
          </a:p>
        </p:txBody>
      </p:sp>
      <p:pic>
        <p:nvPicPr>
          <p:cNvPr id="2970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828800"/>
            <a:ext cx="8807450" cy="464820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1" name="Title 2"/>
          <p:cNvSpPr>
            <a:spLocks noGrp="1"/>
          </p:cNvSpPr>
          <p:nvPr>
            <p:ph type="title"/>
          </p:nvPr>
        </p:nvSpPr>
        <p:spPr>
          <a:xfrm>
            <a:off x="304800" y="76200"/>
            <a:ext cx="8229600" cy="1143000"/>
          </a:xfrm>
        </p:spPr>
        <p:txBody>
          <a:bodyPr/>
          <a:lstStyle/>
          <a:p>
            <a:r>
              <a:rPr lang="en-US" sz="3600" b="1" smtClean="0">
                <a:solidFill>
                  <a:schemeClr val="bg1"/>
                </a:solidFill>
                <a:latin typeface="Arial" charset="0"/>
                <a:cs typeface="Arial" charset="0"/>
              </a:rPr>
              <a:t>#3: Fix-it Reports</a:t>
            </a:r>
            <a:endParaRPr lang="en-US" sz="3600" smtClean="0">
              <a:solidFill>
                <a:schemeClr val="bg1"/>
              </a:solidFill>
            </a:endParaRPr>
          </a:p>
        </p:txBody>
      </p:sp>
      <p:pic>
        <p:nvPicPr>
          <p:cNvPr id="2970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3784">
            <a:off x="4668838" y="796925"/>
            <a:ext cx="4110037" cy="790575"/>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130175"/>
            <a:ext cx="8382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9874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t>“The DIP”</a:t>
            </a:r>
          </a:p>
        </p:txBody>
      </p:sp>
      <p:sp>
        <p:nvSpPr>
          <p:cNvPr id="6147" name="Content Placeholder 2"/>
          <p:cNvSpPr>
            <a:spLocks noGrp="1"/>
          </p:cNvSpPr>
          <p:nvPr>
            <p:ph idx="1"/>
          </p:nvPr>
        </p:nvSpPr>
        <p:spPr>
          <a:xfrm>
            <a:off x="457200" y="2667000"/>
            <a:ext cx="8305800" cy="3886200"/>
          </a:xfrm>
        </p:spPr>
        <p:txBody>
          <a:bodyPr/>
          <a:lstStyle/>
          <a:p>
            <a:pPr>
              <a:buFont typeface="Wingdings" pitchFamily="2" charset="2"/>
              <a:buChar char=""/>
            </a:pPr>
            <a:r>
              <a:rPr lang="en-US" sz="1600" dirty="0" smtClean="0"/>
              <a:t>Since we did </a:t>
            </a:r>
            <a:r>
              <a:rPr lang="en-US" sz="1600" dirty="0"/>
              <a:t>not have any additional resources to </a:t>
            </a:r>
            <a:r>
              <a:rPr lang="en-US" sz="1600" dirty="0" smtClean="0"/>
              <a:t>implement </a:t>
            </a:r>
            <a:r>
              <a:rPr lang="en-US" sz="1600" dirty="0"/>
              <a:t>and maintain the </a:t>
            </a:r>
            <a:r>
              <a:rPr lang="en-US" sz="1600" dirty="0" smtClean="0"/>
              <a:t>DIP, we designed </a:t>
            </a:r>
            <a:r>
              <a:rPr lang="en-US" sz="1600" dirty="0"/>
              <a:t>the plan </a:t>
            </a:r>
            <a:r>
              <a:rPr lang="en-US" sz="1600" dirty="0" smtClean="0"/>
              <a:t>to </a:t>
            </a:r>
            <a:r>
              <a:rPr lang="en-US" sz="1600" dirty="0"/>
              <a:t>spread the work among existing </a:t>
            </a:r>
            <a:r>
              <a:rPr lang="en-US" sz="1600" dirty="0" smtClean="0"/>
              <a:t>staff. This makes efficient use of limited resources and helps keep the team engaged without burning out.</a:t>
            </a:r>
          </a:p>
          <a:p>
            <a:pPr>
              <a:buFont typeface="Wingdings" pitchFamily="2" charset="2"/>
              <a:buChar char=""/>
            </a:pPr>
            <a:endParaRPr lang="en-US" sz="1600" dirty="0" smtClean="0"/>
          </a:p>
          <a:p>
            <a:pPr>
              <a:buFont typeface="Wingdings" pitchFamily="2" charset="2"/>
              <a:buChar char=""/>
            </a:pPr>
            <a:r>
              <a:rPr lang="en-US" sz="1600" dirty="0" smtClean="0"/>
              <a:t>Our team meets for 60 to 90 minutes at the beginning of each month. We use this time to manage the workflow, review provider performance, identify trends or problems, and evaluate our efforts. We rarely cancel these meetings.</a:t>
            </a:r>
          </a:p>
          <a:p>
            <a:pPr>
              <a:buFont typeface="Wingdings" pitchFamily="2" charset="2"/>
              <a:buChar char=""/>
            </a:pPr>
            <a:endParaRPr lang="en-US" sz="1600" dirty="0" smtClean="0"/>
          </a:p>
        </p:txBody>
      </p:sp>
    </p:spTree>
    <p:extLst>
      <p:ext uri="{BB962C8B-B14F-4D97-AF65-F5344CB8AC3E}">
        <p14:creationId xmlns:p14="http://schemas.microsoft.com/office/powerpoint/2010/main" val="3368433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6F7292D-97F8-4F7E-B5D6-22A9EB44F20F}" type="slidenum">
              <a:rPr lang="en-US" smtClean="0">
                <a:solidFill>
                  <a:prstClr val="black"/>
                </a:solidFill>
              </a:rPr>
              <a:pPr eaLnBrk="1" hangingPunct="1"/>
              <a:t>60</a:t>
            </a:fld>
            <a:endParaRPr lang="en-US" smtClean="0">
              <a:solidFill>
                <a:prstClr val="black"/>
              </a:solidFill>
            </a:endParaRPr>
          </a:p>
        </p:txBody>
      </p:sp>
      <p:sp>
        <p:nvSpPr>
          <p:cNvPr id="30724" name="Title 2"/>
          <p:cNvSpPr>
            <a:spLocks noGrp="1"/>
          </p:cNvSpPr>
          <p:nvPr>
            <p:ph type="title"/>
          </p:nvPr>
        </p:nvSpPr>
        <p:spPr>
          <a:xfrm>
            <a:off x="457200" y="76200"/>
            <a:ext cx="8229600" cy="1143000"/>
          </a:xfrm>
        </p:spPr>
        <p:txBody>
          <a:bodyPr/>
          <a:lstStyle/>
          <a:p>
            <a:r>
              <a:rPr lang="en-US" sz="3600" b="1" smtClean="0">
                <a:solidFill>
                  <a:schemeClr val="bg1"/>
                </a:solidFill>
                <a:latin typeface="Arial" charset="0"/>
                <a:cs typeface="Arial" charset="0"/>
              </a:rPr>
              <a:t>#4: Missing RSR Data Report</a:t>
            </a:r>
            <a:endParaRPr lang="en-US" sz="3600" smtClean="0">
              <a:solidFill>
                <a:schemeClr val="bg1"/>
              </a:solidFill>
            </a:endParaRPr>
          </a:p>
        </p:txBody>
      </p:sp>
      <p:sp>
        <p:nvSpPr>
          <p:cNvPr id="30725" name="Content Placeholder 2"/>
          <p:cNvSpPr>
            <a:spLocks noGrp="1"/>
          </p:cNvSpPr>
          <p:nvPr>
            <p:ph idx="1"/>
          </p:nvPr>
        </p:nvSpPr>
        <p:spPr>
          <a:xfrm>
            <a:off x="457200" y="1752600"/>
            <a:ext cx="8458200" cy="1600200"/>
          </a:xfrm>
        </p:spPr>
        <p:txBody>
          <a:bodyPr/>
          <a:lstStyle/>
          <a:p>
            <a:pPr eaLnBrk="1" hangingPunct="1"/>
            <a:r>
              <a:rPr lang="en-US" sz="2400" smtClean="0">
                <a:latin typeface="Arial" charset="0"/>
                <a:cs typeface="Arial" charset="0"/>
              </a:rPr>
              <a:t>Assess data completeness at client-level – RSR Elements</a:t>
            </a:r>
          </a:p>
          <a:p>
            <a:pPr eaLnBrk="1" hangingPunct="1"/>
            <a:endParaRPr lang="en-US" sz="1100" smtClean="0">
              <a:latin typeface="Arial" charset="0"/>
              <a:cs typeface="Arial" charset="0"/>
            </a:endParaRPr>
          </a:p>
          <a:p>
            <a:pPr eaLnBrk="1" hangingPunct="1"/>
            <a:r>
              <a:rPr lang="en-US" sz="2400" smtClean="0">
                <a:latin typeface="Arial" charset="0"/>
                <a:cs typeface="Arial" charset="0"/>
              </a:rPr>
              <a:t>Example:  Select Report</a:t>
            </a:r>
          </a:p>
          <a:p>
            <a:pPr eaLnBrk="1" hangingPunct="1"/>
            <a:endParaRPr lang="en-US" sz="2400" smtClean="0">
              <a:latin typeface="Arial" charset="0"/>
              <a:cs typeface="Arial" charset="0"/>
            </a:endParaRPr>
          </a:p>
        </p:txBody>
      </p:sp>
      <p:pic>
        <p:nvPicPr>
          <p:cNvPr id="3072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971800"/>
            <a:ext cx="872331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228600" y="4495800"/>
            <a:ext cx="2819400" cy="6858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3072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130175"/>
            <a:ext cx="8382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7215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794162-A236-4EC1-B65E-7C65D74975C4}" type="slidenum">
              <a:rPr lang="en-US" smtClean="0">
                <a:solidFill>
                  <a:prstClr val="black"/>
                </a:solidFill>
              </a:rPr>
              <a:pPr eaLnBrk="1" hangingPunct="1"/>
              <a:t>61</a:t>
            </a:fld>
            <a:endParaRPr lang="en-US" smtClean="0">
              <a:solidFill>
                <a:prstClr val="black"/>
              </a:solidFill>
            </a:endParaRPr>
          </a:p>
        </p:txBody>
      </p:sp>
      <p:sp>
        <p:nvSpPr>
          <p:cNvPr id="31748" name="Title 2"/>
          <p:cNvSpPr>
            <a:spLocks noGrp="1"/>
          </p:cNvSpPr>
          <p:nvPr>
            <p:ph type="title"/>
          </p:nvPr>
        </p:nvSpPr>
        <p:spPr>
          <a:xfrm>
            <a:off x="457200" y="76200"/>
            <a:ext cx="8229600" cy="1143000"/>
          </a:xfrm>
        </p:spPr>
        <p:txBody>
          <a:bodyPr/>
          <a:lstStyle/>
          <a:p>
            <a:r>
              <a:rPr lang="en-US" sz="3600" b="1" smtClean="0">
                <a:solidFill>
                  <a:schemeClr val="bg1"/>
                </a:solidFill>
                <a:latin typeface="Arial" charset="0"/>
                <a:cs typeface="Arial" charset="0"/>
              </a:rPr>
              <a:t>#4: Missing RSR Data Report</a:t>
            </a:r>
            <a:endParaRPr lang="en-US" sz="3600" smtClean="0">
              <a:solidFill>
                <a:schemeClr val="bg1"/>
              </a:solidFill>
            </a:endParaRPr>
          </a:p>
        </p:txBody>
      </p:sp>
      <p:sp>
        <p:nvSpPr>
          <p:cNvPr id="31749" name="Content Placeholder 2"/>
          <p:cNvSpPr>
            <a:spLocks noGrp="1"/>
          </p:cNvSpPr>
          <p:nvPr>
            <p:ph idx="1"/>
          </p:nvPr>
        </p:nvSpPr>
        <p:spPr>
          <a:xfrm>
            <a:off x="457200" y="1752600"/>
            <a:ext cx="8458200" cy="609600"/>
          </a:xfrm>
        </p:spPr>
        <p:txBody>
          <a:bodyPr/>
          <a:lstStyle/>
          <a:p>
            <a:pPr eaLnBrk="1" hangingPunct="1"/>
            <a:r>
              <a:rPr lang="en-US" sz="2400" smtClean="0">
                <a:latin typeface="Arial" charset="0"/>
                <a:cs typeface="Arial" charset="0"/>
              </a:rPr>
              <a:t>Example:  Enter Parameters</a:t>
            </a:r>
          </a:p>
          <a:p>
            <a:pPr eaLnBrk="1" hangingPunct="1"/>
            <a:endParaRPr lang="en-US" sz="2400" smtClean="0">
              <a:latin typeface="Arial" charset="0"/>
              <a:cs typeface="Arial" charset="0"/>
            </a:endParaRPr>
          </a:p>
        </p:txBody>
      </p:sp>
      <p:pic>
        <p:nvPicPr>
          <p:cNvPr id="3175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362200"/>
            <a:ext cx="8066088" cy="3733800"/>
          </a:xfrm>
          <a:prstGeom prst="rect">
            <a:avLst/>
          </a:prstGeom>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81000" y="3886200"/>
            <a:ext cx="2819400" cy="6858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3175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130175"/>
            <a:ext cx="8382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3998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C09A3B-E55E-43C6-8AB1-EA2DA68235B2}" type="slidenum">
              <a:rPr lang="en-US" smtClean="0">
                <a:solidFill>
                  <a:prstClr val="black"/>
                </a:solidFill>
              </a:rPr>
              <a:pPr eaLnBrk="1" hangingPunct="1"/>
              <a:t>62</a:t>
            </a:fld>
            <a:endParaRPr lang="en-US" smtClean="0">
              <a:solidFill>
                <a:prstClr val="black"/>
              </a:solidFill>
            </a:endParaRPr>
          </a:p>
        </p:txBody>
      </p:sp>
      <p:sp>
        <p:nvSpPr>
          <p:cNvPr id="32772" name="Title 2"/>
          <p:cNvSpPr>
            <a:spLocks noGrp="1"/>
          </p:cNvSpPr>
          <p:nvPr>
            <p:ph type="title"/>
          </p:nvPr>
        </p:nvSpPr>
        <p:spPr>
          <a:xfrm>
            <a:off x="457200" y="76200"/>
            <a:ext cx="8229600" cy="1143000"/>
          </a:xfrm>
        </p:spPr>
        <p:txBody>
          <a:bodyPr/>
          <a:lstStyle/>
          <a:p>
            <a:r>
              <a:rPr lang="en-US" sz="3600" b="1" smtClean="0">
                <a:solidFill>
                  <a:schemeClr val="bg1"/>
                </a:solidFill>
                <a:latin typeface="Arial" charset="0"/>
                <a:cs typeface="Arial" charset="0"/>
              </a:rPr>
              <a:t>#4: Missing RSR Data Report</a:t>
            </a:r>
            <a:endParaRPr lang="en-US" sz="3600" smtClean="0">
              <a:solidFill>
                <a:schemeClr val="bg1"/>
              </a:solidFill>
            </a:endParaRPr>
          </a:p>
        </p:txBody>
      </p:sp>
      <p:sp>
        <p:nvSpPr>
          <p:cNvPr id="32773" name="Content Placeholder 2"/>
          <p:cNvSpPr>
            <a:spLocks noGrp="1"/>
          </p:cNvSpPr>
          <p:nvPr>
            <p:ph idx="1"/>
          </p:nvPr>
        </p:nvSpPr>
        <p:spPr>
          <a:xfrm>
            <a:off x="457200" y="1676400"/>
            <a:ext cx="8458200" cy="609600"/>
          </a:xfrm>
        </p:spPr>
        <p:txBody>
          <a:bodyPr/>
          <a:lstStyle/>
          <a:p>
            <a:pPr eaLnBrk="1" hangingPunct="1"/>
            <a:r>
              <a:rPr lang="en-US" sz="2400" smtClean="0">
                <a:latin typeface="Arial" charset="0"/>
                <a:cs typeface="Arial" charset="0"/>
              </a:rPr>
              <a:t>Example:  Report Output – XML File</a:t>
            </a:r>
          </a:p>
          <a:p>
            <a:pPr eaLnBrk="1" hangingPunct="1"/>
            <a:endParaRPr lang="en-US" sz="2400" smtClean="0">
              <a:latin typeface="Arial" charset="0"/>
              <a:cs typeface="Arial" charset="0"/>
            </a:endParaRPr>
          </a:p>
        </p:txBody>
      </p:sp>
      <p:pic>
        <p:nvPicPr>
          <p:cNvPr id="327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463" y="3657600"/>
            <a:ext cx="7772400" cy="23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2286000"/>
            <a:ext cx="3333750" cy="104775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130175"/>
            <a:ext cx="8382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3033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5ABA8C2-44E4-486C-809D-4149709F2028}" type="slidenum">
              <a:rPr lang="en-US" smtClean="0">
                <a:solidFill>
                  <a:prstClr val="black"/>
                </a:solidFill>
              </a:rPr>
              <a:pPr eaLnBrk="1" hangingPunct="1"/>
              <a:t>63</a:t>
            </a:fld>
            <a:endParaRPr lang="en-US" smtClean="0">
              <a:solidFill>
                <a:prstClr val="black"/>
              </a:solidFill>
            </a:endParaRPr>
          </a:p>
        </p:txBody>
      </p:sp>
      <p:sp>
        <p:nvSpPr>
          <p:cNvPr id="33796" name="Title 2"/>
          <p:cNvSpPr>
            <a:spLocks noGrp="1"/>
          </p:cNvSpPr>
          <p:nvPr>
            <p:ph type="title"/>
          </p:nvPr>
        </p:nvSpPr>
        <p:spPr>
          <a:xfrm>
            <a:off x="457200" y="152400"/>
            <a:ext cx="8229600" cy="1143000"/>
          </a:xfrm>
        </p:spPr>
        <p:txBody>
          <a:bodyPr/>
          <a:lstStyle/>
          <a:p>
            <a:r>
              <a:rPr lang="en-US" sz="3600" b="1" smtClean="0">
                <a:solidFill>
                  <a:schemeClr val="bg1"/>
                </a:solidFill>
                <a:latin typeface="Arial" charset="0"/>
                <a:cs typeface="Arial" charset="0"/>
              </a:rPr>
              <a:t>#5: Focused TA Webinars</a:t>
            </a:r>
            <a:endParaRPr lang="en-US" sz="3600" smtClean="0">
              <a:solidFill>
                <a:schemeClr val="bg1"/>
              </a:solidFill>
            </a:endParaRPr>
          </a:p>
        </p:txBody>
      </p:sp>
      <p:sp>
        <p:nvSpPr>
          <p:cNvPr id="33797" name="Content Placeholder 2"/>
          <p:cNvSpPr>
            <a:spLocks noGrp="1"/>
          </p:cNvSpPr>
          <p:nvPr>
            <p:ph idx="1"/>
          </p:nvPr>
        </p:nvSpPr>
        <p:spPr>
          <a:xfrm>
            <a:off x="457200" y="2133600"/>
            <a:ext cx="8458200" cy="3581400"/>
          </a:xfrm>
        </p:spPr>
        <p:txBody>
          <a:bodyPr/>
          <a:lstStyle/>
          <a:p>
            <a:pPr eaLnBrk="1" hangingPunct="1"/>
            <a:endParaRPr lang="en-US" sz="1200" smtClean="0">
              <a:latin typeface="Arial" charset="0"/>
              <a:cs typeface="Arial" charset="0"/>
            </a:endParaRPr>
          </a:p>
          <a:p>
            <a:pPr eaLnBrk="1" hangingPunct="1"/>
            <a:r>
              <a:rPr lang="en-US" sz="2400" smtClean="0">
                <a:latin typeface="Arial" charset="0"/>
                <a:cs typeface="Arial" charset="0"/>
              </a:rPr>
              <a:t>Local providers and RWP staff have participated in several State FTA webinars</a:t>
            </a:r>
          </a:p>
          <a:p>
            <a:pPr eaLnBrk="1" hangingPunct="1"/>
            <a:endParaRPr lang="en-US" sz="1200" smtClean="0">
              <a:latin typeface="Arial" charset="0"/>
              <a:cs typeface="Arial" charset="0"/>
            </a:endParaRPr>
          </a:p>
          <a:p>
            <a:pPr eaLnBrk="1" hangingPunct="1">
              <a:lnSpc>
                <a:spcPct val="150000"/>
              </a:lnSpc>
            </a:pPr>
            <a:r>
              <a:rPr lang="en-US" sz="2400" smtClean="0">
                <a:latin typeface="Arial" charset="0"/>
                <a:cs typeface="Arial" charset="0"/>
              </a:rPr>
              <a:t>Information directly from the State</a:t>
            </a:r>
          </a:p>
          <a:p>
            <a:pPr eaLnBrk="1" hangingPunct="1">
              <a:lnSpc>
                <a:spcPct val="150000"/>
              </a:lnSpc>
            </a:pPr>
            <a:endParaRPr lang="en-US" sz="1200" smtClean="0">
              <a:latin typeface="Arial" charset="0"/>
              <a:cs typeface="Arial" charset="0"/>
            </a:endParaRPr>
          </a:p>
          <a:p>
            <a:pPr eaLnBrk="1" hangingPunct="1"/>
            <a:r>
              <a:rPr lang="en-US" sz="2400" smtClean="0">
                <a:latin typeface="Arial" charset="0"/>
                <a:cs typeface="Arial" charset="0"/>
              </a:rPr>
              <a:t>Opportunity for providers to share end-user experiences, challenges, ideas</a:t>
            </a:r>
          </a:p>
          <a:p>
            <a:pPr eaLnBrk="1" hangingPunct="1"/>
            <a:endParaRPr lang="en-US" sz="2400" smtClean="0">
              <a:latin typeface="Arial" charset="0"/>
              <a:cs typeface="Arial" charset="0"/>
            </a:endParaRPr>
          </a:p>
          <a:p>
            <a:pPr eaLnBrk="1" hangingPunct="1"/>
            <a:endParaRPr lang="en-US" sz="2400" smtClean="0">
              <a:latin typeface="Arial" charset="0"/>
              <a:cs typeface="Arial" charset="0"/>
            </a:endParaRPr>
          </a:p>
        </p:txBody>
      </p:sp>
      <p:pic>
        <p:nvPicPr>
          <p:cNvPr id="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798513"/>
            <a:ext cx="1371600" cy="1411287"/>
          </a:xfrm>
          <a:prstGeom prst="ellipse">
            <a:avLst/>
          </a:prstGeom>
          <a:ln>
            <a:noFill/>
          </a:ln>
          <a:effectLst>
            <a:outerShdw dist="35921" dir="2700000" algn="ctr" rotWithShape="0">
              <a:schemeClr val="bg2"/>
            </a:outerShdw>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8713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1480DE9-9BE9-42C3-83BA-BAA533D973B9}" type="slidenum">
              <a:rPr lang="en-US" smtClean="0">
                <a:solidFill>
                  <a:prstClr val="black"/>
                </a:solidFill>
              </a:rPr>
              <a:pPr eaLnBrk="1" hangingPunct="1"/>
              <a:t>64</a:t>
            </a:fld>
            <a:endParaRPr lang="en-US" smtClean="0">
              <a:solidFill>
                <a:prstClr val="black"/>
              </a:solidFill>
            </a:endParaRPr>
          </a:p>
        </p:txBody>
      </p:sp>
      <p:sp>
        <p:nvSpPr>
          <p:cNvPr id="34820" name="Title 2"/>
          <p:cNvSpPr>
            <a:spLocks noGrp="1"/>
          </p:cNvSpPr>
          <p:nvPr>
            <p:ph type="title"/>
          </p:nvPr>
        </p:nvSpPr>
        <p:spPr>
          <a:xfrm>
            <a:off x="457200" y="152400"/>
            <a:ext cx="8229600" cy="1143000"/>
          </a:xfrm>
        </p:spPr>
        <p:txBody>
          <a:bodyPr/>
          <a:lstStyle/>
          <a:p>
            <a:r>
              <a:rPr lang="en-US" sz="3600" b="1" smtClean="0">
                <a:solidFill>
                  <a:schemeClr val="bg1"/>
                </a:solidFill>
                <a:latin typeface="Arial" charset="0"/>
                <a:cs typeface="Arial" charset="0"/>
              </a:rPr>
              <a:t>#6: ARIES Data Reviews</a:t>
            </a:r>
            <a:endParaRPr lang="en-US" sz="3600" smtClean="0">
              <a:solidFill>
                <a:schemeClr val="bg1"/>
              </a:solidFill>
            </a:endParaRPr>
          </a:p>
        </p:txBody>
      </p:sp>
      <p:sp>
        <p:nvSpPr>
          <p:cNvPr id="34821" name="Content Placeholder 2"/>
          <p:cNvSpPr>
            <a:spLocks noGrp="1"/>
          </p:cNvSpPr>
          <p:nvPr>
            <p:ph idx="1"/>
          </p:nvPr>
        </p:nvSpPr>
        <p:spPr>
          <a:xfrm>
            <a:off x="457200" y="1828800"/>
            <a:ext cx="8458200" cy="3581400"/>
          </a:xfrm>
        </p:spPr>
        <p:txBody>
          <a:bodyPr/>
          <a:lstStyle/>
          <a:p>
            <a:pPr eaLnBrk="1" hangingPunct="1"/>
            <a:r>
              <a:rPr lang="en-US" sz="2400" smtClean="0">
                <a:latin typeface="Arial" charset="0"/>
                <a:cs typeface="Arial" charset="0"/>
              </a:rPr>
              <a:t>Biannual comprehensive review of data completeness</a:t>
            </a:r>
          </a:p>
          <a:p>
            <a:pPr eaLnBrk="1" hangingPunct="1"/>
            <a:endParaRPr lang="en-US" sz="2400" smtClean="0">
              <a:latin typeface="Arial" charset="0"/>
              <a:cs typeface="Arial" charset="0"/>
            </a:endParaRPr>
          </a:p>
          <a:p>
            <a:pPr eaLnBrk="1" hangingPunct="1"/>
            <a:endParaRPr lang="en-US" sz="2400" smtClean="0">
              <a:latin typeface="Arial" charset="0"/>
              <a:cs typeface="Arial" charset="0"/>
            </a:endParaRPr>
          </a:p>
          <a:p>
            <a:pPr eaLnBrk="1" hangingPunct="1"/>
            <a:endParaRPr lang="en-US" sz="2400" smtClean="0">
              <a:latin typeface="Arial" charset="0"/>
              <a:cs typeface="Arial" charset="0"/>
            </a:endParaRPr>
          </a:p>
        </p:txBody>
      </p:sp>
      <p:pic>
        <p:nvPicPr>
          <p:cNvPr id="348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2362200"/>
            <a:ext cx="5694362"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04800"/>
            <a:ext cx="2560320" cy="1600200"/>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8925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6B1BC57-53FA-43CD-B1DF-F67BFAF62B80}" type="slidenum">
              <a:rPr lang="en-US" smtClean="0">
                <a:solidFill>
                  <a:prstClr val="black"/>
                </a:solidFill>
              </a:rPr>
              <a:pPr eaLnBrk="1" hangingPunct="1"/>
              <a:t>65</a:t>
            </a:fld>
            <a:endParaRPr lang="en-US" smtClean="0">
              <a:solidFill>
                <a:prstClr val="black"/>
              </a:solidFill>
            </a:endParaRPr>
          </a:p>
        </p:txBody>
      </p:sp>
      <p:sp>
        <p:nvSpPr>
          <p:cNvPr id="35844" name="Title 2"/>
          <p:cNvSpPr>
            <a:spLocks noGrp="1"/>
          </p:cNvSpPr>
          <p:nvPr>
            <p:ph type="title"/>
          </p:nvPr>
        </p:nvSpPr>
        <p:spPr>
          <a:xfrm>
            <a:off x="457200" y="76200"/>
            <a:ext cx="8229600" cy="1143000"/>
          </a:xfrm>
        </p:spPr>
        <p:txBody>
          <a:bodyPr/>
          <a:lstStyle/>
          <a:p>
            <a:r>
              <a:rPr lang="en-US" sz="3600" b="1" smtClean="0">
                <a:solidFill>
                  <a:schemeClr val="bg1"/>
                </a:solidFill>
                <a:latin typeface="Arial" charset="0"/>
                <a:cs typeface="Arial" charset="0"/>
              </a:rPr>
              <a:t>#7: On-site Verification</a:t>
            </a:r>
            <a:endParaRPr lang="en-US" sz="3600" smtClean="0">
              <a:solidFill>
                <a:schemeClr val="bg1"/>
              </a:solidFill>
            </a:endParaRPr>
          </a:p>
        </p:txBody>
      </p:sp>
      <p:sp>
        <p:nvSpPr>
          <p:cNvPr id="35845" name="Content Placeholder 2"/>
          <p:cNvSpPr>
            <a:spLocks noGrp="1"/>
          </p:cNvSpPr>
          <p:nvPr>
            <p:ph idx="1"/>
          </p:nvPr>
        </p:nvSpPr>
        <p:spPr>
          <a:xfrm>
            <a:off x="457200" y="1905000"/>
            <a:ext cx="8458200" cy="3581400"/>
          </a:xfrm>
        </p:spPr>
        <p:txBody>
          <a:bodyPr/>
          <a:lstStyle/>
          <a:p>
            <a:pPr eaLnBrk="1" hangingPunct="1"/>
            <a:r>
              <a:rPr lang="en-US" sz="2400" smtClean="0">
                <a:latin typeface="Arial" charset="0"/>
                <a:cs typeface="Arial" charset="0"/>
              </a:rPr>
              <a:t>Annual on-site monitoring visits</a:t>
            </a:r>
          </a:p>
          <a:p>
            <a:pPr eaLnBrk="1" hangingPunct="1"/>
            <a:r>
              <a:rPr lang="en-US" sz="2400" smtClean="0">
                <a:latin typeface="Arial" charset="0"/>
                <a:cs typeface="Arial" charset="0"/>
              </a:rPr>
              <a:t>Verification of ARIES Data</a:t>
            </a:r>
          </a:p>
          <a:p>
            <a:pPr lvl="1" eaLnBrk="1" hangingPunct="1"/>
            <a:r>
              <a:rPr lang="en-US" sz="2200" smtClean="0">
                <a:latin typeface="Arial" charset="0"/>
                <a:cs typeface="Arial" charset="0"/>
              </a:rPr>
              <a:t>Select 5 records with complete data in ARIES</a:t>
            </a:r>
          </a:p>
          <a:p>
            <a:pPr lvl="1" eaLnBrk="1" hangingPunct="1"/>
            <a:r>
              <a:rPr lang="en-US" sz="2200" smtClean="0">
                <a:latin typeface="Arial" charset="0"/>
                <a:cs typeface="Arial" charset="0"/>
              </a:rPr>
              <a:t>Review charts for backup documentation</a:t>
            </a:r>
          </a:p>
          <a:p>
            <a:pPr lvl="1" eaLnBrk="1" hangingPunct="1"/>
            <a:r>
              <a:rPr lang="en-US" sz="2200" smtClean="0">
                <a:latin typeface="Arial" charset="0"/>
                <a:cs typeface="Arial" charset="0"/>
              </a:rPr>
              <a:t>If one element cannot be verified, select 5 more charts</a:t>
            </a:r>
          </a:p>
          <a:p>
            <a:pPr lvl="1" eaLnBrk="1" hangingPunct="1"/>
            <a:r>
              <a:rPr lang="en-US" sz="2200" smtClean="0">
                <a:latin typeface="Arial" charset="0"/>
                <a:cs typeface="Arial" charset="0"/>
              </a:rPr>
              <a:t>Again, if one of those cannot be verified, select 5 more charts</a:t>
            </a:r>
          </a:p>
          <a:p>
            <a:pPr eaLnBrk="1" hangingPunct="1"/>
            <a:r>
              <a:rPr lang="en-US" sz="2400" smtClean="0">
                <a:latin typeface="Arial" charset="0"/>
                <a:cs typeface="Arial" charset="0"/>
              </a:rPr>
              <a:t>Require written corrective action plans for any deficiencies</a:t>
            </a:r>
          </a:p>
          <a:p>
            <a:pPr eaLnBrk="1" hangingPunct="1"/>
            <a:r>
              <a:rPr lang="en-US" sz="2400" smtClean="0">
                <a:latin typeface="Arial" charset="0"/>
                <a:cs typeface="Arial" charset="0"/>
              </a:rPr>
              <a:t>Follow-up visits for serious deficiencies</a:t>
            </a:r>
          </a:p>
          <a:p>
            <a:pPr eaLnBrk="1" hangingPunct="1"/>
            <a:endParaRPr lang="en-US" sz="2400" smtClean="0">
              <a:latin typeface="Arial" charset="0"/>
              <a:cs typeface="Arial" charset="0"/>
            </a:endParaRPr>
          </a:p>
          <a:p>
            <a:pPr eaLnBrk="1" hangingPunct="1"/>
            <a:endParaRPr lang="en-US" sz="2400" smtClean="0">
              <a:latin typeface="Arial" charset="0"/>
              <a:cs typeface="Arial" charset="0"/>
            </a:endParaRPr>
          </a:p>
        </p:txBody>
      </p:sp>
      <p:pic>
        <p:nvPicPr>
          <p:cNvPr id="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04800"/>
            <a:ext cx="2578025" cy="2362200"/>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0400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533400"/>
            <a:ext cx="8229600" cy="1295400"/>
          </a:xfrm>
        </p:spPr>
        <p:txBody>
          <a:bodyPr>
            <a:normAutofit fontScale="90000"/>
          </a:bodyPr>
          <a:lstStyle/>
          <a:p>
            <a:pPr eaLnBrk="1" fontAlgn="auto" hangingPunct="1">
              <a:spcAft>
                <a:spcPts val="0"/>
              </a:spcAft>
              <a:defRPr/>
            </a:pP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800" dirty="0" smtClean="0">
                <a:solidFill>
                  <a:schemeClr val="bg1"/>
                </a:solidFill>
              </a:rPr>
              <a:t>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b="1" dirty="0" smtClean="0">
                <a:solidFill>
                  <a:schemeClr val="bg1"/>
                </a:solidFill>
                <a:latin typeface="Arial" pitchFamily="34" charset="0"/>
                <a:cs typeface="Arial" pitchFamily="34" charset="0"/>
              </a:rPr>
              <a:t>Progress 2010 to 2011</a:t>
            </a:r>
            <a:r>
              <a:rPr lang="en-US" sz="4800" u="sng" dirty="0" smtClean="0">
                <a:solidFill>
                  <a:schemeClr val="bg1"/>
                </a:solidFill>
              </a:rPr>
              <a:t/>
            </a:r>
            <a:br>
              <a:rPr lang="en-US" sz="4800" u="sng" dirty="0" smtClean="0">
                <a:solidFill>
                  <a:schemeClr val="bg1"/>
                </a:solidFill>
              </a:rPr>
            </a:br>
            <a:endParaRPr lang="en-US" sz="4400" b="1" dirty="0">
              <a:solidFill>
                <a:schemeClr val="bg1"/>
              </a:solidFill>
            </a:endParaRPr>
          </a:p>
        </p:txBody>
      </p:sp>
      <p:sp>
        <p:nvSpPr>
          <p:cNvPr id="19459" name="Content Placeholder 2"/>
          <p:cNvSpPr>
            <a:spLocks noGrp="1"/>
          </p:cNvSpPr>
          <p:nvPr>
            <p:ph idx="1"/>
          </p:nvPr>
        </p:nvSpPr>
        <p:spPr>
          <a:xfrm>
            <a:off x="457200" y="1676400"/>
            <a:ext cx="8229600" cy="4191000"/>
          </a:xfrm>
        </p:spPr>
        <p:txBody>
          <a:bodyPr/>
          <a:lstStyle/>
          <a:p>
            <a:pPr marL="0" indent="0" eaLnBrk="1" hangingPunct="1">
              <a:buFont typeface="Wingdings 2" pitchFamily="18" charset="2"/>
              <a:buNone/>
              <a:defRPr/>
            </a:pPr>
            <a:r>
              <a:rPr lang="en-US" sz="2400" u="sng" dirty="0" smtClean="0">
                <a:latin typeface="Arial" pitchFamily="34" charset="0"/>
                <a:cs typeface="Arial" pitchFamily="34" charset="0"/>
              </a:rPr>
              <a:t>Example: No Values</a:t>
            </a:r>
            <a:endParaRPr lang="en-US" sz="1400" dirty="0">
              <a:latin typeface="Arial" pitchFamily="34" charset="0"/>
              <a:cs typeface="Arial" pitchFamily="34" charset="0"/>
            </a:endParaRPr>
          </a:p>
          <a:p>
            <a:pPr lvl="1" eaLnBrk="1" hangingPunct="1">
              <a:defRPr/>
            </a:pPr>
            <a:endParaRPr lang="en-US" sz="1800" dirty="0" smtClean="0">
              <a:latin typeface="Arial" pitchFamily="34" charset="0"/>
              <a:cs typeface="Arial" pitchFamily="34" charset="0"/>
            </a:endParaRPr>
          </a:p>
          <a:p>
            <a:pPr lvl="1" eaLnBrk="1" hangingPunct="1">
              <a:defRPr/>
            </a:pPr>
            <a:endParaRPr lang="en-US" sz="2200" dirty="0" smtClean="0">
              <a:latin typeface="Arial" pitchFamily="34" charset="0"/>
              <a:cs typeface="Arial" pitchFamily="34" charset="0"/>
            </a:endParaRPr>
          </a:p>
          <a:p>
            <a:pPr eaLnBrk="1" hangingPunct="1">
              <a:defRPr/>
            </a:pPr>
            <a:endParaRPr lang="en-US" b="1" dirty="0" smtClean="0">
              <a:latin typeface="Arial" pitchFamily="34" charset="0"/>
              <a:cs typeface="Arial" pitchFamily="34" charset="0"/>
            </a:endParaRPr>
          </a:p>
        </p:txBody>
      </p:sp>
      <p:pic>
        <p:nvPicPr>
          <p:cNvPr id="36868" name="Picture 10" descr="http://legalmarketingreader.com/images/thumbsu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04800"/>
            <a:ext cx="2398712" cy="2362200"/>
          </a:xfrm>
          <a:prstGeom prst="ellipse">
            <a:avLst/>
          </a:prstGeom>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A8B2AA1-9096-4BED-A3A2-CF521A88F9D9}" type="slidenum">
              <a:rPr lang="en-US" smtClean="0">
                <a:solidFill>
                  <a:prstClr val="black"/>
                </a:solidFill>
              </a:rPr>
              <a:pPr eaLnBrk="1" hangingPunct="1"/>
              <a:t>66</a:t>
            </a:fld>
            <a:endParaRPr lang="en-US" smtClean="0">
              <a:solidFill>
                <a:prstClr val="black"/>
              </a:solidFill>
            </a:endParaRPr>
          </a:p>
        </p:txBody>
      </p:sp>
      <p:graphicFrame>
        <p:nvGraphicFramePr>
          <p:cNvPr id="11" name="Chart 10"/>
          <p:cNvGraphicFramePr>
            <a:graphicFrameLocks/>
          </p:cNvGraphicFramePr>
          <p:nvPr/>
        </p:nvGraphicFramePr>
        <p:xfrm>
          <a:off x="0" y="2057400"/>
          <a:ext cx="8494712" cy="4495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696504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533400"/>
            <a:ext cx="8229600" cy="1295400"/>
          </a:xfrm>
        </p:spPr>
        <p:txBody>
          <a:bodyPr>
            <a:normAutofit fontScale="90000"/>
          </a:bodyPr>
          <a:lstStyle/>
          <a:p>
            <a:pPr eaLnBrk="1" fontAlgn="auto" hangingPunct="1">
              <a:spcAft>
                <a:spcPts val="0"/>
              </a:spcAft>
              <a:defRPr/>
            </a:pP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800" dirty="0" smtClean="0">
                <a:solidFill>
                  <a:schemeClr val="bg1"/>
                </a:solidFill>
              </a:rPr>
              <a:t>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b="1" dirty="0" smtClean="0">
                <a:solidFill>
                  <a:schemeClr val="bg1"/>
                </a:solidFill>
                <a:latin typeface="Arial" pitchFamily="34" charset="0"/>
                <a:cs typeface="Arial" pitchFamily="34" charset="0"/>
              </a:rPr>
              <a:t>Progress 2010 to 2011</a:t>
            </a:r>
            <a:r>
              <a:rPr lang="en-US" sz="4800" u="sng" dirty="0" smtClean="0">
                <a:solidFill>
                  <a:schemeClr val="bg1"/>
                </a:solidFill>
              </a:rPr>
              <a:t/>
            </a:r>
            <a:br>
              <a:rPr lang="en-US" sz="4800" u="sng" dirty="0" smtClean="0">
                <a:solidFill>
                  <a:schemeClr val="bg1"/>
                </a:solidFill>
              </a:rPr>
            </a:br>
            <a:endParaRPr lang="en-US" sz="4400" b="1" dirty="0">
              <a:solidFill>
                <a:schemeClr val="bg1"/>
              </a:solidFill>
            </a:endParaRPr>
          </a:p>
        </p:txBody>
      </p:sp>
      <p:sp>
        <p:nvSpPr>
          <p:cNvPr id="19459" name="Content Placeholder 2"/>
          <p:cNvSpPr>
            <a:spLocks noGrp="1"/>
          </p:cNvSpPr>
          <p:nvPr>
            <p:ph idx="1"/>
          </p:nvPr>
        </p:nvSpPr>
        <p:spPr>
          <a:xfrm>
            <a:off x="457200" y="1676400"/>
            <a:ext cx="8229600" cy="4191000"/>
          </a:xfrm>
        </p:spPr>
        <p:txBody>
          <a:bodyPr/>
          <a:lstStyle/>
          <a:p>
            <a:pPr marL="0" indent="0" eaLnBrk="1" hangingPunct="1">
              <a:buFont typeface="Wingdings 2" pitchFamily="18" charset="2"/>
              <a:buNone/>
              <a:defRPr/>
            </a:pPr>
            <a:r>
              <a:rPr lang="en-US" sz="2400" u="sng" dirty="0" smtClean="0">
                <a:latin typeface="Arial" pitchFamily="34" charset="0"/>
                <a:cs typeface="Arial" pitchFamily="34" charset="0"/>
              </a:rPr>
              <a:t>Example: Unknown Values </a:t>
            </a:r>
            <a:endParaRPr lang="en-US" sz="1400" dirty="0">
              <a:latin typeface="Arial" pitchFamily="34" charset="0"/>
              <a:cs typeface="Arial" pitchFamily="34" charset="0"/>
            </a:endParaRPr>
          </a:p>
          <a:p>
            <a:pPr lvl="1" eaLnBrk="1" hangingPunct="1">
              <a:defRPr/>
            </a:pPr>
            <a:endParaRPr lang="en-US" sz="1800" dirty="0" smtClean="0">
              <a:latin typeface="Arial" pitchFamily="34" charset="0"/>
              <a:cs typeface="Arial" pitchFamily="34" charset="0"/>
            </a:endParaRPr>
          </a:p>
          <a:p>
            <a:pPr lvl="1" eaLnBrk="1" hangingPunct="1">
              <a:defRPr/>
            </a:pPr>
            <a:endParaRPr lang="en-US" sz="2200" dirty="0" smtClean="0">
              <a:latin typeface="Arial" pitchFamily="34" charset="0"/>
              <a:cs typeface="Arial" pitchFamily="34" charset="0"/>
            </a:endParaRPr>
          </a:p>
          <a:p>
            <a:pPr eaLnBrk="1" hangingPunct="1">
              <a:defRPr/>
            </a:pPr>
            <a:endParaRPr lang="en-US" b="1" dirty="0" smtClean="0">
              <a:latin typeface="Arial" pitchFamily="34" charset="0"/>
              <a:cs typeface="Arial" pitchFamily="34" charset="0"/>
            </a:endParaRPr>
          </a:p>
        </p:txBody>
      </p:sp>
      <p:pic>
        <p:nvPicPr>
          <p:cNvPr id="36868" name="Picture 10" descr="http://legalmarketingreader.com/images/thumbsu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04800"/>
            <a:ext cx="2398712" cy="2362200"/>
          </a:xfrm>
          <a:prstGeom prst="ellipse">
            <a:avLst/>
          </a:prstGeom>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5A1F1A1-8545-4E6F-ADBA-C03CA1E94812}" type="slidenum">
              <a:rPr lang="en-US" smtClean="0">
                <a:solidFill>
                  <a:prstClr val="black"/>
                </a:solidFill>
              </a:rPr>
              <a:pPr eaLnBrk="1" hangingPunct="1"/>
              <a:t>67</a:t>
            </a:fld>
            <a:endParaRPr lang="en-US" smtClean="0">
              <a:solidFill>
                <a:prstClr val="black"/>
              </a:solidFill>
            </a:endParaRPr>
          </a:p>
        </p:txBody>
      </p:sp>
      <p:graphicFrame>
        <p:nvGraphicFramePr>
          <p:cNvPr id="8" name="Chart 7"/>
          <p:cNvGraphicFramePr>
            <a:graphicFrameLocks/>
          </p:cNvGraphicFramePr>
          <p:nvPr/>
        </p:nvGraphicFramePr>
        <p:xfrm>
          <a:off x="304800" y="2209800"/>
          <a:ext cx="8229600" cy="4267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41989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6" descr="http://img.docstoccdn.com/thumb/orig/947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9329738"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457200"/>
            <a:ext cx="8229600" cy="1295400"/>
          </a:xfrm>
        </p:spPr>
        <p:txBody>
          <a:bodyPr>
            <a:normAutofit fontScale="90000"/>
          </a:bodyPr>
          <a:lstStyle/>
          <a:p>
            <a:pPr eaLnBrk="1" fontAlgn="auto" hangingPunct="1">
              <a:spcAft>
                <a:spcPts val="0"/>
              </a:spcAft>
              <a:defRPr/>
            </a:pP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800" dirty="0" smtClean="0">
                <a:solidFill>
                  <a:schemeClr val="bg1"/>
                </a:solidFill>
              </a:rPr>
              <a:t>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b="1" dirty="0" smtClean="0">
                <a:solidFill>
                  <a:schemeClr val="bg1"/>
                </a:solidFill>
                <a:latin typeface="Arial" pitchFamily="34" charset="0"/>
                <a:cs typeface="Arial" pitchFamily="34" charset="0"/>
              </a:rPr>
              <a:t>Challenges / Successes</a:t>
            </a:r>
            <a:r>
              <a:rPr lang="en-US" sz="4800" u="sng" dirty="0" smtClean="0">
                <a:solidFill>
                  <a:schemeClr val="bg1"/>
                </a:solidFill>
              </a:rPr>
              <a:t/>
            </a:r>
            <a:br>
              <a:rPr lang="en-US" sz="4800" u="sng" dirty="0" smtClean="0">
                <a:solidFill>
                  <a:schemeClr val="bg1"/>
                </a:solidFill>
              </a:rPr>
            </a:br>
            <a:endParaRPr lang="en-US" sz="4400" b="1" dirty="0">
              <a:solidFill>
                <a:schemeClr val="bg1"/>
              </a:solidFill>
            </a:endParaRPr>
          </a:p>
        </p:txBody>
      </p:sp>
      <p:sp>
        <p:nvSpPr>
          <p:cNvPr id="19459" name="Content Placeholder 2"/>
          <p:cNvSpPr>
            <a:spLocks noGrp="1"/>
          </p:cNvSpPr>
          <p:nvPr>
            <p:ph idx="1"/>
          </p:nvPr>
        </p:nvSpPr>
        <p:spPr>
          <a:xfrm>
            <a:off x="457200" y="1828800"/>
            <a:ext cx="8229600" cy="4191000"/>
          </a:xfrm>
        </p:spPr>
        <p:txBody>
          <a:bodyPr/>
          <a:lstStyle/>
          <a:p>
            <a:pPr marL="0" indent="0" eaLnBrk="1" hangingPunct="1">
              <a:buFont typeface="Wingdings 2" pitchFamily="18" charset="2"/>
              <a:buNone/>
              <a:defRPr/>
            </a:pPr>
            <a:r>
              <a:rPr lang="en-US" sz="2400" u="sng" dirty="0" smtClean="0">
                <a:latin typeface="Arial" pitchFamily="34" charset="0"/>
                <a:cs typeface="Arial" pitchFamily="34" charset="0"/>
              </a:rPr>
              <a:t>Challenges</a:t>
            </a:r>
          </a:p>
          <a:p>
            <a:pPr eaLnBrk="1" hangingPunct="1">
              <a:defRPr/>
            </a:pPr>
            <a:r>
              <a:rPr lang="en-US" sz="1800" dirty="0" smtClean="0">
                <a:latin typeface="Arial" pitchFamily="34" charset="0"/>
                <a:cs typeface="Arial" pitchFamily="34" charset="0"/>
              </a:rPr>
              <a:t>Managing multiple requirements, overload</a:t>
            </a:r>
          </a:p>
          <a:p>
            <a:pPr eaLnBrk="1" hangingPunct="1">
              <a:defRPr/>
            </a:pPr>
            <a:r>
              <a:rPr lang="en-US" sz="1800" dirty="0" smtClean="0">
                <a:latin typeface="Arial" pitchFamily="34" charset="0"/>
                <a:cs typeface="Arial" pitchFamily="34" charset="0"/>
              </a:rPr>
              <a:t>Helping to keep ARIES current</a:t>
            </a:r>
          </a:p>
          <a:p>
            <a:pPr eaLnBrk="1" hangingPunct="1">
              <a:defRPr/>
            </a:pPr>
            <a:r>
              <a:rPr lang="en-US" sz="1800" dirty="0" smtClean="0">
                <a:latin typeface="Arial" pitchFamily="34" charset="0"/>
                <a:cs typeface="Arial" pitchFamily="34" charset="0"/>
              </a:rPr>
              <a:t>Maintaining communication</a:t>
            </a:r>
          </a:p>
          <a:p>
            <a:pPr eaLnBrk="1" hangingPunct="1">
              <a:defRPr/>
            </a:pPr>
            <a:r>
              <a:rPr lang="en-US" sz="1800" dirty="0" smtClean="0">
                <a:latin typeface="Arial" pitchFamily="34" charset="0"/>
                <a:cs typeface="Arial" pitchFamily="34" charset="0"/>
              </a:rPr>
              <a:t>Staff reductions (at all levels)</a:t>
            </a:r>
            <a:endParaRPr lang="en-US" sz="2400" u="sng" dirty="0" smtClean="0">
              <a:latin typeface="Arial" pitchFamily="34" charset="0"/>
              <a:cs typeface="Arial" pitchFamily="34" charset="0"/>
            </a:endParaRPr>
          </a:p>
          <a:p>
            <a:pPr marL="0" indent="0" eaLnBrk="1" hangingPunct="1">
              <a:buFont typeface="Wingdings 2" pitchFamily="18" charset="2"/>
              <a:buNone/>
              <a:defRPr/>
            </a:pPr>
            <a:endParaRPr lang="en-US" sz="1200" u="sng" dirty="0">
              <a:latin typeface="Arial" pitchFamily="34" charset="0"/>
              <a:cs typeface="Arial" pitchFamily="34" charset="0"/>
            </a:endParaRPr>
          </a:p>
          <a:p>
            <a:pPr marL="0" indent="0" eaLnBrk="1" hangingPunct="1">
              <a:buFont typeface="Wingdings 2" pitchFamily="18" charset="2"/>
              <a:buNone/>
              <a:defRPr/>
            </a:pPr>
            <a:r>
              <a:rPr lang="en-US" sz="2400" u="sng" dirty="0" smtClean="0">
                <a:latin typeface="Arial" pitchFamily="34" charset="0"/>
                <a:cs typeface="Arial" pitchFamily="34" charset="0"/>
              </a:rPr>
              <a:t>Successes</a:t>
            </a:r>
            <a:endParaRPr lang="en-US" sz="1400" dirty="0">
              <a:latin typeface="Arial" pitchFamily="34" charset="0"/>
              <a:cs typeface="Arial" pitchFamily="34" charset="0"/>
            </a:endParaRPr>
          </a:p>
          <a:p>
            <a:pPr eaLnBrk="1" hangingPunct="1">
              <a:defRPr/>
            </a:pPr>
            <a:r>
              <a:rPr lang="en-US" sz="1800" dirty="0" smtClean="0">
                <a:latin typeface="Arial" pitchFamily="34" charset="0"/>
                <a:cs typeface="Arial" pitchFamily="34" charset="0"/>
              </a:rPr>
              <a:t>Data focus</a:t>
            </a:r>
          </a:p>
          <a:p>
            <a:pPr eaLnBrk="1" hangingPunct="1">
              <a:defRPr/>
            </a:pPr>
            <a:r>
              <a:rPr lang="en-US" sz="1800" dirty="0" smtClean="0">
                <a:latin typeface="Arial" pitchFamily="34" charset="0"/>
                <a:cs typeface="Arial" pitchFamily="34" charset="0"/>
              </a:rPr>
              <a:t>Close relationship with ARIES partners, state, agencies</a:t>
            </a:r>
          </a:p>
          <a:p>
            <a:pPr eaLnBrk="1" hangingPunct="1">
              <a:defRPr/>
            </a:pPr>
            <a:r>
              <a:rPr lang="en-US" sz="1800" dirty="0" smtClean="0">
                <a:latin typeface="Arial" pitchFamily="34" charset="0"/>
                <a:cs typeface="Arial" pitchFamily="34" charset="0"/>
              </a:rPr>
              <a:t>Agency buy-in</a:t>
            </a:r>
          </a:p>
          <a:p>
            <a:pPr eaLnBrk="1" hangingPunct="1">
              <a:defRPr/>
            </a:pPr>
            <a:r>
              <a:rPr lang="en-US" sz="1800" dirty="0" smtClean="0">
                <a:latin typeface="Arial" pitchFamily="34" charset="0"/>
                <a:cs typeface="Arial" pitchFamily="34" charset="0"/>
              </a:rPr>
              <a:t>Improved data collection</a:t>
            </a:r>
          </a:p>
          <a:p>
            <a:pPr eaLnBrk="1" hangingPunct="1">
              <a:defRPr/>
            </a:pPr>
            <a:endParaRPr lang="en-US" sz="2000" dirty="0" smtClean="0">
              <a:latin typeface="Arial" pitchFamily="34" charset="0"/>
              <a:cs typeface="Arial" pitchFamily="34" charset="0"/>
            </a:endParaRPr>
          </a:p>
          <a:p>
            <a:pPr lvl="1" eaLnBrk="1" hangingPunct="1">
              <a:defRPr/>
            </a:pPr>
            <a:endParaRPr lang="en-US" sz="2200" dirty="0" smtClean="0">
              <a:latin typeface="Arial" pitchFamily="34" charset="0"/>
              <a:cs typeface="Arial" pitchFamily="34" charset="0"/>
            </a:endParaRPr>
          </a:p>
          <a:p>
            <a:pPr eaLnBrk="1" hangingPunct="1">
              <a:defRPr/>
            </a:pPr>
            <a:endParaRPr lang="en-US" b="1" dirty="0" smtClean="0">
              <a:latin typeface="Arial" pitchFamily="34" charset="0"/>
              <a:cs typeface="Arial" pitchFamily="34" charset="0"/>
            </a:endParaRPr>
          </a:p>
        </p:txBody>
      </p:sp>
      <p:sp>
        <p:nvSpPr>
          <p:cNvPr id="389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872E654-E394-4A80-888A-020A2D246666}" type="slidenum">
              <a:rPr lang="en-US" smtClean="0">
                <a:solidFill>
                  <a:prstClr val="black"/>
                </a:solidFill>
              </a:rPr>
              <a:pPr eaLnBrk="1" hangingPunct="1"/>
              <a:t>68</a:t>
            </a:fld>
            <a:endParaRPr lang="en-US" smtClean="0">
              <a:solidFill>
                <a:prstClr val="black"/>
              </a:solidFill>
            </a:endParaRPr>
          </a:p>
        </p:txBody>
      </p:sp>
      <p:pic>
        <p:nvPicPr>
          <p:cNvPr id="29702" name="Picture 6" descr="http://joeiannotta.com/wp-content/uploads/2012/09/challenge-succe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768894"/>
            <a:ext cx="2971800" cy="281319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3543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A699ABF-8C44-4703-8AFA-B13B6D5D960D}" type="slidenum">
              <a:rPr lang="en-US" smtClean="0">
                <a:solidFill>
                  <a:srgbClr val="045C75"/>
                </a:solidFill>
              </a:rPr>
              <a:pPr eaLnBrk="1" hangingPunct="1"/>
              <a:t>69</a:t>
            </a:fld>
            <a:endParaRPr lang="en-US" smtClean="0">
              <a:solidFill>
                <a:srgbClr val="045C75"/>
              </a:solidFill>
            </a:endParaRPr>
          </a:p>
        </p:txBody>
      </p:sp>
      <p:sp>
        <p:nvSpPr>
          <p:cNvPr id="39939" name="Title 1"/>
          <p:cNvSpPr>
            <a:spLocks noGrp="1"/>
          </p:cNvSpPr>
          <p:nvPr>
            <p:ph type="title"/>
          </p:nvPr>
        </p:nvSpPr>
        <p:spPr>
          <a:xfrm>
            <a:off x="1981200" y="1143000"/>
            <a:ext cx="5181600" cy="1143000"/>
          </a:xfrm>
        </p:spPr>
        <p:txBody>
          <a:bodyPr/>
          <a:lstStyle/>
          <a:p>
            <a:pPr algn="ctr"/>
            <a:r>
              <a:rPr lang="en-US" sz="7200" b="1" smtClean="0">
                <a:solidFill>
                  <a:schemeClr val="bg1"/>
                </a:solidFill>
                <a:latin typeface="Arial" charset="0"/>
                <a:cs typeface="Arial" charset="0"/>
              </a:rPr>
              <a:t>Questions?</a:t>
            </a:r>
          </a:p>
        </p:txBody>
      </p:sp>
      <p:pic>
        <p:nvPicPr>
          <p:cNvPr id="39940" name="Picture 8" descr="http://coastdaylight.com/ljames1/baldy_groves_j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09100" cy="726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66800" y="4876800"/>
            <a:ext cx="7467600" cy="1446550"/>
          </a:xfrm>
          <a:prstGeom prst="rect">
            <a:avLst/>
          </a:prstGeom>
          <a:noFill/>
        </p:spPr>
        <p:txBody>
          <a:bodyPr>
            <a:spAutoFit/>
          </a:bodyPr>
          <a:lstStyle/>
          <a:p>
            <a:pPr fontAlgn="base">
              <a:spcBef>
                <a:spcPct val="0"/>
              </a:spcBef>
              <a:spcAft>
                <a:spcPct val="0"/>
              </a:spcAft>
              <a:defRPr/>
            </a:pPr>
            <a:r>
              <a:rPr lang="en-US" sz="8800" b="1" dirty="0">
                <a:ln w="31550" cmpd="sng">
                  <a:solidFill>
                    <a:srgbClr val="FF6600"/>
                  </a:solidFill>
                  <a:prstDash val="solid"/>
                </a:ln>
                <a:solidFill>
                  <a:srgbClr val="FFB469"/>
                </a:solidFill>
                <a:effectLst>
                  <a:outerShdw blurRad="41275" dist="12700" dir="12000000" algn="tl" rotWithShape="0">
                    <a:srgbClr val="000000">
                      <a:alpha val="40000"/>
                    </a:srgbClr>
                  </a:outerShdw>
                </a:effectLst>
                <a:latin typeface="Arial" charset="0"/>
                <a:cs typeface="Arial" charset="0"/>
              </a:rPr>
              <a:t>QUESTIONS?</a:t>
            </a:r>
          </a:p>
        </p:txBody>
      </p:sp>
    </p:spTree>
    <p:extLst>
      <p:ext uri="{BB962C8B-B14F-4D97-AF65-F5344CB8AC3E}">
        <p14:creationId xmlns:p14="http://schemas.microsoft.com/office/powerpoint/2010/main" val="358031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Interventions</a:t>
            </a:r>
            <a:endParaRPr lang="en-US" dirty="0"/>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2164224630"/>
              </p:ext>
            </p:extLst>
          </p:nvPr>
        </p:nvGraphicFramePr>
        <p:xfrm>
          <a:off x="304800" y="5334000"/>
          <a:ext cx="8458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5835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Intervention: Process Check</a:t>
            </a:r>
            <a:endParaRPr lang="en-US" dirty="0"/>
          </a:p>
        </p:txBody>
      </p:sp>
      <p:sp>
        <p:nvSpPr>
          <p:cNvPr id="9" name="Content Placeholder 8"/>
          <p:cNvSpPr>
            <a:spLocks noGrp="1"/>
          </p:cNvSpPr>
          <p:nvPr>
            <p:ph idx="1"/>
          </p:nvPr>
        </p:nvSpPr>
        <p:spPr>
          <a:xfrm>
            <a:off x="457200" y="2667000"/>
            <a:ext cx="8305800" cy="3581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buFont typeface="Wingdings" pitchFamily="2" charset="2"/>
              <a:buChar char=""/>
            </a:pPr>
            <a:r>
              <a:rPr lang="en-US" sz="1600" kern="1200" dirty="0">
                <a:latin typeface="+mj-lt"/>
              </a:rPr>
              <a:t>Process </a:t>
            </a:r>
            <a:r>
              <a:rPr lang="en-US" sz="1600" kern="1200" dirty="0" smtClean="0">
                <a:latin typeface="+mj-lt"/>
              </a:rPr>
              <a:t>Checks </a:t>
            </a:r>
            <a:r>
              <a:rPr lang="en-US" sz="1600" kern="1200" dirty="0" smtClean="0"/>
              <a:t>ask: </a:t>
            </a:r>
            <a:r>
              <a:rPr lang="en-US" sz="1600" kern="1200" dirty="0"/>
              <a:t>Are users entering data into </a:t>
            </a:r>
            <a:r>
              <a:rPr lang="en-US" sz="1600" kern="1200" dirty="0" smtClean="0"/>
              <a:t>ARIES?</a:t>
            </a:r>
          </a:p>
          <a:p>
            <a:pPr eaLnBrk="0" hangingPunct="0">
              <a:buFont typeface="Wingdings" pitchFamily="2" charset="2"/>
              <a:buChar char=""/>
            </a:pPr>
            <a:endParaRPr lang="en-US" sz="1600" kern="1200" dirty="0"/>
          </a:p>
          <a:p>
            <a:pPr eaLnBrk="0" hangingPunct="0">
              <a:buFont typeface="Wingdings" pitchFamily="2" charset="2"/>
              <a:buChar char=""/>
            </a:pPr>
            <a:r>
              <a:rPr lang="en-US" sz="1600" kern="1200" dirty="0" smtClean="0"/>
              <a:t>A </a:t>
            </a:r>
            <a:r>
              <a:rPr lang="en-US" sz="1600" kern="1200" dirty="0"/>
              <a:t>different topic is handled </a:t>
            </a:r>
            <a:r>
              <a:rPr lang="en-US" sz="1600" kern="1200" dirty="0" smtClean="0"/>
              <a:t>each month </a:t>
            </a:r>
            <a:r>
              <a:rPr lang="en-US" sz="1600" kern="1200" dirty="0"/>
              <a:t>such as</a:t>
            </a:r>
            <a:r>
              <a:rPr lang="en-US" sz="1600" kern="1200" dirty="0" smtClean="0"/>
              <a:t>:</a:t>
            </a:r>
          </a:p>
          <a:p>
            <a:pPr eaLnBrk="0" hangingPunct="0">
              <a:buFont typeface="Wingdings" pitchFamily="2" charset="2"/>
              <a:buChar char=""/>
            </a:pPr>
            <a:endParaRPr lang="en-US" sz="1600" kern="1200" dirty="0"/>
          </a:p>
          <a:p>
            <a:pPr marL="742950" lvl="2" indent="-342900" eaLnBrk="0" hangingPunct="0">
              <a:buFont typeface="Wingdings" pitchFamily="2" charset="2"/>
              <a:buChar char=""/>
            </a:pPr>
            <a:r>
              <a:rPr lang="en-US" sz="1600" kern="1200" dirty="0">
                <a:ea typeface="+mn-ea"/>
                <a:cs typeface="+mn-cs"/>
              </a:rPr>
              <a:t>Are services being entered?</a:t>
            </a:r>
          </a:p>
          <a:p>
            <a:pPr marL="742950" lvl="2" indent="-342900" eaLnBrk="0" hangingPunct="0">
              <a:buFont typeface="Wingdings" pitchFamily="2" charset="2"/>
              <a:buChar char=""/>
            </a:pPr>
            <a:r>
              <a:rPr lang="en-US" sz="1600" kern="1200" dirty="0">
                <a:ea typeface="+mn-ea"/>
                <a:cs typeface="+mn-cs"/>
              </a:rPr>
              <a:t>Are data being entered in a timely fashion?</a:t>
            </a:r>
          </a:p>
          <a:p>
            <a:pPr marL="742950" lvl="2" indent="-342900" eaLnBrk="0" hangingPunct="0">
              <a:buFont typeface="Wingdings" pitchFamily="2" charset="2"/>
              <a:buChar char=""/>
            </a:pPr>
            <a:r>
              <a:rPr lang="en-US" sz="1600" kern="1200" dirty="0">
                <a:ea typeface="+mn-ea"/>
                <a:cs typeface="+mn-cs"/>
              </a:rPr>
              <a:t>Are providers informing their clients about the ability to “share” their ARIES data with their other providers?</a:t>
            </a:r>
          </a:p>
          <a:p>
            <a:pPr eaLnBrk="0" hangingPunct="0">
              <a:buFont typeface="Wingdings" pitchFamily="2" charset="2"/>
              <a:buChar char=""/>
            </a:pPr>
            <a:endParaRPr lang="en-US" sz="1600" kern="1200" dirty="0"/>
          </a:p>
          <a:p>
            <a:pPr eaLnBrk="0" hangingPunct="0">
              <a:buFont typeface="Wingdings" pitchFamily="2" charset="2"/>
              <a:buChar char=""/>
            </a:pPr>
            <a:r>
              <a:rPr lang="en-US" sz="1600" kern="1200" dirty="0"/>
              <a:t>Occurs 11 to 12 times per </a:t>
            </a:r>
            <a:r>
              <a:rPr lang="en-US" sz="1600" kern="1200" dirty="0" smtClean="0"/>
              <a:t>year</a:t>
            </a:r>
            <a:endParaRPr lang="en-US" sz="1600" kern="1200" dirty="0"/>
          </a:p>
        </p:txBody>
      </p:sp>
    </p:spTree>
    <p:extLst>
      <p:ext uri="{BB962C8B-B14F-4D97-AF65-F5344CB8AC3E}">
        <p14:creationId xmlns:p14="http://schemas.microsoft.com/office/powerpoint/2010/main" val="3310595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1828800"/>
            <a:ext cx="8839200" cy="838200"/>
          </a:xfrm>
        </p:spPr>
        <p:txBody>
          <a:bodyPr/>
          <a:lstStyle/>
          <a:p>
            <a:r>
              <a:rPr lang="en-US" sz="2800" dirty="0" smtClean="0"/>
              <a:t>Intervention: Focused Technical Assistance</a:t>
            </a:r>
            <a:endParaRPr lang="en-US" sz="2800" dirty="0"/>
          </a:p>
        </p:txBody>
      </p:sp>
      <p:sp>
        <p:nvSpPr>
          <p:cNvPr id="9" name="Content Placeholder 8"/>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buFont typeface="Wingdings" pitchFamily="2" charset="2"/>
              <a:buChar char=""/>
            </a:pPr>
            <a:r>
              <a:rPr lang="en-US" sz="1600" kern="1200" dirty="0" smtClean="0">
                <a:latin typeface="+mj-lt"/>
              </a:rPr>
              <a:t>Focused Technical Assistance (FTA) </a:t>
            </a:r>
            <a:r>
              <a:rPr lang="en-US" sz="1600" kern="1200" dirty="0" smtClean="0">
                <a:latin typeface="Arial" charset="0"/>
              </a:rPr>
              <a:t>asks: </a:t>
            </a:r>
            <a:r>
              <a:rPr lang="en-US" sz="1600" kern="1200" dirty="0">
                <a:latin typeface="Arial" charset="0"/>
              </a:rPr>
              <a:t>What </a:t>
            </a:r>
            <a:r>
              <a:rPr lang="en-US" sz="1600" kern="1200" dirty="0" smtClean="0">
                <a:latin typeface="Arial" charset="0"/>
              </a:rPr>
              <a:t>is the </a:t>
            </a:r>
            <a:r>
              <a:rPr lang="en-US" sz="1600" kern="1200" dirty="0">
                <a:latin typeface="Arial" charset="0"/>
              </a:rPr>
              <a:t>quality of the data </a:t>
            </a:r>
            <a:r>
              <a:rPr lang="en-US" sz="1600" kern="1200" dirty="0" smtClean="0">
                <a:latin typeface="Arial" charset="0"/>
              </a:rPr>
              <a:t>being entered </a:t>
            </a:r>
            <a:r>
              <a:rPr lang="en-US" sz="1600" kern="1200" dirty="0">
                <a:latin typeface="Arial" charset="0"/>
              </a:rPr>
              <a:t>into </a:t>
            </a:r>
            <a:r>
              <a:rPr lang="en-US" sz="1600" kern="1200" dirty="0" smtClean="0">
                <a:latin typeface="Arial" charset="0"/>
              </a:rPr>
              <a:t>ARIES?</a:t>
            </a:r>
          </a:p>
          <a:p>
            <a:pPr eaLnBrk="0" hangingPunct="0">
              <a:buFont typeface="Wingdings" pitchFamily="2" charset="2"/>
              <a:buChar char=""/>
            </a:pPr>
            <a:endParaRPr lang="en-US" sz="1600" kern="1200" dirty="0">
              <a:latin typeface="Arial" charset="0"/>
            </a:endParaRPr>
          </a:p>
          <a:p>
            <a:pPr eaLnBrk="0" hangingPunct="0">
              <a:buFont typeface="Wingdings" pitchFamily="2" charset="2"/>
              <a:buChar char=""/>
            </a:pPr>
            <a:r>
              <a:rPr lang="en-US" sz="1600" kern="1200" dirty="0" smtClean="0">
                <a:latin typeface="Arial" charset="0"/>
              </a:rPr>
              <a:t>Unlike typical user trainings</a:t>
            </a:r>
            <a:r>
              <a:rPr lang="en-US" sz="1600" kern="1200" dirty="0">
                <a:latin typeface="Arial" charset="0"/>
              </a:rPr>
              <a:t>, this intervention </a:t>
            </a:r>
            <a:r>
              <a:rPr lang="en-US" sz="1600" kern="1200" dirty="0" smtClean="0">
                <a:latin typeface="Arial" charset="0"/>
              </a:rPr>
              <a:t>is narrowly </a:t>
            </a:r>
            <a:r>
              <a:rPr lang="en-US" sz="1600" kern="1200" dirty="0">
                <a:latin typeface="Arial" charset="0"/>
              </a:rPr>
              <a:t>focused on </a:t>
            </a:r>
            <a:r>
              <a:rPr lang="en-US" sz="1600" kern="1200" dirty="0" smtClean="0">
                <a:latin typeface="Arial" charset="0"/>
              </a:rPr>
              <a:t>improving </a:t>
            </a:r>
            <a:r>
              <a:rPr lang="en-US" sz="1600" b="1" u="sng" kern="1200" dirty="0" smtClean="0">
                <a:latin typeface="Arial" charset="0"/>
              </a:rPr>
              <a:t>selected</a:t>
            </a:r>
            <a:r>
              <a:rPr lang="en-US" sz="1600" kern="1200" dirty="0" smtClean="0">
                <a:latin typeface="Arial" charset="0"/>
              </a:rPr>
              <a:t> </a:t>
            </a:r>
            <a:r>
              <a:rPr lang="en-US" sz="1600" kern="1200" dirty="0">
                <a:latin typeface="Arial" charset="0"/>
              </a:rPr>
              <a:t>providers’ ability </a:t>
            </a:r>
            <a:r>
              <a:rPr lang="en-US" sz="1600" kern="1200" dirty="0" smtClean="0">
                <a:latin typeface="Arial" charset="0"/>
              </a:rPr>
              <a:t>to collect </a:t>
            </a:r>
            <a:r>
              <a:rPr lang="en-US" sz="1600" kern="1200" dirty="0">
                <a:latin typeface="Arial" charset="0"/>
              </a:rPr>
              <a:t>and enter </a:t>
            </a:r>
            <a:r>
              <a:rPr lang="en-US" sz="1600" b="1" u="sng" kern="1200" dirty="0">
                <a:latin typeface="Arial" charset="0"/>
              </a:rPr>
              <a:t>key</a:t>
            </a:r>
            <a:r>
              <a:rPr lang="en-US" sz="1600" kern="1200" dirty="0">
                <a:latin typeface="Arial" charset="0"/>
              </a:rPr>
              <a:t> </a:t>
            </a:r>
            <a:r>
              <a:rPr lang="en-US" sz="1600" kern="1200" dirty="0" smtClean="0">
                <a:latin typeface="Arial" charset="0"/>
              </a:rPr>
              <a:t>data elements</a:t>
            </a:r>
          </a:p>
          <a:p>
            <a:pPr eaLnBrk="0" hangingPunct="0">
              <a:buFont typeface="Wingdings" pitchFamily="2" charset="2"/>
              <a:buChar char=""/>
            </a:pPr>
            <a:endParaRPr lang="en-US" sz="1600" kern="1200" dirty="0">
              <a:latin typeface="Arial" charset="0"/>
            </a:endParaRPr>
          </a:p>
          <a:p>
            <a:pPr eaLnBrk="0" hangingPunct="0">
              <a:buFont typeface="Wingdings" pitchFamily="2" charset="2"/>
              <a:buChar char=""/>
            </a:pPr>
            <a:r>
              <a:rPr lang="en-US" sz="1600" kern="1200" dirty="0" smtClean="0">
                <a:latin typeface="Arial" charset="0"/>
              </a:rPr>
              <a:t>Use webinars to focus on improving data elements such as CDC Disease Stage, Insurance, and CD4 Tests</a:t>
            </a:r>
          </a:p>
          <a:p>
            <a:pPr eaLnBrk="0" hangingPunct="0">
              <a:buFont typeface="Wingdings" pitchFamily="2" charset="2"/>
              <a:buChar char=""/>
            </a:pPr>
            <a:endParaRPr lang="en-US" sz="1600" kern="1200" dirty="0" smtClean="0">
              <a:latin typeface="Arial" charset="0"/>
            </a:endParaRPr>
          </a:p>
          <a:p>
            <a:pPr eaLnBrk="0" hangingPunct="0">
              <a:buFont typeface="Wingdings" pitchFamily="2" charset="2"/>
              <a:buChar char=""/>
            </a:pPr>
            <a:r>
              <a:rPr lang="en-US" sz="1600" kern="1200" dirty="0" smtClean="0">
                <a:latin typeface="Arial" charset="0"/>
              </a:rPr>
              <a:t>Occurs 7 </a:t>
            </a:r>
            <a:r>
              <a:rPr lang="en-US" sz="1600" kern="1200" dirty="0">
                <a:latin typeface="Arial" charset="0"/>
              </a:rPr>
              <a:t>to </a:t>
            </a:r>
            <a:r>
              <a:rPr lang="en-US" sz="1600" kern="1200" dirty="0" smtClean="0">
                <a:latin typeface="Arial" charset="0"/>
              </a:rPr>
              <a:t>8 </a:t>
            </a:r>
            <a:r>
              <a:rPr lang="en-US" sz="1600" kern="1200" dirty="0">
                <a:latin typeface="Arial" charset="0"/>
              </a:rPr>
              <a:t>times per </a:t>
            </a:r>
            <a:r>
              <a:rPr lang="en-US" sz="1600" kern="1200" dirty="0" smtClean="0">
                <a:latin typeface="Arial" charset="0"/>
              </a:rPr>
              <a:t>year</a:t>
            </a:r>
            <a:endParaRPr lang="en-US" sz="1600" kern="1200" dirty="0"/>
          </a:p>
        </p:txBody>
      </p:sp>
    </p:spTree>
    <p:extLst>
      <p:ext uri="{BB962C8B-B14F-4D97-AF65-F5344CB8AC3E}">
        <p14:creationId xmlns:p14="http://schemas.microsoft.com/office/powerpoint/2010/main" val="25198915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4.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chnology at work design template">
  <a:themeElements>
    <a:clrScheme name="Default Design 8">
      <a:dk1>
        <a:srgbClr val="58572B"/>
      </a:dk1>
      <a:lt1>
        <a:srgbClr val="FFFFFF"/>
      </a:lt1>
      <a:dk2>
        <a:srgbClr val="808000"/>
      </a:dk2>
      <a:lt2>
        <a:srgbClr val="333333"/>
      </a:lt2>
      <a:accent1>
        <a:srgbClr val="CCCC99"/>
      </a:accent1>
      <a:accent2>
        <a:srgbClr val="FFFFCC"/>
      </a:accent2>
      <a:accent3>
        <a:srgbClr val="FFFFFF"/>
      </a:accent3>
      <a:accent4>
        <a:srgbClr val="4A4923"/>
      </a:accent4>
      <a:accent5>
        <a:srgbClr val="E2E2CA"/>
      </a:accent5>
      <a:accent6>
        <a:srgbClr val="E7E7B9"/>
      </a:accent6>
      <a:hlink>
        <a:srgbClr val="990000"/>
      </a:hlink>
      <a:folHlink>
        <a:srgbClr val="6633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4D4D4D"/>
        </a:dk1>
        <a:lt1>
          <a:srgbClr val="FFFFD9"/>
        </a:lt1>
        <a:dk2>
          <a:srgbClr val="000000"/>
        </a:dk2>
        <a:lt2>
          <a:srgbClr val="7F7F7D"/>
        </a:lt2>
        <a:accent1>
          <a:srgbClr val="DEDACF"/>
        </a:accent1>
        <a:accent2>
          <a:srgbClr val="536D89"/>
        </a:accent2>
        <a:accent3>
          <a:srgbClr val="FFFFE9"/>
        </a:accent3>
        <a:accent4>
          <a:srgbClr val="404040"/>
        </a:accent4>
        <a:accent5>
          <a:srgbClr val="ECEAE4"/>
        </a:accent5>
        <a:accent6>
          <a:srgbClr val="4A627C"/>
        </a:accent6>
        <a:hlink>
          <a:srgbClr val="943C35"/>
        </a:hlink>
        <a:folHlink>
          <a:srgbClr val="63406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DEF6F1"/>
        </a:lt1>
        <a:dk2>
          <a:srgbClr val="000000"/>
        </a:dk2>
        <a:lt2>
          <a:srgbClr val="969696"/>
        </a:lt2>
        <a:accent1>
          <a:srgbClr val="E1EAED"/>
        </a:accent1>
        <a:accent2>
          <a:srgbClr val="8DC6FF"/>
        </a:accent2>
        <a:accent3>
          <a:srgbClr val="ECFAF7"/>
        </a:accent3>
        <a:accent4>
          <a:srgbClr val="000000"/>
        </a:accent4>
        <a:accent5>
          <a:srgbClr val="EEF3F4"/>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85B400"/>
        </a:folHlink>
      </a:clrScheme>
      <a:clrMap bg1="lt1" tx1="dk1" bg2="lt2" tx2="dk2" accent1="accent1" accent2="accent2" accent3="accent3" accent4="accent4" accent5="accent5" accent6="accent6" hlink="hlink" folHlink="folHlink"/>
    </a:extraClrScheme>
    <a:extraClrScheme>
      <a:clrScheme name="Default Design 7">
        <a:dk1>
          <a:srgbClr val="666666"/>
        </a:dk1>
        <a:lt1>
          <a:srgbClr val="FFFFFF"/>
        </a:lt1>
        <a:dk2>
          <a:srgbClr val="000000"/>
        </a:dk2>
        <a:lt2>
          <a:srgbClr val="333333"/>
        </a:lt2>
        <a:accent1>
          <a:srgbClr val="D7DCC8"/>
        </a:accent1>
        <a:accent2>
          <a:srgbClr val="8DC6FF"/>
        </a:accent2>
        <a:accent3>
          <a:srgbClr val="FFFFFF"/>
        </a:accent3>
        <a:accent4>
          <a:srgbClr val="565656"/>
        </a:accent4>
        <a:accent5>
          <a:srgbClr val="E8EBE0"/>
        </a:accent5>
        <a:accent6>
          <a:srgbClr val="7FB3E7"/>
        </a:accent6>
        <a:hlink>
          <a:srgbClr val="0066CC"/>
        </a:hlink>
        <a:folHlink>
          <a:srgbClr val="FF9933"/>
        </a:folHlink>
      </a:clrScheme>
      <a:clrMap bg1="lt1" tx1="dk1" bg2="lt2" tx2="dk2" accent1="accent1" accent2="accent2" accent3="accent3" accent4="accent4" accent5="accent5" accent6="accent6" hlink="hlink" folHlink="folHlink"/>
    </a:extraClrScheme>
    <a:extraClrScheme>
      <a:clrScheme name="Default Design 8">
        <a:dk1>
          <a:srgbClr val="58572B"/>
        </a:dk1>
        <a:lt1>
          <a:srgbClr val="FFFFFF"/>
        </a:lt1>
        <a:dk2>
          <a:srgbClr val="808000"/>
        </a:dk2>
        <a:lt2>
          <a:srgbClr val="333333"/>
        </a:lt2>
        <a:accent1>
          <a:srgbClr val="CCCC99"/>
        </a:accent1>
        <a:accent2>
          <a:srgbClr val="FFFFCC"/>
        </a:accent2>
        <a:accent3>
          <a:srgbClr val="FFFFFF"/>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
      <a:clrScheme name="Default Design 9">
        <a:dk1>
          <a:srgbClr val="666633"/>
        </a:dk1>
        <a:lt1>
          <a:srgbClr val="008080"/>
        </a:lt1>
        <a:dk2>
          <a:srgbClr val="808000"/>
        </a:dk2>
        <a:lt2>
          <a:srgbClr val="005A58"/>
        </a:lt2>
        <a:accent1>
          <a:srgbClr val="B5C6B3"/>
        </a:accent1>
        <a:accent2>
          <a:srgbClr val="FFA962"/>
        </a:accent2>
        <a:accent3>
          <a:srgbClr val="AAC0C0"/>
        </a:accent3>
        <a:accent4>
          <a:srgbClr val="56562A"/>
        </a:accent4>
        <a:accent5>
          <a:srgbClr val="D7DFD6"/>
        </a:accent5>
        <a:accent6>
          <a:srgbClr val="E79958"/>
        </a:accent6>
        <a:hlink>
          <a:srgbClr val="FFEFCE"/>
        </a:hlink>
        <a:folHlink>
          <a:srgbClr val="A74101"/>
        </a:folHlink>
      </a:clrScheme>
      <a:clrMap bg1="lt1" tx1="dk1" bg2="lt2" tx2="dk2" accent1="accent1" accent2="accent2" accent3="accent3" accent4="accent4" accent5="accent5" accent6="accent6" hlink="hlink" folHlink="folHlink"/>
    </a:extraClrScheme>
    <a:extraClrScheme>
      <a:clrScheme name="Default Design 10">
        <a:dk1>
          <a:srgbClr val="003366"/>
        </a:dk1>
        <a:lt1>
          <a:srgbClr val="A28E73"/>
        </a:lt1>
        <a:dk2>
          <a:srgbClr val="000099"/>
        </a:dk2>
        <a:lt2>
          <a:srgbClr val="D2C368"/>
        </a:lt2>
        <a:accent1>
          <a:srgbClr val="D1EBEA"/>
        </a:accent1>
        <a:accent2>
          <a:srgbClr val="CEC975"/>
        </a:accent2>
        <a:accent3>
          <a:srgbClr val="AAAACA"/>
        </a:accent3>
        <a:accent4>
          <a:srgbClr val="8A7861"/>
        </a:accent4>
        <a:accent5>
          <a:srgbClr val="E5F3F3"/>
        </a:accent5>
        <a:accent6>
          <a:srgbClr val="BAB669"/>
        </a:accent6>
        <a:hlink>
          <a:srgbClr val="7EBA93"/>
        </a:hlink>
        <a:folHlink>
          <a:srgbClr val="F09D3D"/>
        </a:folHlink>
      </a:clrScheme>
      <a:clrMap bg1="dk2" tx1="lt1" bg2="dk1" tx2="lt2" accent1="accent1" accent2="accent2" accent3="accent3" accent4="accent4" accent5="accent5" accent6="accent6" hlink="hlink" folHlink="folHlink"/>
    </a:extraClrScheme>
    <a:extraClrScheme>
      <a:clrScheme name="Default Design 11">
        <a:dk1>
          <a:srgbClr val="336699"/>
        </a:dk1>
        <a:lt1>
          <a:srgbClr val="969696"/>
        </a:lt1>
        <a:dk2>
          <a:srgbClr val="000000"/>
        </a:dk2>
        <a:lt2>
          <a:srgbClr val="517FA1"/>
        </a:lt2>
        <a:accent1>
          <a:srgbClr val="F3F5DD"/>
        </a:accent1>
        <a:accent2>
          <a:srgbClr val="CB4B0A"/>
        </a:accent2>
        <a:accent3>
          <a:srgbClr val="AAAAAA"/>
        </a:accent3>
        <a:accent4>
          <a:srgbClr val="7F7F7F"/>
        </a:accent4>
        <a:accent5>
          <a:srgbClr val="F8F9EB"/>
        </a:accent5>
        <a:accent6>
          <a:srgbClr val="B84308"/>
        </a:accent6>
        <a:hlink>
          <a:srgbClr val="D4B224"/>
        </a:hlink>
        <a:folHlink>
          <a:srgbClr val="D58E56"/>
        </a:folHlink>
      </a:clrScheme>
      <a:clrMap bg1="dk2" tx1="lt1" bg2="dk1" tx2="lt2" accent1="accent1" accent2="accent2" accent3="accent3" accent4="accent4" accent5="accent5" accent6="accent6" hlink="hlink" folHlink="folHlink"/>
    </a:extraClrScheme>
    <a:extraClrScheme>
      <a:clrScheme name="Default Design 12">
        <a:dk1>
          <a:srgbClr val="5C1F00"/>
        </a:dk1>
        <a:lt1>
          <a:srgbClr val="8FA418"/>
        </a:lt1>
        <a:dk2>
          <a:srgbClr val="800000"/>
        </a:dk2>
        <a:lt2>
          <a:srgbClr val="A89546"/>
        </a:lt2>
        <a:accent1>
          <a:srgbClr val="EDF6BE"/>
        </a:accent1>
        <a:accent2>
          <a:srgbClr val="ADBC00"/>
        </a:accent2>
        <a:accent3>
          <a:srgbClr val="C0AAAA"/>
        </a:accent3>
        <a:accent4>
          <a:srgbClr val="798B13"/>
        </a:accent4>
        <a:accent5>
          <a:srgbClr val="F4FADB"/>
        </a:accent5>
        <a:accent6>
          <a:srgbClr val="9CAA00"/>
        </a:accent6>
        <a:hlink>
          <a:srgbClr val="FF7500"/>
        </a:hlink>
        <a:folHlink>
          <a:srgbClr val="3E5E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19</TotalTime>
  <Words>3663</Words>
  <Application>Microsoft Office PowerPoint</Application>
  <PresentationFormat>On-screen Show (4:3)</PresentationFormat>
  <Paragraphs>586</Paragraphs>
  <Slides>69</Slides>
  <Notes>68</Notes>
  <HiddenSlides>0</HiddenSlides>
  <MMClips>0</MMClips>
  <ScaleCrop>false</ScaleCrop>
  <HeadingPairs>
    <vt:vector size="4" baseType="variant">
      <vt:variant>
        <vt:lpstr>Theme</vt:lpstr>
      </vt:variant>
      <vt:variant>
        <vt:i4>3</vt:i4>
      </vt:variant>
      <vt:variant>
        <vt:lpstr>Slide Titles</vt:lpstr>
      </vt:variant>
      <vt:variant>
        <vt:i4>69</vt:i4>
      </vt:variant>
    </vt:vector>
  </HeadingPairs>
  <TitlesOfParts>
    <vt:vector size="72" baseType="lpstr">
      <vt:lpstr>Solstice</vt:lpstr>
      <vt:lpstr>Technology at work design template</vt:lpstr>
      <vt:lpstr>Flow</vt:lpstr>
      <vt:lpstr>Making Data Count:</vt:lpstr>
      <vt:lpstr>Making Data Count:</vt:lpstr>
      <vt:lpstr>ARIES Overview</vt:lpstr>
      <vt:lpstr>ARIES in California</vt:lpstr>
      <vt:lpstr>“The DIP”</vt:lpstr>
      <vt:lpstr>“The DIP”</vt:lpstr>
      <vt:lpstr>Overview of Interventions</vt:lpstr>
      <vt:lpstr>Intervention: Process Check</vt:lpstr>
      <vt:lpstr>Intervention: Focused Technical Assistance</vt:lpstr>
      <vt:lpstr>Intervention: ARIES User Group</vt:lpstr>
      <vt:lpstr>Process Check</vt:lpstr>
      <vt:lpstr>Process Check</vt:lpstr>
      <vt:lpstr>Process Check</vt:lpstr>
      <vt:lpstr>Process Check</vt:lpstr>
      <vt:lpstr>Process Check</vt:lpstr>
      <vt:lpstr>Process Check</vt:lpstr>
      <vt:lpstr>Process Check</vt:lpstr>
      <vt:lpstr>Focused Technical Assistance</vt:lpstr>
      <vt:lpstr>Selecting Key Data Elements</vt:lpstr>
      <vt:lpstr>Selecting Key Data Elements</vt:lpstr>
      <vt:lpstr>Selecting Key Data Elements</vt:lpstr>
      <vt:lpstr>Selecting Key Data Elements</vt:lpstr>
      <vt:lpstr>Focused Technical Assistance</vt:lpstr>
      <vt:lpstr>Focused Technical Assistance</vt:lpstr>
      <vt:lpstr>FTA Monitoring Report</vt:lpstr>
      <vt:lpstr>Focused Technical Assistance</vt:lpstr>
      <vt:lpstr>Focused Technical Assistance</vt:lpstr>
      <vt:lpstr>Focused Technical Assistance</vt:lpstr>
      <vt:lpstr>Fix-It Report</vt:lpstr>
      <vt:lpstr>Focused Technical Assistance</vt:lpstr>
      <vt:lpstr>Focused Technical Assistance</vt:lpstr>
      <vt:lpstr>Focus Technical Assistance</vt:lpstr>
      <vt:lpstr>ARIES User Group</vt:lpstr>
      <vt:lpstr>ARIES User Group</vt:lpstr>
      <vt:lpstr>ARIES User Group</vt:lpstr>
      <vt:lpstr>Benefits of the DIP</vt:lpstr>
      <vt:lpstr>Benefits of the DIP</vt:lpstr>
      <vt:lpstr>Benefits of the DIP</vt:lpstr>
      <vt:lpstr>Benefits of the DIP</vt:lpstr>
      <vt:lpstr>Benefits of the DIP</vt:lpstr>
      <vt:lpstr>For More Information</vt:lpstr>
      <vt:lpstr>For More Information</vt:lpstr>
      <vt:lpstr>PowerPoint Presentation</vt:lpstr>
      <vt:lpstr>            Riverside/San Bernardino, CA TGA     Part A and MAI </vt:lpstr>
      <vt:lpstr>       Riverside/San Bernardino, CA TGA </vt:lpstr>
      <vt:lpstr>        We’re Huge!  </vt:lpstr>
      <vt:lpstr>       Unique Barriers Unique Region   </vt:lpstr>
      <vt:lpstr>     Riverside/San Bernardino, CA TGA </vt:lpstr>
      <vt:lpstr>       Local Data Improvement </vt:lpstr>
      <vt:lpstr>       Data Improvement Activities </vt:lpstr>
      <vt:lpstr>       #1: Contracts / Policies </vt:lpstr>
      <vt:lpstr>       #1: Contracts / Policies </vt:lpstr>
      <vt:lpstr>       #1: Contracts / Policies </vt:lpstr>
      <vt:lpstr>       #1: Contracts / Policies </vt:lpstr>
      <vt:lpstr>       #2: Technical Leads </vt:lpstr>
      <vt:lpstr>       #3: Fix-it Reports </vt:lpstr>
      <vt:lpstr>       #3: Fix-it Reports </vt:lpstr>
      <vt:lpstr>#3: Fix-it Reports</vt:lpstr>
      <vt:lpstr>#3: Fix-it Reports</vt:lpstr>
      <vt:lpstr>#4: Missing RSR Data Report</vt:lpstr>
      <vt:lpstr>#4: Missing RSR Data Report</vt:lpstr>
      <vt:lpstr>#4: Missing RSR Data Report</vt:lpstr>
      <vt:lpstr>#5: Focused TA Webinars</vt:lpstr>
      <vt:lpstr>#6: ARIES Data Reviews</vt:lpstr>
      <vt:lpstr>#7: On-site Verification</vt:lpstr>
      <vt:lpstr>       Progress 2010 to 2011 </vt:lpstr>
      <vt:lpstr>       Progress 2010 to 2011 </vt:lpstr>
      <vt:lpstr>       Challenges / Successes </vt:lpstr>
      <vt:lpstr>Questions?</vt:lpstr>
    </vt:vector>
  </TitlesOfParts>
  <Company>DHCS and CDPH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Data Count:</dc:title>
  <dc:creator>Karl Halfman</dc:creator>
  <cp:lastModifiedBy>Karl Halfman</cp:lastModifiedBy>
  <cp:revision>5</cp:revision>
  <dcterms:created xsi:type="dcterms:W3CDTF">2012-10-30T15:11:59Z</dcterms:created>
  <dcterms:modified xsi:type="dcterms:W3CDTF">2012-10-30T17:18:10Z</dcterms:modified>
</cp:coreProperties>
</file>