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6" r:id="rId2"/>
    <p:sldId id="284" r:id="rId3"/>
    <p:sldId id="258" r:id="rId4"/>
    <p:sldId id="257" r:id="rId5"/>
    <p:sldId id="259" r:id="rId6"/>
    <p:sldId id="260" r:id="rId7"/>
    <p:sldId id="262" r:id="rId8"/>
    <p:sldId id="263" r:id="rId9"/>
    <p:sldId id="264" r:id="rId10"/>
    <p:sldId id="265" r:id="rId11"/>
    <p:sldId id="268" r:id="rId12"/>
    <p:sldId id="285" r:id="rId13"/>
    <p:sldId id="286" r:id="rId14"/>
    <p:sldId id="288" r:id="rId15"/>
    <p:sldId id="266" r:id="rId16"/>
    <p:sldId id="267" r:id="rId17"/>
    <p:sldId id="269" r:id="rId18"/>
    <p:sldId id="298" r:id="rId19"/>
    <p:sldId id="271" r:id="rId20"/>
    <p:sldId id="272" r:id="rId21"/>
    <p:sldId id="287" r:id="rId22"/>
    <p:sldId id="273" r:id="rId23"/>
    <p:sldId id="274" r:id="rId24"/>
    <p:sldId id="275" r:id="rId25"/>
    <p:sldId id="276" r:id="rId26"/>
    <p:sldId id="277" r:id="rId27"/>
    <p:sldId id="278" r:id="rId28"/>
    <p:sldId id="279" r:id="rId29"/>
    <p:sldId id="280" r:id="rId30"/>
    <p:sldId id="281" r:id="rId31"/>
    <p:sldId id="282" r:id="rId32"/>
    <p:sldId id="283" r:id="rId33"/>
    <p:sldId id="289" r:id="rId34"/>
    <p:sldId id="290" r:id="rId35"/>
    <p:sldId id="291" r:id="rId36"/>
    <p:sldId id="292" r:id="rId37"/>
    <p:sldId id="293" r:id="rId38"/>
    <p:sldId id="295" r:id="rId39"/>
    <p:sldId id="297"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690" y="-102"/>
      </p:cViewPr>
      <p:guideLst>
        <p:guide orient="horz" pos="2160"/>
        <p:guide pos="2880"/>
      </p:guideLst>
    </p:cSldViewPr>
  </p:slideViewPr>
  <p:notesTextViewPr>
    <p:cViewPr>
      <p:scale>
        <a:sx n="1" d="1"/>
        <a:sy n="1" d="1"/>
      </p:scale>
      <p:origin x="0" y="0"/>
    </p:cViewPr>
  </p:notesTextViewPr>
  <p:sorterViewPr>
    <p:cViewPr>
      <p:scale>
        <a:sx n="100" d="100"/>
        <a:sy n="100" d="100"/>
      </p:scale>
      <p:origin x="0" y="3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F405C-BC00-460B-B8DB-F8B9D3C05C54}" type="doc">
      <dgm:prSet loTypeId="urn:microsoft.com/office/officeart/2005/8/layout/vProcess5" loCatId="process" qsTypeId="urn:microsoft.com/office/officeart/2005/8/quickstyle/simple4" qsCatId="simple" csTypeId="urn:microsoft.com/office/officeart/2005/8/colors/accent1_3" csCatId="accent1" phldr="1"/>
      <dgm:spPr/>
      <dgm:t>
        <a:bodyPr/>
        <a:lstStyle/>
        <a:p>
          <a:endParaRPr lang="en-US"/>
        </a:p>
      </dgm:t>
    </dgm:pt>
    <dgm:pt modelId="{7C1EBAAA-EEDF-47A6-B954-CE552E1F2F48}">
      <dgm:prSet/>
      <dgm:spPr/>
      <dgm:t>
        <a:bodyPr/>
        <a:lstStyle/>
        <a:p>
          <a:r>
            <a:rPr lang="en-US" dirty="0" smtClean="0"/>
            <a:t>Prevention and control of  HIV/AIDS, Viral Hepatitis and other STDs </a:t>
          </a:r>
          <a:endParaRPr lang="en-US" dirty="0"/>
        </a:p>
      </dgm:t>
    </dgm:pt>
    <dgm:pt modelId="{8AC66CFE-0030-4A59-A882-0872E16BF510}" type="parTrans" cxnId="{727671BA-0FE7-45E6-9C14-AF231C9874CB}">
      <dgm:prSet/>
      <dgm:spPr/>
      <dgm:t>
        <a:bodyPr/>
        <a:lstStyle/>
        <a:p>
          <a:endParaRPr lang="en-US"/>
        </a:p>
      </dgm:t>
    </dgm:pt>
    <dgm:pt modelId="{33B45894-04EC-47E2-8B84-CC3DECA34FFE}" type="sibTrans" cxnId="{727671BA-0FE7-45E6-9C14-AF231C9874CB}">
      <dgm:prSet/>
      <dgm:spPr/>
      <dgm:t>
        <a:bodyPr/>
        <a:lstStyle/>
        <a:p>
          <a:endParaRPr lang="en-US"/>
        </a:p>
      </dgm:t>
    </dgm:pt>
    <dgm:pt modelId="{DDDC3938-860B-43E8-9F8B-432004706D17}">
      <dgm:prSet/>
      <dgm:spPr/>
      <dgm:t>
        <a:bodyPr/>
        <a:lstStyle/>
        <a:p>
          <a:r>
            <a:rPr lang="en-US" dirty="0" smtClean="0"/>
            <a:t>Support of healthcare services to persons living with HIV/AIDS</a:t>
          </a:r>
          <a:endParaRPr lang="en-US" dirty="0"/>
        </a:p>
      </dgm:t>
    </dgm:pt>
    <dgm:pt modelId="{7190C002-CA15-4D5E-96C3-D2E3C739C6C4}" type="parTrans" cxnId="{4330A272-5BC9-48E4-8C40-BF66C6164B29}">
      <dgm:prSet/>
      <dgm:spPr/>
      <dgm:t>
        <a:bodyPr/>
        <a:lstStyle/>
        <a:p>
          <a:endParaRPr lang="en-US"/>
        </a:p>
      </dgm:t>
    </dgm:pt>
    <dgm:pt modelId="{D6399517-A27A-48B7-80C0-4DB0563F8F0E}" type="sibTrans" cxnId="{4330A272-5BC9-48E4-8C40-BF66C6164B29}">
      <dgm:prSet/>
      <dgm:spPr/>
      <dgm:t>
        <a:bodyPr/>
        <a:lstStyle/>
        <a:p>
          <a:endParaRPr lang="en-US"/>
        </a:p>
      </dgm:t>
    </dgm:pt>
    <dgm:pt modelId="{16813C90-54DC-4B53-9B4E-1199410137AD}">
      <dgm:prSet/>
      <dgm:spPr/>
      <dgm:t>
        <a:bodyPr/>
        <a:lstStyle/>
        <a:p>
          <a:r>
            <a:rPr lang="en-US" dirty="0" smtClean="0"/>
            <a:t>Education of health professionals and the public about HIV/AIDS, viral hepatitis and other STDs</a:t>
          </a:r>
          <a:endParaRPr lang="en-US" dirty="0"/>
        </a:p>
      </dgm:t>
    </dgm:pt>
    <dgm:pt modelId="{CD63397B-79B6-40D3-9DB8-6291E0375A6B}" type="parTrans" cxnId="{40928BD8-C5EA-4D60-B056-5EFCE93993ED}">
      <dgm:prSet/>
      <dgm:spPr/>
      <dgm:t>
        <a:bodyPr/>
        <a:lstStyle/>
        <a:p>
          <a:endParaRPr lang="en-US"/>
        </a:p>
      </dgm:t>
    </dgm:pt>
    <dgm:pt modelId="{5D69B725-A1D9-44BE-88A3-6D6C16B70F97}" type="sibTrans" cxnId="{40928BD8-C5EA-4D60-B056-5EFCE93993ED}">
      <dgm:prSet/>
      <dgm:spPr/>
      <dgm:t>
        <a:bodyPr/>
        <a:lstStyle/>
        <a:p>
          <a:endParaRPr lang="en-US"/>
        </a:p>
      </dgm:t>
    </dgm:pt>
    <dgm:pt modelId="{5C048BDA-8E76-4E8C-9349-ED5D6F0422DB}" type="pres">
      <dgm:prSet presAssocID="{F6AF405C-BC00-460B-B8DB-F8B9D3C05C54}" presName="outerComposite" presStyleCnt="0">
        <dgm:presLayoutVars>
          <dgm:chMax val="5"/>
          <dgm:dir/>
          <dgm:resizeHandles val="exact"/>
        </dgm:presLayoutVars>
      </dgm:prSet>
      <dgm:spPr/>
      <dgm:t>
        <a:bodyPr/>
        <a:lstStyle/>
        <a:p>
          <a:endParaRPr lang="en-US"/>
        </a:p>
      </dgm:t>
    </dgm:pt>
    <dgm:pt modelId="{0E08F34E-1179-410C-A2CB-38ADD8EBCCE2}" type="pres">
      <dgm:prSet presAssocID="{F6AF405C-BC00-460B-B8DB-F8B9D3C05C54}" presName="dummyMaxCanvas" presStyleCnt="0">
        <dgm:presLayoutVars/>
      </dgm:prSet>
      <dgm:spPr/>
    </dgm:pt>
    <dgm:pt modelId="{B9F20178-1AFE-4CA8-A00D-38FC43C37005}" type="pres">
      <dgm:prSet presAssocID="{F6AF405C-BC00-460B-B8DB-F8B9D3C05C54}" presName="ThreeNodes_1" presStyleLbl="node1" presStyleIdx="0" presStyleCnt="3">
        <dgm:presLayoutVars>
          <dgm:bulletEnabled val="1"/>
        </dgm:presLayoutVars>
      </dgm:prSet>
      <dgm:spPr/>
      <dgm:t>
        <a:bodyPr/>
        <a:lstStyle/>
        <a:p>
          <a:endParaRPr lang="en-US"/>
        </a:p>
      </dgm:t>
    </dgm:pt>
    <dgm:pt modelId="{750C3F47-9D67-4223-B1F8-73F8A356D8FB}" type="pres">
      <dgm:prSet presAssocID="{F6AF405C-BC00-460B-B8DB-F8B9D3C05C54}" presName="ThreeNodes_2" presStyleLbl="node1" presStyleIdx="1" presStyleCnt="3">
        <dgm:presLayoutVars>
          <dgm:bulletEnabled val="1"/>
        </dgm:presLayoutVars>
      </dgm:prSet>
      <dgm:spPr/>
      <dgm:t>
        <a:bodyPr/>
        <a:lstStyle/>
        <a:p>
          <a:endParaRPr lang="en-US"/>
        </a:p>
      </dgm:t>
    </dgm:pt>
    <dgm:pt modelId="{458D20FD-C488-434C-BDEE-09E16AC383B7}" type="pres">
      <dgm:prSet presAssocID="{F6AF405C-BC00-460B-B8DB-F8B9D3C05C54}" presName="ThreeNodes_3" presStyleLbl="node1" presStyleIdx="2" presStyleCnt="3">
        <dgm:presLayoutVars>
          <dgm:bulletEnabled val="1"/>
        </dgm:presLayoutVars>
      </dgm:prSet>
      <dgm:spPr/>
      <dgm:t>
        <a:bodyPr/>
        <a:lstStyle/>
        <a:p>
          <a:endParaRPr lang="en-US"/>
        </a:p>
      </dgm:t>
    </dgm:pt>
    <dgm:pt modelId="{2EB7B057-3070-4A1A-B39D-019E03B104F4}" type="pres">
      <dgm:prSet presAssocID="{F6AF405C-BC00-460B-B8DB-F8B9D3C05C54}" presName="ThreeConn_1-2" presStyleLbl="fgAccFollowNode1" presStyleIdx="0" presStyleCnt="2">
        <dgm:presLayoutVars>
          <dgm:bulletEnabled val="1"/>
        </dgm:presLayoutVars>
      </dgm:prSet>
      <dgm:spPr/>
      <dgm:t>
        <a:bodyPr/>
        <a:lstStyle/>
        <a:p>
          <a:endParaRPr lang="en-US"/>
        </a:p>
      </dgm:t>
    </dgm:pt>
    <dgm:pt modelId="{AFA9AC8C-AE2E-4A0F-B8F7-F9F7D742C84C}" type="pres">
      <dgm:prSet presAssocID="{F6AF405C-BC00-460B-B8DB-F8B9D3C05C54}" presName="ThreeConn_2-3" presStyleLbl="fgAccFollowNode1" presStyleIdx="1" presStyleCnt="2">
        <dgm:presLayoutVars>
          <dgm:bulletEnabled val="1"/>
        </dgm:presLayoutVars>
      </dgm:prSet>
      <dgm:spPr/>
      <dgm:t>
        <a:bodyPr/>
        <a:lstStyle/>
        <a:p>
          <a:endParaRPr lang="en-US"/>
        </a:p>
      </dgm:t>
    </dgm:pt>
    <dgm:pt modelId="{0E0A8D42-F791-45A1-8CAF-BF0E4188DDEA}" type="pres">
      <dgm:prSet presAssocID="{F6AF405C-BC00-460B-B8DB-F8B9D3C05C54}" presName="ThreeNodes_1_text" presStyleLbl="node1" presStyleIdx="2" presStyleCnt="3">
        <dgm:presLayoutVars>
          <dgm:bulletEnabled val="1"/>
        </dgm:presLayoutVars>
      </dgm:prSet>
      <dgm:spPr/>
      <dgm:t>
        <a:bodyPr/>
        <a:lstStyle/>
        <a:p>
          <a:endParaRPr lang="en-US"/>
        </a:p>
      </dgm:t>
    </dgm:pt>
    <dgm:pt modelId="{88B9396C-9E27-42ED-B75C-E4A137657FB7}" type="pres">
      <dgm:prSet presAssocID="{F6AF405C-BC00-460B-B8DB-F8B9D3C05C54}" presName="ThreeNodes_2_text" presStyleLbl="node1" presStyleIdx="2" presStyleCnt="3">
        <dgm:presLayoutVars>
          <dgm:bulletEnabled val="1"/>
        </dgm:presLayoutVars>
      </dgm:prSet>
      <dgm:spPr/>
      <dgm:t>
        <a:bodyPr/>
        <a:lstStyle/>
        <a:p>
          <a:endParaRPr lang="en-US"/>
        </a:p>
      </dgm:t>
    </dgm:pt>
    <dgm:pt modelId="{E0E225EA-BE2E-4848-BD8E-0D56B6448264}" type="pres">
      <dgm:prSet presAssocID="{F6AF405C-BC00-460B-B8DB-F8B9D3C05C54}" presName="ThreeNodes_3_text" presStyleLbl="node1" presStyleIdx="2" presStyleCnt="3">
        <dgm:presLayoutVars>
          <dgm:bulletEnabled val="1"/>
        </dgm:presLayoutVars>
      </dgm:prSet>
      <dgm:spPr/>
      <dgm:t>
        <a:bodyPr/>
        <a:lstStyle/>
        <a:p>
          <a:endParaRPr lang="en-US"/>
        </a:p>
      </dgm:t>
    </dgm:pt>
  </dgm:ptLst>
  <dgm:cxnLst>
    <dgm:cxn modelId="{AD2F7D4A-8CCB-4B7B-95D3-6EBC84CD3F60}" type="presOf" srcId="{7C1EBAAA-EEDF-47A6-B954-CE552E1F2F48}" destId="{0E0A8D42-F791-45A1-8CAF-BF0E4188DDEA}" srcOrd="1" destOrd="0" presId="urn:microsoft.com/office/officeart/2005/8/layout/vProcess5"/>
    <dgm:cxn modelId="{4296957C-6A1B-42E4-9861-8597146BD893}" type="presOf" srcId="{D6399517-A27A-48B7-80C0-4DB0563F8F0E}" destId="{AFA9AC8C-AE2E-4A0F-B8F7-F9F7D742C84C}" srcOrd="0" destOrd="0" presId="urn:microsoft.com/office/officeart/2005/8/layout/vProcess5"/>
    <dgm:cxn modelId="{6A4BAE52-1DB7-4BD4-A637-B77FC6561995}" type="presOf" srcId="{7C1EBAAA-EEDF-47A6-B954-CE552E1F2F48}" destId="{B9F20178-1AFE-4CA8-A00D-38FC43C37005}" srcOrd="0" destOrd="0" presId="urn:microsoft.com/office/officeart/2005/8/layout/vProcess5"/>
    <dgm:cxn modelId="{918A216D-0E50-487D-919A-33B8ED2E1AC5}" type="presOf" srcId="{F6AF405C-BC00-460B-B8DB-F8B9D3C05C54}" destId="{5C048BDA-8E76-4E8C-9349-ED5D6F0422DB}" srcOrd="0" destOrd="0" presId="urn:microsoft.com/office/officeart/2005/8/layout/vProcess5"/>
    <dgm:cxn modelId="{0945075B-3009-4636-A167-CEE365475DAB}" type="presOf" srcId="{DDDC3938-860B-43E8-9F8B-432004706D17}" destId="{750C3F47-9D67-4223-B1F8-73F8A356D8FB}" srcOrd="0" destOrd="0" presId="urn:microsoft.com/office/officeart/2005/8/layout/vProcess5"/>
    <dgm:cxn modelId="{87902CCE-4B42-41C9-AFD6-C8F39790DC74}" type="presOf" srcId="{16813C90-54DC-4B53-9B4E-1199410137AD}" destId="{458D20FD-C488-434C-BDEE-09E16AC383B7}" srcOrd="0" destOrd="0" presId="urn:microsoft.com/office/officeart/2005/8/layout/vProcess5"/>
    <dgm:cxn modelId="{4330A272-5BC9-48E4-8C40-BF66C6164B29}" srcId="{F6AF405C-BC00-460B-B8DB-F8B9D3C05C54}" destId="{DDDC3938-860B-43E8-9F8B-432004706D17}" srcOrd="1" destOrd="0" parTransId="{7190C002-CA15-4D5E-96C3-D2E3C739C6C4}" sibTransId="{D6399517-A27A-48B7-80C0-4DB0563F8F0E}"/>
    <dgm:cxn modelId="{D76E00D2-B5BA-49C5-9367-01654F6D100C}" type="presOf" srcId="{16813C90-54DC-4B53-9B4E-1199410137AD}" destId="{E0E225EA-BE2E-4848-BD8E-0D56B6448264}" srcOrd="1" destOrd="0" presId="urn:microsoft.com/office/officeart/2005/8/layout/vProcess5"/>
    <dgm:cxn modelId="{40928BD8-C5EA-4D60-B056-5EFCE93993ED}" srcId="{F6AF405C-BC00-460B-B8DB-F8B9D3C05C54}" destId="{16813C90-54DC-4B53-9B4E-1199410137AD}" srcOrd="2" destOrd="0" parTransId="{CD63397B-79B6-40D3-9DB8-6291E0375A6B}" sibTransId="{5D69B725-A1D9-44BE-88A3-6D6C16B70F97}"/>
    <dgm:cxn modelId="{727671BA-0FE7-45E6-9C14-AF231C9874CB}" srcId="{F6AF405C-BC00-460B-B8DB-F8B9D3C05C54}" destId="{7C1EBAAA-EEDF-47A6-B954-CE552E1F2F48}" srcOrd="0" destOrd="0" parTransId="{8AC66CFE-0030-4A59-A882-0872E16BF510}" sibTransId="{33B45894-04EC-47E2-8B84-CC3DECA34FFE}"/>
    <dgm:cxn modelId="{70F73991-0126-443A-9104-DAB554ADA724}" type="presOf" srcId="{DDDC3938-860B-43E8-9F8B-432004706D17}" destId="{88B9396C-9E27-42ED-B75C-E4A137657FB7}" srcOrd="1" destOrd="0" presId="urn:microsoft.com/office/officeart/2005/8/layout/vProcess5"/>
    <dgm:cxn modelId="{0B3E7116-0B7F-435B-A4F8-F5F0A81F0343}" type="presOf" srcId="{33B45894-04EC-47E2-8B84-CC3DECA34FFE}" destId="{2EB7B057-3070-4A1A-B39D-019E03B104F4}" srcOrd="0" destOrd="0" presId="urn:microsoft.com/office/officeart/2005/8/layout/vProcess5"/>
    <dgm:cxn modelId="{6018DC3F-2A53-496D-8C76-8E9FCBA93A48}" type="presParOf" srcId="{5C048BDA-8E76-4E8C-9349-ED5D6F0422DB}" destId="{0E08F34E-1179-410C-A2CB-38ADD8EBCCE2}" srcOrd="0" destOrd="0" presId="urn:microsoft.com/office/officeart/2005/8/layout/vProcess5"/>
    <dgm:cxn modelId="{81AB65B6-49F8-4B7A-9D19-26522B53E622}" type="presParOf" srcId="{5C048BDA-8E76-4E8C-9349-ED5D6F0422DB}" destId="{B9F20178-1AFE-4CA8-A00D-38FC43C37005}" srcOrd="1" destOrd="0" presId="urn:microsoft.com/office/officeart/2005/8/layout/vProcess5"/>
    <dgm:cxn modelId="{A0A5BC81-D272-47C3-A0E6-2C2679D5EC8E}" type="presParOf" srcId="{5C048BDA-8E76-4E8C-9349-ED5D6F0422DB}" destId="{750C3F47-9D67-4223-B1F8-73F8A356D8FB}" srcOrd="2" destOrd="0" presId="urn:microsoft.com/office/officeart/2005/8/layout/vProcess5"/>
    <dgm:cxn modelId="{82D6D713-0FFD-45EC-9FBF-83D2953F9893}" type="presParOf" srcId="{5C048BDA-8E76-4E8C-9349-ED5D6F0422DB}" destId="{458D20FD-C488-434C-BDEE-09E16AC383B7}" srcOrd="3" destOrd="0" presId="urn:microsoft.com/office/officeart/2005/8/layout/vProcess5"/>
    <dgm:cxn modelId="{423CD1EE-5396-4F57-9F30-9AD1ECE673AD}" type="presParOf" srcId="{5C048BDA-8E76-4E8C-9349-ED5D6F0422DB}" destId="{2EB7B057-3070-4A1A-B39D-019E03B104F4}" srcOrd="4" destOrd="0" presId="urn:microsoft.com/office/officeart/2005/8/layout/vProcess5"/>
    <dgm:cxn modelId="{E994A12B-8E95-4C92-A53E-D4C381453398}" type="presParOf" srcId="{5C048BDA-8E76-4E8C-9349-ED5D6F0422DB}" destId="{AFA9AC8C-AE2E-4A0F-B8F7-F9F7D742C84C}" srcOrd="5" destOrd="0" presId="urn:microsoft.com/office/officeart/2005/8/layout/vProcess5"/>
    <dgm:cxn modelId="{0997899B-7E0D-47BF-ACC2-2377588D5F3A}" type="presParOf" srcId="{5C048BDA-8E76-4E8C-9349-ED5D6F0422DB}" destId="{0E0A8D42-F791-45A1-8CAF-BF0E4188DDEA}" srcOrd="6" destOrd="0" presId="urn:microsoft.com/office/officeart/2005/8/layout/vProcess5"/>
    <dgm:cxn modelId="{9E1A9B5C-B4D4-496D-B0D1-0FD4CFDB97A1}" type="presParOf" srcId="{5C048BDA-8E76-4E8C-9349-ED5D6F0422DB}" destId="{88B9396C-9E27-42ED-B75C-E4A137657FB7}" srcOrd="7" destOrd="0" presId="urn:microsoft.com/office/officeart/2005/8/layout/vProcess5"/>
    <dgm:cxn modelId="{8DD68C64-D084-43CF-9E64-8BABA8A05138}" type="presParOf" srcId="{5C048BDA-8E76-4E8C-9349-ED5D6F0422DB}" destId="{E0E225EA-BE2E-4848-BD8E-0D56B6448264}"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A5BDAA-E677-4D59-82A3-AB9DD0F9DDFF}" type="doc">
      <dgm:prSet loTypeId="urn:microsoft.com/office/officeart/2005/8/layout/hProcess4" loCatId="process" qsTypeId="urn:microsoft.com/office/officeart/2005/8/quickstyle/simple3" qsCatId="simple" csTypeId="urn:microsoft.com/office/officeart/2005/8/colors/accent2_2" csCatId="accent2" phldr="1"/>
      <dgm:spPr/>
      <dgm:t>
        <a:bodyPr/>
        <a:lstStyle/>
        <a:p>
          <a:endParaRPr lang="en-US"/>
        </a:p>
      </dgm:t>
    </dgm:pt>
    <dgm:pt modelId="{A632B266-E461-4CC4-9AA5-2FABF7C9FEDC}">
      <dgm:prSet phldrT="[Text]"/>
      <dgm:spPr/>
      <dgm:t>
        <a:bodyPr/>
        <a:lstStyle/>
        <a:p>
          <a:r>
            <a:rPr lang="en-US" dirty="0" smtClean="0"/>
            <a:t>Ground </a:t>
          </a:r>
          <a:r>
            <a:rPr lang="en-US" dirty="0"/>
            <a:t>in theory, </a:t>
          </a:r>
          <a:r>
            <a:rPr lang="en-US" dirty="0" smtClean="0"/>
            <a:t>expertise </a:t>
          </a:r>
          <a:r>
            <a:rPr lang="en-US" dirty="0"/>
            <a:t>and experience</a:t>
          </a:r>
        </a:p>
      </dgm:t>
    </dgm:pt>
    <dgm:pt modelId="{1DF76A09-2484-462A-9F3D-766E2BE38552}" type="parTrans" cxnId="{6C76E61D-BA4F-48F6-AE46-2C2092C4F405}">
      <dgm:prSet/>
      <dgm:spPr/>
      <dgm:t>
        <a:bodyPr/>
        <a:lstStyle/>
        <a:p>
          <a:endParaRPr lang="en-US"/>
        </a:p>
      </dgm:t>
    </dgm:pt>
    <dgm:pt modelId="{23475CFE-174C-4273-BBAB-840DA517D69D}" type="sibTrans" cxnId="{6C76E61D-BA4F-48F6-AE46-2C2092C4F405}">
      <dgm:prSet/>
      <dgm:spPr/>
      <dgm:t>
        <a:bodyPr/>
        <a:lstStyle/>
        <a:p>
          <a:endParaRPr lang="en-US" dirty="0"/>
        </a:p>
      </dgm:t>
    </dgm:pt>
    <dgm:pt modelId="{0ACBC838-96C0-4F44-A751-FEC23D4DA724}">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a:latin typeface="Calibri" pitchFamily="34" charset="0"/>
            </a:rPr>
            <a:t>Attendees will gather input from experts and researchers working on HIV disclosure, stigma and discrimination through presentations.  A panel of PLWHAs will also be convened</a:t>
          </a:r>
        </a:p>
      </dgm:t>
    </dgm:pt>
    <dgm:pt modelId="{852CF520-AE87-4750-B3B2-6625D926A3FB}" type="parTrans" cxnId="{68DCE30F-BF1C-4E2D-AD9B-E17E9FE89837}">
      <dgm:prSet/>
      <dgm:spPr/>
      <dgm:t>
        <a:bodyPr/>
        <a:lstStyle/>
        <a:p>
          <a:endParaRPr lang="en-US"/>
        </a:p>
      </dgm:t>
    </dgm:pt>
    <dgm:pt modelId="{D6AA02B9-260C-4B95-9228-8C8C4D29C224}" type="sibTrans" cxnId="{68DCE30F-BF1C-4E2D-AD9B-E17E9FE89837}">
      <dgm:prSet/>
      <dgm:spPr/>
      <dgm:t>
        <a:bodyPr/>
        <a:lstStyle/>
        <a:p>
          <a:endParaRPr lang="en-US"/>
        </a:p>
      </dgm:t>
    </dgm:pt>
    <dgm:pt modelId="{442B34D3-2FF0-4E6B-BDC1-68699384D9C1}">
      <dgm:prSet phldrT="[Text]"/>
      <dgm:spPr/>
      <dgm:t>
        <a:bodyPr/>
        <a:lstStyle/>
        <a:p>
          <a:r>
            <a:rPr lang="en-US" dirty="0"/>
            <a:t>Create principles and </a:t>
          </a:r>
          <a:r>
            <a:rPr lang="en-US" dirty="0" smtClean="0"/>
            <a:t>policy recommendations</a:t>
          </a:r>
          <a:endParaRPr lang="en-US" dirty="0"/>
        </a:p>
      </dgm:t>
    </dgm:pt>
    <dgm:pt modelId="{C863F5AC-7C6E-4054-8904-51EB54B52177}" type="parTrans" cxnId="{34199D2F-DFBB-42E5-980B-8AB47DD0CE66}">
      <dgm:prSet/>
      <dgm:spPr/>
      <dgm:t>
        <a:bodyPr/>
        <a:lstStyle/>
        <a:p>
          <a:endParaRPr lang="en-US"/>
        </a:p>
      </dgm:t>
    </dgm:pt>
    <dgm:pt modelId="{329A040C-926C-459C-B71E-6D59DF34F466}" type="sibTrans" cxnId="{34199D2F-DFBB-42E5-980B-8AB47DD0CE66}">
      <dgm:prSet/>
      <dgm:spPr/>
      <dgm:t>
        <a:bodyPr/>
        <a:lstStyle/>
        <a:p>
          <a:endParaRPr lang="en-US" dirty="0"/>
        </a:p>
      </dgm:t>
    </dgm:pt>
    <dgm:pt modelId="{AD0E81A7-41EF-430B-BD0E-94813475BC49}">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a:latin typeface="Calibri" pitchFamily="34" charset="0"/>
            </a:rPr>
            <a:t>Attendees will participate in facilitated and thoughtful discussions on the following: </a:t>
          </a:r>
          <a:r>
            <a:rPr lang="en-US" sz="1400" b="1" dirty="0">
              <a:latin typeface="Calibri" pitchFamily="34" charset="0"/>
            </a:rPr>
            <a:t>1) set of </a:t>
          </a:r>
          <a:r>
            <a:rPr lang="en-US" sz="1400" b="1" dirty="0" smtClean="0">
              <a:latin typeface="Calibri" pitchFamily="34" charset="0"/>
            </a:rPr>
            <a:t>principles </a:t>
          </a:r>
          <a:r>
            <a:rPr lang="en-US" sz="1400" b="1" dirty="0">
              <a:latin typeface="Calibri" pitchFamily="34" charset="0"/>
            </a:rPr>
            <a:t>for safe and voluntary disclosure, and 2) short and long-term </a:t>
          </a:r>
          <a:r>
            <a:rPr lang="en-US" sz="1400" b="1" dirty="0" smtClean="0">
              <a:latin typeface="Calibri" pitchFamily="34" charset="0"/>
            </a:rPr>
            <a:t>policy recommendations </a:t>
          </a:r>
          <a:r>
            <a:rPr lang="en-US" sz="1400" dirty="0">
              <a:latin typeface="Calibri" pitchFamily="34" charset="0"/>
            </a:rPr>
            <a:t>for promoting safe and voluntary disclosure</a:t>
          </a:r>
        </a:p>
      </dgm:t>
    </dgm:pt>
    <dgm:pt modelId="{396D07F9-2875-4A2B-B9C1-1598587D6538}" type="parTrans" cxnId="{53F6A5A9-7254-4C53-AD77-802045C38113}">
      <dgm:prSet/>
      <dgm:spPr/>
      <dgm:t>
        <a:bodyPr/>
        <a:lstStyle/>
        <a:p>
          <a:endParaRPr lang="en-US"/>
        </a:p>
      </dgm:t>
    </dgm:pt>
    <dgm:pt modelId="{CC8069DE-BE01-4666-9FF1-FE8DA8AD829C}" type="sibTrans" cxnId="{53F6A5A9-7254-4C53-AD77-802045C38113}">
      <dgm:prSet/>
      <dgm:spPr/>
      <dgm:t>
        <a:bodyPr/>
        <a:lstStyle/>
        <a:p>
          <a:endParaRPr lang="en-US"/>
        </a:p>
      </dgm:t>
    </dgm:pt>
    <dgm:pt modelId="{7EEBD94B-3E61-47F6-96FA-8BC3EA772D48}">
      <dgm:prSet phldrT="[Text]"/>
      <dgm:spPr/>
      <dgm:t>
        <a:bodyPr/>
        <a:lstStyle/>
        <a:p>
          <a:r>
            <a:rPr lang="en-US" dirty="0"/>
            <a:t>Synthesize and build consensus</a:t>
          </a:r>
        </a:p>
      </dgm:t>
    </dgm:pt>
    <dgm:pt modelId="{8F2161F3-981C-4DD3-B9B2-25E61C5F42CE}" type="parTrans" cxnId="{57BDD057-F048-462E-9A8E-C6E51BB9DF43}">
      <dgm:prSet/>
      <dgm:spPr/>
      <dgm:t>
        <a:bodyPr/>
        <a:lstStyle/>
        <a:p>
          <a:endParaRPr lang="en-US"/>
        </a:p>
      </dgm:t>
    </dgm:pt>
    <dgm:pt modelId="{27A18B73-C810-40D9-8AD3-50E1580A73DE}" type="sibTrans" cxnId="{57BDD057-F048-462E-9A8E-C6E51BB9DF43}">
      <dgm:prSet/>
      <dgm:spPr/>
      <dgm:t>
        <a:bodyPr/>
        <a:lstStyle/>
        <a:p>
          <a:endParaRPr lang="en-US"/>
        </a:p>
      </dgm:t>
    </dgm:pt>
    <dgm:pt modelId="{EE8077B6-1BF4-4451-9B5E-19F459BE7599}">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400" dirty="0" smtClean="0">
              <a:latin typeface="Calibri" pitchFamily="34" charset="0"/>
            </a:rPr>
            <a:t>Attendees </a:t>
          </a:r>
          <a:r>
            <a:rPr lang="en-US" sz="1400" dirty="0">
              <a:latin typeface="Calibri" pitchFamily="34" charset="0"/>
            </a:rPr>
            <a:t>will agree on a set of </a:t>
          </a:r>
          <a:r>
            <a:rPr lang="en-US" sz="1400" dirty="0" smtClean="0">
              <a:latin typeface="Calibri" pitchFamily="34" charset="0"/>
            </a:rPr>
            <a:t>principles </a:t>
          </a:r>
          <a:r>
            <a:rPr lang="en-US" sz="1400" dirty="0">
              <a:latin typeface="Calibri" pitchFamily="34" charset="0"/>
            </a:rPr>
            <a:t>for safe and voluntary disclosure of HIV status and create 5 </a:t>
          </a:r>
          <a:r>
            <a:rPr lang="en-US" sz="1400" dirty="0" smtClean="0">
              <a:latin typeface="Calibri" pitchFamily="34" charset="0"/>
            </a:rPr>
            <a:t>policy recommendations </a:t>
          </a:r>
          <a:r>
            <a:rPr lang="en-US" sz="1400" dirty="0">
              <a:latin typeface="Calibri" pitchFamily="34" charset="0"/>
            </a:rPr>
            <a:t>(2 short term and 3 long term).  Proposed ways to </a:t>
          </a:r>
          <a:r>
            <a:rPr lang="en-US" sz="1400" dirty="0" smtClean="0">
              <a:latin typeface="Calibri" pitchFamily="34" charset="0"/>
            </a:rPr>
            <a:t>disseminate </a:t>
          </a:r>
          <a:r>
            <a:rPr lang="en-US" sz="1400" dirty="0">
              <a:latin typeface="Calibri" pitchFamily="34" charset="0"/>
            </a:rPr>
            <a:t>and educate the public will also be discussed </a:t>
          </a:r>
        </a:p>
      </dgm:t>
    </dgm:pt>
    <dgm:pt modelId="{DFD6A186-FAE8-403C-95CB-259A45DDD819}" type="parTrans" cxnId="{2FBF1EBE-2019-4428-9335-9EE6B23592E7}">
      <dgm:prSet/>
      <dgm:spPr/>
      <dgm:t>
        <a:bodyPr/>
        <a:lstStyle/>
        <a:p>
          <a:endParaRPr lang="en-US"/>
        </a:p>
      </dgm:t>
    </dgm:pt>
    <dgm:pt modelId="{0210AF31-8910-45AB-8D0F-C8F1DA67BD17}" type="sibTrans" cxnId="{2FBF1EBE-2019-4428-9335-9EE6B23592E7}">
      <dgm:prSet/>
      <dgm:spPr/>
      <dgm:t>
        <a:bodyPr/>
        <a:lstStyle/>
        <a:p>
          <a:endParaRPr lang="en-US"/>
        </a:p>
      </dgm:t>
    </dgm:pt>
    <dgm:pt modelId="{FAD4B7BD-931B-4BE2-BB6A-9C490B58565D}" type="pres">
      <dgm:prSet presAssocID="{46A5BDAA-E677-4D59-82A3-AB9DD0F9DDFF}" presName="Name0" presStyleCnt="0">
        <dgm:presLayoutVars>
          <dgm:dir/>
          <dgm:animLvl val="lvl"/>
          <dgm:resizeHandles val="exact"/>
        </dgm:presLayoutVars>
      </dgm:prSet>
      <dgm:spPr/>
      <dgm:t>
        <a:bodyPr/>
        <a:lstStyle/>
        <a:p>
          <a:endParaRPr lang="en-US"/>
        </a:p>
      </dgm:t>
    </dgm:pt>
    <dgm:pt modelId="{95AF7A13-BD0F-4A62-98BB-351683D5DBA6}" type="pres">
      <dgm:prSet presAssocID="{46A5BDAA-E677-4D59-82A3-AB9DD0F9DDFF}" presName="tSp" presStyleCnt="0"/>
      <dgm:spPr/>
    </dgm:pt>
    <dgm:pt modelId="{6BE6199E-5624-464B-BA5D-5B3581192CEE}" type="pres">
      <dgm:prSet presAssocID="{46A5BDAA-E677-4D59-82A3-AB9DD0F9DDFF}" presName="bSp" presStyleCnt="0"/>
      <dgm:spPr/>
    </dgm:pt>
    <dgm:pt modelId="{A9C278E7-14BB-453C-B520-C1149263A66A}" type="pres">
      <dgm:prSet presAssocID="{46A5BDAA-E677-4D59-82A3-AB9DD0F9DDFF}" presName="process" presStyleCnt="0"/>
      <dgm:spPr/>
    </dgm:pt>
    <dgm:pt modelId="{6CE2D9C6-6488-47EF-815A-0A48A883A0DF}" type="pres">
      <dgm:prSet presAssocID="{A632B266-E461-4CC4-9AA5-2FABF7C9FEDC}" presName="composite1" presStyleCnt="0"/>
      <dgm:spPr/>
    </dgm:pt>
    <dgm:pt modelId="{75E233B4-C3D6-4122-94FE-16519A27C39A}" type="pres">
      <dgm:prSet presAssocID="{A632B266-E461-4CC4-9AA5-2FABF7C9FEDC}" presName="dummyNode1" presStyleLbl="node1" presStyleIdx="0" presStyleCnt="3"/>
      <dgm:spPr/>
    </dgm:pt>
    <dgm:pt modelId="{FF011972-C428-4734-ADB5-4F7035A2B8F1}" type="pres">
      <dgm:prSet presAssocID="{A632B266-E461-4CC4-9AA5-2FABF7C9FEDC}" presName="childNode1" presStyleLbl="bgAcc1" presStyleIdx="0" presStyleCnt="3" custScaleX="99763" custScaleY="137606" custLinFactNeighborX="1346" custLinFactNeighborY="-47871">
        <dgm:presLayoutVars>
          <dgm:bulletEnabled val="1"/>
        </dgm:presLayoutVars>
      </dgm:prSet>
      <dgm:spPr/>
      <dgm:t>
        <a:bodyPr/>
        <a:lstStyle/>
        <a:p>
          <a:endParaRPr lang="en-US"/>
        </a:p>
      </dgm:t>
    </dgm:pt>
    <dgm:pt modelId="{A4A58F0C-6DFB-4C48-B02D-4536D6E615C2}" type="pres">
      <dgm:prSet presAssocID="{A632B266-E461-4CC4-9AA5-2FABF7C9FEDC}" presName="childNode1tx" presStyleLbl="bgAcc1" presStyleIdx="0" presStyleCnt="3">
        <dgm:presLayoutVars>
          <dgm:bulletEnabled val="1"/>
        </dgm:presLayoutVars>
      </dgm:prSet>
      <dgm:spPr/>
      <dgm:t>
        <a:bodyPr/>
        <a:lstStyle/>
        <a:p>
          <a:endParaRPr lang="en-US"/>
        </a:p>
      </dgm:t>
    </dgm:pt>
    <dgm:pt modelId="{66458DA2-13F3-4AB4-A6A9-227996715D0E}" type="pres">
      <dgm:prSet presAssocID="{A632B266-E461-4CC4-9AA5-2FABF7C9FEDC}" presName="parentNode1" presStyleLbl="node1" presStyleIdx="0" presStyleCnt="3" custLinFactNeighborX="-17535" custLinFactNeighborY="-47983">
        <dgm:presLayoutVars>
          <dgm:chMax val="1"/>
          <dgm:bulletEnabled val="1"/>
        </dgm:presLayoutVars>
      </dgm:prSet>
      <dgm:spPr/>
      <dgm:t>
        <a:bodyPr/>
        <a:lstStyle/>
        <a:p>
          <a:endParaRPr lang="en-US"/>
        </a:p>
      </dgm:t>
    </dgm:pt>
    <dgm:pt modelId="{922DB129-AB34-4F25-99A1-B2FC31ED3173}" type="pres">
      <dgm:prSet presAssocID="{A632B266-E461-4CC4-9AA5-2FABF7C9FEDC}" presName="connSite1" presStyleCnt="0"/>
      <dgm:spPr/>
    </dgm:pt>
    <dgm:pt modelId="{106C9093-91B7-45D8-BB5C-57FAC011D860}" type="pres">
      <dgm:prSet presAssocID="{23475CFE-174C-4273-BBAB-840DA517D69D}" presName="Name9" presStyleLbl="sibTrans2D1" presStyleIdx="0" presStyleCnt="2" custLinFactNeighborX="-16023" custLinFactNeighborY="988"/>
      <dgm:spPr/>
      <dgm:t>
        <a:bodyPr/>
        <a:lstStyle/>
        <a:p>
          <a:endParaRPr lang="en-US"/>
        </a:p>
      </dgm:t>
    </dgm:pt>
    <dgm:pt modelId="{BFF3D8F4-CEB6-488C-95E9-9AFC931B95A4}" type="pres">
      <dgm:prSet presAssocID="{442B34D3-2FF0-4E6B-BDC1-68699384D9C1}" presName="composite2" presStyleCnt="0"/>
      <dgm:spPr/>
    </dgm:pt>
    <dgm:pt modelId="{0EB3B7F9-477A-4CC4-A66A-5A71888DB6F6}" type="pres">
      <dgm:prSet presAssocID="{442B34D3-2FF0-4E6B-BDC1-68699384D9C1}" presName="dummyNode2" presStyleLbl="node1" presStyleIdx="0" presStyleCnt="3"/>
      <dgm:spPr/>
    </dgm:pt>
    <dgm:pt modelId="{DB73AA57-3CBC-416F-A17F-E15AD5F63202}" type="pres">
      <dgm:prSet presAssocID="{442B34D3-2FF0-4E6B-BDC1-68699384D9C1}" presName="childNode2" presStyleLbl="bgAcc1" presStyleIdx="1" presStyleCnt="3" custScaleX="121894" custScaleY="148355" custLinFactNeighborX="1860" custLinFactNeighborY="19466">
        <dgm:presLayoutVars>
          <dgm:bulletEnabled val="1"/>
        </dgm:presLayoutVars>
      </dgm:prSet>
      <dgm:spPr/>
      <dgm:t>
        <a:bodyPr/>
        <a:lstStyle/>
        <a:p>
          <a:endParaRPr lang="en-US"/>
        </a:p>
      </dgm:t>
    </dgm:pt>
    <dgm:pt modelId="{905829B8-B28B-43A4-882E-398E784FB02C}" type="pres">
      <dgm:prSet presAssocID="{442B34D3-2FF0-4E6B-BDC1-68699384D9C1}" presName="childNode2tx" presStyleLbl="bgAcc1" presStyleIdx="1" presStyleCnt="3">
        <dgm:presLayoutVars>
          <dgm:bulletEnabled val="1"/>
        </dgm:presLayoutVars>
      </dgm:prSet>
      <dgm:spPr/>
      <dgm:t>
        <a:bodyPr/>
        <a:lstStyle/>
        <a:p>
          <a:endParaRPr lang="en-US"/>
        </a:p>
      </dgm:t>
    </dgm:pt>
    <dgm:pt modelId="{907CC15F-B083-4804-8D6F-7F48528D2A1A}" type="pres">
      <dgm:prSet presAssocID="{442B34D3-2FF0-4E6B-BDC1-68699384D9C1}" presName="parentNode2" presStyleLbl="node1" presStyleIdx="1" presStyleCnt="3" custLinFactNeighborX="-17922" custLinFactNeighborY="7929">
        <dgm:presLayoutVars>
          <dgm:chMax val="0"/>
          <dgm:bulletEnabled val="1"/>
        </dgm:presLayoutVars>
      </dgm:prSet>
      <dgm:spPr/>
      <dgm:t>
        <a:bodyPr/>
        <a:lstStyle/>
        <a:p>
          <a:endParaRPr lang="en-US"/>
        </a:p>
      </dgm:t>
    </dgm:pt>
    <dgm:pt modelId="{0BBA164E-ED60-41D9-A5B3-73A4DB0184B0}" type="pres">
      <dgm:prSet presAssocID="{442B34D3-2FF0-4E6B-BDC1-68699384D9C1}" presName="connSite2" presStyleCnt="0"/>
      <dgm:spPr/>
    </dgm:pt>
    <dgm:pt modelId="{E95DAA1B-3674-4C72-BC9B-27F05E877E6E}" type="pres">
      <dgm:prSet presAssocID="{329A040C-926C-459C-B71E-6D59DF34F466}" presName="Name18" presStyleLbl="sibTrans2D1" presStyleIdx="1" presStyleCnt="2" custScaleY="104243" custLinFactNeighborX="1533" custLinFactNeighborY="357"/>
      <dgm:spPr/>
      <dgm:t>
        <a:bodyPr/>
        <a:lstStyle/>
        <a:p>
          <a:endParaRPr lang="en-US"/>
        </a:p>
      </dgm:t>
    </dgm:pt>
    <dgm:pt modelId="{D27636E5-C1D4-4B29-AC3C-FE1322CF9CD6}" type="pres">
      <dgm:prSet presAssocID="{7EEBD94B-3E61-47F6-96FA-8BC3EA772D48}" presName="composite1" presStyleCnt="0"/>
      <dgm:spPr/>
    </dgm:pt>
    <dgm:pt modelId="{A13C4EF3-A0F2-49BA-9A66-3DA1E3D5E534}" type="pres">
      <dgm:prSet presAssocID="{7EEBD94B-3E61-47F6-96FA-8BC3EA772D48}" presName="dummyNode1" presStyleLbl="node1" presStyleIdx="1" presStyleCnt="3"/>
      <dgm:spPr/>
    </dgm:pt>
    <dgm:pt modelId="{A0A95BAE-4AC0-4AC2-8ACD-6E82FCCFEA14}" type="pres">
      <dgm:prSet presAssocID="{7EEBD94B-3E61-47F6-96FA-8BC3EA772D48}" presName="childNode1" presStyleLbl="bgAcc1" presStyleIdx="2" presStyleCnt="3" custScaleX="104602" custScaleY="136054" custLinFactNeighborY="-20672">
        <dgm:presLayoutVars>
          <dgm:bulletEnabled val="1"/>
        </dgm:presLayoutVars>
      </dgm:prSet>
      <dgm:spPr/>
      <dgm:t>
        <a:bodyPr/>
        <a:lstStyle/>
        <a:p>
          <a:endParaRPr lang="en-US"/>
        </a:p>
      </dgm:t>
    </dgm:pt>
    <dgm:pt modelId="{18BD09D6-CCC5-44EA-A937-F3721894F792}" type="pres">
      <dgm:prSet presAssocID="{7EEBD94B-3E61-47F6-96FA-8BC3EA772D48}" presName="childNode1tx" presStyleLbl="bgAcc1" presStyleIdx="2" presStyleCnt="3">
        <dgm:presLayoutVars>
          <dgm:bulletEnabled val="1"/>
        </dgm:presLayoutVars>
      </dgm:prSet>
      <dgm:spPr/>
      <dgm:t>
        <a:bodyPr/>
        <a:lstStyle/>
        <a:p>
          <a:endParaRPr lang="en-US"/>
        </a:p>
      </dgm:t>
    </dgm:pt>
    <dgm:pt modelId="{9C96AC24-AF77-4665-AC98-E7827D0D51C8}" type="pres">
      <dgm:prSet presAssocID="{7EEBD94B-3E61-47F6-96FA-8BC3EA772D48}" presName="parentNode1" presStyleLbl="node1" presStyleIdx="2" presStyleCnt="3" custLinFactNeighborX="-16629" custLinFactNeighborY="40240">
        <dgm:presLayoutVars>
          <dgm:chMax val="1"/>
          <dgm:bulletEnabled val="1"/>
        </dgm:presLayoutVars>
      </dgm:prSet>
      <dgm:spPr/>
      <dgm:t>
        <a:bodyPr/>
        <a:lstStyle/>
        <a:p>
          <a:endParaRPr lang="en-US"/>
        </a:p>
      </dgm:t>
    </dgm:pt>
    <dgm:pt modelId="{4A2C6557-860F-4C29-A8E7-D08713589C91}" type="pres">
      <dgm:prSet presAssocID="{7EEBD94B-3E61-47F6-96FA-8BC3EA772D48}" presName="connSite1" presStyleCnt="0"/>
      <dgm:spPr/>
    </dgm:pt>
  </dgm:ptLst>
  <dgm:cxnLst>
    <dgm:cxn modelId="{8C5EA643-8998-44F5-84A3-48BEFAA2238F}" type="presOf" srcId="{442B34D3-2FF0-4E6B-BDC1-68699384D9C1}" destId="{907CC15F-B083-4804-8D6F-7F48528D2A1A}" srcOrd="0" destOrd="0" presId="urn:microsoft.com/office/officeart/2005/8/layout/hProcess4"/>
    <dgm:cxn modelId="{859BAC84-E61B-4F49-A545-57B6CCAD3233}" type="presOf" srcId="{0ACBC838-96C0-4F44-A751-FEC23D4DA724}" destId="{A4A58F0C-6DFB-4C48-B02D-4536D6E615C2}" srcOrd="1" destOrd="0" presId="urn:microsoft.com/office/officeart/2005/8/layout/hProcess4"/>
    <dgm:cxn modelId="{2FBF1EBE-2019-4428-9335-9EE6B23592E7}" srcId="{7EEBD94B-3E61-47F6-96FA-8BC3EA772D48}" destId="{EE8077B6-1BF4-4451-9B5E-19F459BE7599}" srcOrd="0" destOrd="0" parTransId="{DFD6A186-FAE8-403C-95CB-259A45DDD819}" sibTransId="{0210AF31-8910-45AB-8D0F-C8F1DA67BD17}"/>
    <dgm:cxn modelId="{3DCB8669-2C3C-4F5F-B2F6-4C37D57EBD55}" type="presOf" srcId="{46A5BDAA-E677-4D59-82A3-AB9DD0F9DDFF}" destId="{FAD4B7BD-931B-4BE2-BB6A-9C490B58565D}" srcOrd="0" destOrd="0" presId="urn:microsoft.com/office/officeart/2005/8/layout/hProcess4"/>
    <dgm:cxn modelId="{62B7582F-EC47-4BCA-A7E2-13737C4F3887}" type="presOf" srcId="{AD0E81A7-41EF-430B-BD0E-94813475BC49}" destId="{905829B8-B28B-43A4-882E-398E784FB02C}" srcOrd="1" destOrd="0" presId="urn:microsoft.com/office/officeart/2005/8/layout/hProcess4"/>
    <dgm:cxn modelId="{3354D046-979E-4393-BE17-893A80AAAB9F}" type="presOf" srcId="{EE8077B6-1BF4-4451-9B5E-19F459BE7599}" destId="{A0A95BAE-4AC0-4AC2-8ACD-6E82FCCFEA14}" srcOrd="0" destOrd="0" presId="urn:microsoft.com/office/officeart/2005/8/layout/hProcess4"/>
    <dgm:cxn modelId="{388AE315-B3EF-499C-8100-EDC92F68FFBF}" type="presOf" srcId="{23475CFE-174C-4273-BBAB-840DA517D69D}" destId="{106C9093-91B7-45D8-BB5C-57FAC011D860}" srcOrd="0" destOrd="0" presId="urn:microsoft.com/office/officeart/2005/8/layout/hProcess4"/>
    <dgm:cxn modelId="{C6FDA904-6281-419B-A8A1-AC70C12225C0}" type="presOf" srcId="{EE8077B6-1BF4-4451-9B5E-19F459BE7599}" destId="{18BD09D6-CCC5-44EA-A937-F3721894F792}" srcOrd="1" destOrd="0" presId="urn:microsoft.com/office/officeart/2005/8/layout/hProcess4"/>
    <dgm:cxn modelId="{34199D2F-DFBB-42E5-980B-8AB47DD0CE66}" srcId="{46A5BDAA-E677-4D59-82A3-AB9DD0F9DDFF}" destId="{442B34D3-2FF0-4E6B-BDC1-68699384D9C1}" srcOrd="1" destOrd="0" parTransId="{C863F5AC-7C6E-4054-8904-51EB54B52177}" sibTransId="{329A040C-926C-459C-B71E-6D59DF34F466}"/>
    <dgm:cxn modelId="{9E371C03-2D54-4E87-8E6F-B26D85E181F3}" type="presOf" srcId="{7EEBD94B-3E61-47F6-96FA-8BC3EA772D48}" destId="{9C96AC24-AF77-4665-AC98-E7827D0D51C8}" srcOrd="0" destOrd="0" presId="urn:microsoft.com/office/officeart/2005/8/layout/hProcess4"/>
    <dgm:cxn modelId="{D0F5F771-6192-4C88-A6CA-2723428DFA9E}" type="presOf" srcId="{0ACBC838-96C0-4F44-A751-FEC23D4DA724}" destId="{FF011972-C428-4734-ADB5-4F7035A2B8F1}" srcOrd="0" destOrd="0" presId="urn:microsoft.com/office/officeart/2005/8/layout/hProcess4"/>
    <dgm:cxn modelId="{6C76E61D-BA4F-48F6-AE46-2C2092C4F405}" srcId="{46A5BDAA-E677-4D59-82A3-AB9DD0F9DDFF}" destId="{A632B266-E461-4CC4-9AA5-2FABF7C9FEDC}" srcOrd="0" destOrd="0" parTransId="{1DF76A09-2484-462A-9F3D-766E2BE38552}" sibTransId="{23475CFE-174C-4273-BBAB-840DA517D69D}"/>
    <dgm:cxn modelId="{53F6A5A9-7254-4C53-AD77-802045C38113}" srcId="{442B34D3-2FF0-4E6B-BDC1-68699384D9C1}" destId="{AD0E81A7-41EF-430B-BD0E-94813475BC49}" srcOrd="0" destOrd="0" parTransId="{396D07F9-2875-4A2B-B9C1-1598587D6538}" sibTransId="{CC8069DE-BE01-4666-9FF1-FE8DA8AD829C}"/>
    <dgm:cxn modelId="{57BDD057-F048-462E-9A8E-C6E51BB9DF43}" srcId="{46A5BDAA-E677-4D59-82A3-AB9DD0F9DDFF}" destId="{7EEBD94B-3E61-47F6-96FA-8BC3EA772D48}" srcOrd="2" destOrd="0" parTransId="{8F2161F3-981C-4DD3-B9B2-25E61C5F42CE}" sibTransId="{27A18B73-C810-40D9-8AD3-50E1580A73DE}"/>
    <dgm:cxn modelId="{6E4FA485-A493-4B77-B74C-14434069C529}" type="presOf" srcId="{AD0E81A7-41EF-430B-BD0E-94813475BC49}" destId="{DB73AA57-3CBC-416F-A17F-E15AD5F63202}" srcOrd="0" destOrd="0" presId="urn:microsoft.com/office/officeart/2005/8/layout/hProcess4"/>
    <dgm:cxn modelId="{68DCE30F-BF1C-4E2D-AD9B-E17E9FE89837}" srcId="{A632B266-E461-4CC4-9AA5-2FABF7C9FEDC}" destId="{0ACBC838-96C0-4F44-A751-FEC23D4DA724}" srcOrd="0" destOrd="0" parTransId="{852CF520-AE87-4750-B3B2-6625D926A3FB}" sibTransId="{D6AA02B9-260C-4B95-9228-8C8C4D29C224}"/>
    <dgm:cxn modelId="{A463DE0D-67DC-4F1E-B0A7-7DE0042B8BD8}" type="presOf" srcId="{329A040C-926C-459C-B71E-6D59DF34F466}" destId="{E95DAA1B-3674-4C72-BC9B-27F05E877E6E}" srcOrd="0" destOrd="0" presId="urn:microsoft.com/office/officeart/2005/8/layout/hProcess4"/>
    <dgm:cxn modelId="{AD798D50-51D3-4F93-9CC7-0DCE106D88D5}" type="presOf" srcId="{A632B266-E461-4CC4-9AA5-2FABF7C9FEDC}" destId="{66458DA2-13F3-4AB4-A6A9-227996715D0E}" srcOrd="0" destOrd="0" presId="urn:microsoft.com/office/officeart/2005/8/layout/hProcess4"/>
    <dgm:cxn modelId="{FC0DB7EF-A395-4707-AF1F-0E464A5C9644}" type="presParOf" srcId="{FAD4B7BD-931B-4BE2-BB6A-9C490B58565D}" destId="{95AF7A13-BD0F-4A62-98BB-351683D5DBA6}" srcOrd="0" destOrd="0" presId="urn:microsoft.com/office/officeart/2005/8/layout/hProcess4"/>
    <dgm:cxn modelId="{5F264BC3-06E7-4555-BEBA-240A65627115}" type="presParOf" srcId="{FAD4B7BD-931B-4BE2-BB6A-9C490B58565D}" destId="{6BE6199E-5624-464B-BA5D-5B3581192CEE}" srcOrd="1" destOrd="0" presId="urn:microsoft.com/office/officeart/2005/8/layout/hProcess4"/>
    <dgm:cxn modelId="{9BBF696B-A278-4F40-AC73-CD75C060D6EB}" type="presParOf" srcId="{FAD4B7BD-931B-4BE2-BB6A-9C490B58565D}" destId="{A9C278E7-14BB-453C-B520-C1149263A66A}" srcOrd="2" destOrd="0" presId="urn:microsoft.com/office/officeart/2005/8/layout/hProcess4"/>
    <dgm:cxn modelId="{EE4F5D99-7481-413B-B470-FDAAFCA51143}" type="presParOf" srcId="{A9C278E7-14BB-453C-B520-C1149263A66A}" destId="{6CE2D9C6-6488-47EF-815A-0A48A883A0DF}" srcOrd="0" destOrd="0" presId="urn:microsoft.com/office/officeart/2005/8/layout/hProcess4"/>
    <dgm:cxn modelId="{5288E4E1-2F9C-4FCD-BE21-520ADC0AC8DC}" type="presParOf" srcId="{6CE2D9C6-6488-47EF-815A-0A48A883A0DF}" destId="{75E233B4-C3D6-4122-94FE-16519A27C39A}" srcOrd="0" destOrd="0" presId="urn:microsoft.com/office/officeart/2005/8/layout/hProcess4"/>
    <dgm:cxn modelId="{4B800185-19C6-4775-908C-9ACB7DD213EC}" type="presParOf" srcId="{6CE2D9C6-6488-47EF-815A-0A48A883A0DF}" destId="{FF011972-C428-4734-ADB5-4F7035A2B8F1}" srcOrd="1" destOrd="0" presId="urn:microsoft.com/office/officeart/2005/8/layout/hProcess4"/>
    <dgm:cxn modelId="{97CA3D44-AE6C-4D20-AC0B-B7DF937CD307}" type="presParOf" srcId="{6CE2D9C6-6488-47EF-815A-0A48A883A0DF}" destId="{A4A58F0C-6DFB-4C48-B02D-4536D6E615C2}" srcOrd="2" destOrd="0" presId="urn:microsoft.com/office/officeart/2005/8/layout/hProcess4"/>
    <dgm:cxn modelId="{A064BB1B-A5F0-4DBD-9750-D8D3A754822F}" type="presParOf" srcId="{6CE2D9C6-6488-47EF-815A-0A48A883A0DF}" destId="{66458DA2-13F3-4AB4-A6A9-227996715D0E}" srcOrd="3" destOrd="0" presId="urn:microsoft.com/office/officeart/2005/8/layout/hProcess4"/>
    <dgm:cxn modelId="{194AEAB6-20A5-48C5-950B-81DF7BB5D685}" type="presParOf" srcId="{6CE2D9C6-6488-47EF-815A-0A48A883A0DF}" destId="{922DB129-AB34-4F25-99A1-B2FC31ED3173}" srcOrd="4" destOrd="0" presId="urn:microsoft.com/office/officeart/2005/8/layout/hProcess4"/>
    <dgm:cxn modelId="{ED2B2229-6DC5-4A7A-827A-C0086D3452C0}" type="presParOf" srcId="{A9C278E7-14BB-453C-B520-C1149263A66A}" destId="{106C9093-91B7-45D8-BB5C-57FAC011D860}" srcOrd="1" destOrd="0" presId="urn:microsoft.com/office/officeart/2005/8/layout/hProcess4"/>
    <dgm:cxn modelId="{49B49C18-C32F-42E2-A0F9-C01D291A78C9}" type="presParOf" srcId="{A9C278E7-14BB-453C-B520-C1149263A66A}" destId="{BFF3D8F4-CEB6-488C-95E9-9AFC931B95A4}" srcOrd="2" destOrd="0" presId="urn:microsoft.com/office/officeart/2005/8/layout/hProcess4"/>
    <dgm:cxn modelId="{6DCDA589-0917-4F11-B138-76C26E22200B}" type="presParOf" srcId="{BFF3D8F4-CEB6-488C-95E9-9AFC931B95A4}" destId="{0EB3B7F9-477A-4CC4-A66A-5A71888DB6F6}" srcOrd="0" destOrd="0" presId="urn:microsoft.com/office/officeart/2005/8/layout/hProcess4"/>
    <dgm:cxn modelId="{028795DD-7946-4DC5-A928-136894B1ABED}" type="presParOf" srcId="{BFF3D8F4-CEB6-488C-95E9-9AFC931B95A4}" destId="{DB73AA57-3CBC-416F-A17F-E15AD5F63202}" srcOrd="1" destOrd="0" presId="urn:microsoft.com/office/officeart/2005/8/layout/hProcess4"/>
    <dgm:cxn modelId="{ACED3F0E-507C-4327-9EF6-624CB406CA29}" type="presParOf" srcId="{BFF3D8F4-CEB6-488C-95E9-9AFC931B95A4}" destId="{905829B8-B28B-43A4-882E-398E784FB02C}" srcOrd="2" destOrd="0" presId="urn:microsoft.com/office/officeart/2005/8/layout/hProcess4"/>
    <dgm:cxn modelId="{BB5449A3-2F47-47C6-A0DB-1B06E641B449}" type="presParOf" srcId="{BFF3D8F4-CEB6-488C-95E9-9AFC931B95A4}" destId="{907CC15F-B083-4804-8D6F-7F48528D2A1A}" srcOrd="3" destOrd="0" presId="urn:microsoft.com/office/officeart/2005/8/layout/hProcess4"/>
    <dgm:cxn modelId="{436AD65E-2A48-4416-BC26-B01AFFD1788E}" type="presParOf" srcId="{BFF3D8F4-CEB6-488C-95E9-9AFC931B95A4}" destId="{0BBA164E-ED60-41D9-A5B3-73A4DB0184B0}" srcOrd="4" destOrd="0" presId="urn:microsoft.com/office/officeart/2005/8/layout/hProcess4"/>
    <dgm:cxn modelId="{D679AA22-F4AF-450A-9C5D-DEBF54AD959A}" type="presParOf" srcId="{A9C278E7-14BB-453C-B520-C1149263A66A}" destId="{E95DAA1B-3674-4C72-BC9B-27F05E877E6E}" srcOrd="3" destOrd="0" presId="urn:microsoft.com/office/officeart/2005/8/layout/hProcess4"/>
    <dgm:cxn modelId="{136CFE07-43BA-4419-AD8C-3A4D4F17CC83}" type="presParOf" srcId="{A9C278E7-14BB-453C-B520-C1149263A66A}" destId="{D27636E5-C1D4-4B29-AC3C-FE1322CF9CD6}" srcOrd="4" destOrd="0" presId="urn:microsoft.com/office/officeart/2005/8/layout/hProcess4"/>
    <dgm:cxn modelId="{3ECE7FCB-A798-4183-9126-B1BD45CBE8BB}" type="presParOf" srcId="{D27636E5-C1D4-4B29-AC3C-FE1322CF9CD6}" destId="{A13C4EF3-A0F2-49BA-9A66-3DA1E3D5E534}" srcOrd="0" destOrd="0" presId="urn:microsoft.com/office/officeart/2005/8/layout/hProcess4"/>
    <dgm:cxn modelId="{1A5CE043-F9E1-43F0-B106-0D63834DA307}" type="presParOf" srcId="{D27636E5-C1D4-4B29-AC3C-FE1322CF9CD6}" destId="{A0A95BAE-4AC0-4AC2-8ACD-6E82FCCFEA14}" srcOrd="1" destOrd="0" presId="urn:microsoft.com/office/officeart/2005/8/layout/hProcess4"/>
    <dgm:cxn modelId="{E3995DA3-C013-4D9D-82D1-80C717864058}" type="presParOf" srcId="{D27636E5-C1D4-4B29-AC3C-FE1322CF9CD6}" destId="{18BD09D6-CCC5-44EA-A937-F3721894F792}" srcOrd="2" destOrd="0" presId="urn:microsoft.com/office/officeart/2005/8/layout/hProcess4"/>
    <dgm:cxn modelId="{CED16ED5-36F9-4816-8980-C7DB31F287AA}" type="presParOf" srcId="{D27636E5-C1D4-4B29-AC3C-FE1322CF9CD6}" destId="{9C96AC24-AF77-4665-AC98-E7827D0D51C8}" srcOrd="3" destOrd="0" presId="urn:microsoft.com/office/officeart/2005/8/layout/hProcess4"/>
    <dgm:cxn modelId="{BF83BFCB-EBB2-4673-9358-E8AD83EB7E95}" type="presParOf" srcId="{D27636E5-C1D4-4B29-AC3C-FE1322CF9CD6}" destId="{4A2C6557-860F-4C29-A8E7-D08713589C91}"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9E64C4-49DF-46A5-A8CB-5CC6B286A4A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C7913E8-667E-469B-BD07-40AA00E90EF2}">
      <dgm:prSet phldrT="[Text]"/>
      <dgm:spPr/>
      <dgm:t>
        <a:bodyPr/>
        <a:lstStyle/>
        <a:p>
          <a:r>
            <a:rPr lang="en-US" dirty="0" smtClean="0"/>
            <a:t>Resolution to change the charter and name of CHAC to include viral hepatitis</a:t>
          </a:r>
          <a:endParaRPr lang="en-US" dirty="0"/>
        </a:p>
      </dgm:t>
    </dgm:pt>
    <dgm:pt modelId="{6947EB43-4B59-4FD6-A8D3-9BD425E206CA}" type="parTrans" cxnId="{C97F6123-475C-474F-A680-19F3DF6AD154}">
      <dgm:prSet/>
      <dgm:spPr/>
      <dgm:t>
        <a:bodyPr/>
        <a:lstStyle/>
        <a:p>
          <a:endParaRPr lang="en-US"/>
        </a:p>
      </dgm:t>
    </dgm:pt>
    <dgm:pt modelId="{4A569974-AEA7-4A09-827C-692AEA004ABC}" type="sibTrans" cxnId="{C97F6123-475C-474F-A680-19F3DF6AD154}">
      <dgm:prSet/>
      <dgm:spPr/>
      <dgm:t>
        <a:bodyPr/>
        <a:lstStyle/>
        <a:p>
          <a:endParaRPr lang="en-US"/>
        </a:p>
      </dgm:t>
    </dgm:pt>
    <dgm:pt modelId="{B8EB965D-F661-4473-81AB-063422E5F1A4}">
      <dgm:prSet phldrT="[Text]"/>
      <dgm:spPr/>
      <dgm:t>
        <a:bodyPr/>
        <a:lstStyle/>
        <a:p>
          <a:r>
            <a:rPr lang="en-US" dirty="0" smtClean="0"/>
            <a:t>Established a workgroup on viral hepatitis</a:t>
          </a:r>
          <a:endParaRPr lang="en-US" dirty="0"/>
        </a:p>
      </dgm:t>
    </dgm:pt>
    <dgm:pt modelId="{7BD3EAF4-A9A3-4953-A7D0-60EE04AF76A4}" type="parTrans" cxnId="{A7A45871-038F-42AD-830C-45CF02FE61B8}">
      <dgm:prSet/>
      <dgm:spPr/>
      <dgm:t>
        <a:bodyPr/>
        <a:lstStyle/>
        <a:p>
          <a:endParaRPr lang="en-US"/>
        </a:p>
      </dgm:t>
    </dgm:pt>
    <dgm:pt modelId="{9C31AEF0-88FA-41A3-B786-C9BC30181E0B}" type="sibTrans" cxnId="{A7A45871-038F-42AD-830C-45CF02FE61B8}">
      <dgm:prSet/>
      <dgm:spPr/>
      <dgm:t>
        <a:bodyPr/>
        <a:lstStyle/>
        <a:p>
          <a:endParaRPr lang="en-US"/>
        </a:p>
      </dgm:t>
    </dgm:pt>
    <dgm:pt modelId="{01215936-F92B-40B1-A932-B33D8ACD8F05}">
      <dgm:prSet phldrT="[Text]"/>
      <dgm:spPr/>
      <dgm:t>
        <a:bodyPr/>
        <a:lstStyle/>
        <a:p>
          <a:r>
            <a:rPr lang="en-US" dirty="0" smtClean="0"/>
            <a:t>Resolutions supporting new HCV testing guidelines and expansion of viral hepatitis activities</a:t>
          </a:r>
          <a:endParaRPr lang="en-US" dirty="0"/>
        </a:p>
      </dgm:t>
    </dgm:pt>
    <dgm:pt modelId="{2304F34C-5B96-446B-B821-C35F42491B8D}" type="parTrans" cxnId="{D6E977EC-0CF2-41E4-9180-C59B0379FA1F}">
      <dgm:prSet/>
      <dgm:spPr/>
      <dgm:t>
        <a:bodyPr/>
        <a:lstStyle/>
        <a:p>
          <a:endParaRPr lang="en-US"/>
        </a:p>
      </dgm:t>
    </dgm:pt>
    <dgm:pt modelId="{589BDD16-16BF-4268-BD50-66692F277654}" type="sibTrans" cxnId="{D6E977EC-0CF2-41E4-9180-C59B0379FA1F}">
      <dgm:prSet/>
      <dgm:spPr/>
      <dgm:t>
        <a:bodyPr/>
        <a:lstStyle/>
        <a:p>
          <a:endParaRPr lang="en-US"/>
        </a:p>
      </dgm:t>
    </dgm:pt>
    <dgm:pt modelId="{AA288E68-5D77-4B51-8BD7-B1870883A0A6}" type="pres">
      <dgm:prSet presAssocID="{9F9E64C4-49DF-46A5-A8CB-5CC6B286A4AC}" presName="Name0" presStyleCnt="0">
        <dgm:presLayoutVars>
          <dgm:chMax val="7"/>
          <dgm:chPref val="7"/>
          <dgm:dir/>
        </dgm:presLayoutVars>
      </dgm:prSet>
      <dgm:spPr/>
      <dgm:t>
        <a:bodyPr/>
        <a:lstStyle/>
        <a:p>
          <a:endParaRPr lang="en-US"/>
        </a:p>
      </dgm:t>
    </dgm:pt>
    <dgm:pt modelId="{F7112A69-0847-40FA-A108-97DE54608B2C}" type="pres">
      <dgm:prSet presAssocID="{9F9E64C4-49DF-46A5-A8CB-5CC6B286A4AC}" presName="Name1" presStyleCnt="0"/>
      <dgm:spPr/>
    </dgm:pt>
    <dgm:pt modelId="{3AA140B9-F0DE-4081-9306-7B75D8DEF8AE}" type="pres">
      <dgm:prSet presAssocID="{9F9E64C4-49DF-46A5-A8CB-5CC6B286A4AC}" presName="cycle" presStyleCnt="0"/>
      <dgm:spPr/>
    </dgm:pt>
    <dgm:pt modelId="{7E201E15-3C99-4262-89BC-3071C4CA0051}" type="pres">
      <dgm:prSet presAssocID="{9F9E64C4-49DF-46A5-A8CB-5CC6B286A4AC}" presName="srcNode" presStyleLbl="node1" presStyleIdx="0" presStyleCnt="3"/>
      <dgm:spPr/>
    </dgm:pt>
    <dgm:pt modelId="{42496F16-BE0D-498F-A50D-B22E4AA0E319}" type="pres">
      <dgm:prSet presAssocID="{9F9E64C4-49DF-46A5-A8CB-5CC6B286A4AC}" presName="conn" presStyleLbl="parChTrans1D2" presStyleIdx="0" presStyleCnt="1"/>
      <dgm:spPr/>
      <dgm:t>
        <a:bodyPr/>
        <a:lstStyle/>
        <a:p>
          <a:endParaRPr lang="en-US"/>
        </a:p>
      </dgm:t>
    </dgm:pt>
    <dgm:pt modelId="{7239DE50-CF32-404D-8047-6482FE0F11F5}" type="pres">
      <dgm:prSet presAssocID="{9F9E64C4-49DF-46A5-A8CB-5CC6B286A4AC}" presName="extraNode" presStyleLbl="node1" presStyleIdx="0" presStyleCnt="3"/>
      <dgm:spPr/>
    </dgm:pt>
    <dgm:pt modelId="{D1957AFF-80F8-43C1-AEEE-7FF9C089200B}" type="pres">
      <dgm:prSet presAssocID="{9F9E64C4-49DF-46A5-A8CB-5CC6B286A4AC}" presName="dstNode" presStyleLbl="node1" presStyleIdx="0" presStyleCnt="3"/>
      <dgm:spPr/>
    </dgm:pt>
    <dgm:pt modelId="{CF9B991E-7358-4ADD-887A-C735E0D72F7A}" type="pres">
      <dgm:prSet presAssocID="{8C7913E8-667E-469B-BD07-40AA00E90EF2}" presName="text_1" presStyleLbl="node1" presStyleIdx="0" presStyleCnt="3">
        <dgm:presLayoutVars>
          <dgm:bulletEnabled val="1"/>
        </dgm:presLayoutVars>
      </dgm:prSet>
      <dgm:spPr/>
      <dgm:t>
        <a:bodyPr/>
        <a:lstStyle/>
        <a:p>
          <a:endParaRPr lang="en-US"/>
        </a:p>
      </dgm:t>
    </dgm:pt>
    <dgm:pt modelId="{5368DA49-EC9E-4AF8-B88B-69C571366620}" type="pres">
      <dgm:prSet presAssocID="{8C7913E8-667E-469B-BD07-40AA00E90EF2}" presName="accent_1" presStyleCnt="0"/>
      <dgm:spPr/>
    </dgm:pt>
    <dgm:pt modelId="{B877B894-F073-46DC-AD18-CC13D4643663}" type="pres">
      <dgm:prSet presAssocID="{8C7913E8-667E-469B-BD07-40AA00E90EF2}" presName="accentRepeatNode" presStyleLbl="solidFgAcc1" presStyleIdx="0" presStyleCnt="3"/>
      <dgm:spPr/>
    </dgm:pt>
    <dgm:pt modelId="{8A27C962-7317-4F99-804F-595230D520B2}" type="pres">
      <dgm:prSet presAssocID="{B8EB965D-F661-4473-81AB-063422E5F1A4}" presName="text_2" presStyleLbl="node1" presStyleIdx="1" presStyleCnt="3">
        <dgm:presLayoutVars>
          <dgm:bulletEnabled val="1"/>
        </dgm:presLayoutVars>
      </dgm:prSet>
      <dgm:spPr/>
      <dgm:t>
        <a:bodyPr/>
        <a:lstStyle/>
        <a:p>
          <a:endParaRPr lang="en-US"/>
        </a:p>
      </dgm:t>
    </dgm:pt>
    <dgm:pt modelId="{07D0AD1F-6ED9-4F30-AFAB-F3A671BCF651}" type="pres">
      <dgm:prSet presAssocID="{B8EB965D-F661-4473-81AB-063422E5F1A4}" presName="accent_2" presStyleCnt="0"/>
      <dgm:spPr/>
    </dgm:pt>
    <dgm:pt modelId="{60017569-3925-482B-A941-99F8AB9CE5A4}" type="pres">
      <dgm:prSet presAssocID="{B8EB965D-F661-4473-81AB-063422E5F1A4}" presName="accentRepeatNode" presStyleLbl="solidFgAcc1" presStyleIdx="1" presStyleCnt="3"/>
      <dgm:spPr/>
    </dgm:pt>
    <dgm:pt modelId="{822844B0-21A1-422A-BD31-CF091BA7508F}" type="pres">
      <dgm:prSet presAssocID="{01215936-F92B-40B1-A932-B33D8ACD8F05}" presName="text_3" presStyleLbl="node1" presStyleIdx="2" presStyleCnt="3">
        <dgm:presLayoutVars>
          <dgm:bulletEnabled val="1"/>
        </dgm:presLayoutVars>
      </dgm:prSet>
      <dgm:spPr/>
      <dgm:t>
        <a:bodyPr/>
        <a:lstStyle/>
        <a:p>
          <a:endParaRPr lang="en-US"/>
        </a:p>
      </dgm:t>
    </dgm:pt>
    <dgm:pt modelId="{B878373A-C173-415B-848B-5CB8995201B3}" type="pres">
      <dgm:prSet presAssocID="{01215936-F92B-40B1-A932-B33D8ACD8F05}" presName="accent_3" presStyleCnt="0"/>
      <dgm:spPr/>
    </dgm:pt>
    <dgm:pt modelId="{6D3AA841-08ED-4090-BE5F-AE7F3061FAC4}" type="pres">
      <dgm:prSet presAssocID="{01215936-F92B-40B1-A932-B33D8ACD8F05}" presName="accentRepeatNode" presStyleLbl="solidFgAcc1" presStyleIdx="2" presStyleCnt="3"/>
      <dgm:spPr/>
    </dgm:pt>
  </dgm:ptLst>
  <dgm:cxnLst>
    <dgm:cxn modelId="{7D57AA5E-A037-4CA9-8431-08A9FC535085}" type="presOf" srcId="{01215936-F92B-40B1-A932-B33D8ACD8F05}" destId="{822844B0-21A1-422A-BD31-CF091BA7508F}" srcOrd="0" destOrd="0" presId="urn:microsoft.com/office/officeart/2008/layout/VerticalCurvedList"/>
    <dgm:cxn modelId="{3EDF2D48-7F5A-441A-9D0B-781160E8B22C}" type="presOf" srcId="{8C7913E8-667E-469B-BD07-40AA00E90EF2}" destId="{CF9B991E-7358-4ADD-887A-C735E0D72F7A}" srcOrd="0" destOrd="0" presId="urn:microsoft.com/office/officeart/2008/layout/VerticalCurvedList"/>
    <dgm:cxn modelId="{77ED875E-FE8B-4980-9B28-E627A4E4BC37}" type="presOf" srcId="{9F9E64C4-49DF-46A5-A8CB-5CC6B286A4AC}" destId="{AA288E68-5D77-4B51-8BD7-B1870883A0A6}" srcOrd="0" destOrd="0" presId="urn:microsoft.com/office/officeart/2008/layout/VerticalCurvedList"/>
    <dgm:cxn modelId="{D6E977EC-0CF2-41E4-9180-C59B0379FA1F}" srcId="{9F9E64C4-49DF-46A5-A8CB-5CC6B286A4AC}" destId="{01215936-F92B-40B1-A932-B33D8ACD8F05}" srcOrd="2" destOrd="0" parTransId="{2304F34C-5B96-446B-B821-C35F42491B8D}" sibTransId="{589BDD16-16BF-4268-BD50-66692F277654}"/>
    <dgm:cxn modelId="{814274B9-4A2B-40AB-8205-6C073C8C53D9}" type="presOf" srcId="{4A569974-AEA7-4A09-827C-692AEA004ABC}" destId="{42496F16-BE0D-498F-A50D-B22E4AA0E319}" srcOrd="0" destOrd="0" presId="urn:microsoft.com/office/officeart/2008/layout/VerticalCurvedList"/>
    <dgm:cxn modelId="{A7A45871-038F-42AD-830C-45CF02FE61B8}" srcId="{9F9E64C4-49DF-46A5-A8CB-5CC6B286A4AC}" destId="{B8EB965D-F661-4473-81AB-063422E5F1A4}" srcOrd="1" destOrd="0" parTransId="{7BD3EAF4-A9A3-4953-A7D0-60EE04AF76A4}" sibTransId="{9C31AEF0-88FA-41A3-B786-C9BC30181E0B}"/>
    <dgm:cxn modelId="{ECA00662-C6BE-4585-A636-7A4E3F0E01CB}" type="presOf" srcId="{B8EB965D-F661-4473-81AB-063422E5F1A4}" destId="{8A27C962-7317-4F99-804F-595230D520B2}" srcOrd="0" destOrd="0" presId="urn:microsoft.com/office/officeart/2008/layout/VerticalCurvedList"/>
    <dgm:cxn modelId="{C97F6123-475C-474F-A680-19F3DF6AD154}" srcId="{9F9E64C4-49DF-46A5-A8CB-5CC6B286A4AC}" destId="{8C7913E8-667E-469B-BD07-40AA00E90EF2}" srcOrd="0" destOrd="0" parTransId="{6947EB43-4B59-4FD6-A8D3-9BD425E206CA}" sibTransId="{4A569974-AEA7-4A09-827C-692AEA004ABC}"/>
    <dgm:cxn modelId="{A29D0874-5972-4DEF-BEE5-E82AFD54CF8E}" type="presParOf" srcId="{AA288E68-5D77-4B51-8BD7-B1870883A0A6}" destId="{F7112A69-0847-40FA-A108-97DE54608B2C}" srcOrd="0" destOrd="0" presId="urn:microsoft.com/office/officeart/2008/layout/VerticalCurvedList"/>
    <dgm:cxn modelId="{835E340D-9475-4B27-B420-E96591FC5823}" type="presParOf" srcId="{F7112A69-0847-40FA-A108-97DE54608B2C}" destId="{3AA140B9-F0DE-4081-9306-7B75D8DEF8AE}" srcOrd="0" destOrd="0" presId="urn:microsoft.com/office/officeart/2008/layout/VerticalCurvedList"/>
    <dgm:cxn modelId="{0D743EB2-A837-474D-AA11-0DC9C5FE0FF4}" type="presParOf" srcId="{3AA140B9-F0DE-4081-9306-7B75D8DEF8AE}" destId="{7E201E15-3C99-4262-89BC-3071C4CA0051}" srcOrd="0" destOrd="0" presId="urn:microsoft.com/office/officeart/2008/layout/VerticalCurvedList"/>
    <dgm:cxn modelId="{1DE3B748-CC82-4CB8-B2AB-4447958ECBE0}" type="presParOf" srcId="{3AA140B9-F0DE-4081-9306-7B75D8DEF8AE}" destId="{42496F16-BE0D-498F-A50D-B22E4AA0E319}" srcOrd="1" destOrd="0" presId="urn:microsoft.com/office/officeart/2008/layout/VerticalCurvedList"/>
    <dgm:cxn modelId="{06A42CCD-53B8-42EC-A9C6-6D4B894A73D4}" type="presParOf" srcId="{3AA140B9-F0DE-4081-9306-7B75D8DEF8AE}" destId="{7239DE50-CF32-404D-8047-6482FE0F11F5}" srcOrd="2" destOrd="0" presId="urn:microsoft.com/office/officeart/2008/layout/VerticalCurvedList"/>
    <dgm:cxn modelId="{223CBDB9-A11D-4CDD-AB50-3589C0BAFFFF}" type="presParOf" srcId="{3AA140B9-F0DE-4081-9306-7B75D8DEF8AE}" destId="{D1957AFF-80F8-43C1-AEEE-7FF9C089200B}" srcOrd="3" destOrd="0" presId="urn:microsoft.com/office/officeart/2008/layout/VerticalCurvedList"/>
    <dgm:cxn modelId="{6F81D7DF-D2B8-47ED-9CA0-3F1EEAAC6E68}" type="presParOf" srcId="{F7112A69-0847-40FA-A108-97DE54608B2C}" destId="{CF9B991E-7358-4ADD-887A-C735E0D72F7A}" srcOrd="1" destOrd="0" presId="urn:microsoft.com/office/officeart/2008/layout/VerticalCurvedList"/>
    <dgm:cxn modelId="{453A282E-7B94-47FE-8430-D66A7B0C78C8}" type="presParOf" srcId="{F7112A69-0847-40FA-A108-97DE54608B2C}" destId="{5368DA49-EC9E-4AF8-B88B-69C571366620}" srcOrd="2" destOrd="0" presId="urn:microsoft.com/office/officeart/2008/layout/VerticalCurvedList"/>
    <dgm:cxn modelId="{2E92A5E6-8B8B-4E6B-8FBE-778673A092CE}" type="presParOf" srcId="{5368DA49-EC9E-4AF8-B88B-69C571366620}" destId="{B877B894-F073-46DC-AD18-CC13D4643663}" srcOrd="0" destOrd="0" presId="urn:microsoft.com/office/officeart/2008/layout/VerticalCurvedList"/>
    <dgm:cxn modelId="{DE193972-4ABF-47DA-9100-6D338B1DD059}" type="presParOf" srcId="{F7112A69-0847-40FA-A108-97DE54608B2C}" destId="{8A27C962-7317-4F99-804F-595230D520B2}" srcOrd="3" destOrd="0" presId="urn:microsoft.com/office/officeart/2008/layout/VerticalCurvedList"/>
    <dgm:cxn modelId="{F6383276-29AD-49DB-9827-0C8F37332DEB}" type="presParOf" srcId="{F7112A69-0847-40FA-A108-97DE54608B2C}" destId="{07D0AD1F-6ED9-4F30-AFAB-F3A671BCF651}" srcOrd="4" destOrd="0" presId="urn:microsoft.com/office/officeart/2008/layout/VerticalCurvedList"/>
    <dgm:cxn modelId="{D68F8F94-00A2-46F9-BFA0-C27F56A2D5EC}" type="presParOf" srcId="{07D0AD1F-6ED9-4F30-AFAB-F3A671BCF651}" destId="{60017569-3925-482B-A941-99F8AB9CE5A4}" srcOrd="0" destOrd="0" presId="urn:microsoft.com/office/officeart/2008/layout/VerticalCurvedList"/>
    <dgm:cxn modelId="{CC6D4B58-D33F-401A-911A-2D51C925E230}" type="presParOf" srcId="{F7112A69-0847-40FA-A108-97DE54608B2C}" destId="{822844B0-21A1-422A-BD31-CF091BA7508F}" srcOrd="5" destOrd="0" presId="urn:microsoft.com/office/officeart/2008/layout/VerticalCurvedList"/>
    <dgm:cxn modelId="{A8A1109B-66BE-4771-B9E3-A7F81E4A667C}" type="presParOf" srcId="{F7112A69-0847-40FA-A108-97DE54608B2C}" destId="{B878373A-C173-415B-848B-5CB8995201B3}" srcOrd="6" destOrd="0" presId="urn:microsoft.com/office/officeart/2008/layout/VerticalCurvedList"/>
    <dgm:cxn modelId="{56724BA6-05B4-4CCC-92F7-E4CD22DEFFCD}" type="presParOf" srcId="{B878373A-C173-415B-848B-5CB8995201B3}" destId="{6D3AA841-08ED-4090-BE5F-AE7F3061FAC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97FAE6-03AE-4032-9A7D-D6FE82D6F586}" type="doc">
      <dgm:prSet loTypeId="urn:microsoft.com/office/officeart/2005/8/layout/venn1" loCatId="relationship" qsTypeId="urn:microsoft.com/office/officeart/2005/8/quickstyle/simple4" qsCatId="simple" csTypeId="urn:microsoft.com/office/officeart/2005/8/colors/accent0_3" csCatId="mainScheme" phldr="1"/>
      <dgm:spPr/>
      <dgm:t>
        <a:bodyPr/>
        <a:lstStyle/>
        <a:p>
          <a:endParaRPr lang="en-US"/>
        </a:p>
      </dgm:t>
    </dgm:pt>
    <dgm:pt modelId="{35A685E0-6D49-47CD-A3BC-8A240B1CFCDF}">
      <dgm:prSet custT="1"/>
      <dgm:spPr>
        <a:xfrm>
          <a:off x="2790518" y="0"/>
          <a:ext cx="2574748" cy="905192"/>
        </a:xfrm>
        <a:prstGeom prst="rect">
          <a:avLst/>
        </a:prstGeom>
        <a:noFill/>
        <a:ln>
          <a:noFill/>
        </a:ln>
        <a:effectLst/>
        <a:sp3d/>
      </dgm:spPr>
      <dgm:t>
        <a:bodyPr/>
        <a:lstStyle/>
        <a:p>
          <a:pPr rtl="0"/>
          <a:r>
            <a:rPr lang="en-US" sz="2400" dirty="0" smtClean="0">
              <a:solidFill>
                <a:srgbClr val="FFFFFF">
                  <a:hueOff val="0"/>
                  <a:satOff val="0"/>
                  <a:lumOff val="0"/>
                  <a:alphaOff val="0"/>
                </a:srgbClr>
              </a:solidFill>
              <a:latin typeface="+mn-lt"/>
              <a:ea typeface="+mn-ea"/>
              <a:cs typeface="+mn-cs"/>
            </a:rPr>
            <a:t>Community-based Organizations</a:t>
          </a:r>
          <a:endParaRPr lang="en-US" sz="2400" dirty="0">
            <a:solidFill>
              <a:srgbClr val="FFFFFF">
                <a:hueOff val="0"/>
                <a:satOff val="0"/>
                <a:lumOff val="0"/>
                <a:alphaOff val="0"/>
              </a:srgbClr>
            </a:solidFill>
            <a:latin typeface="+mn-lt"/>
            <a:ea typeface="+mn-ea"/>
            <a:cs typeface="+mn-cs"/>
          </a:endParaRPr>
        </a:p>
      </dgm:t>
    </dgm:pt>
    <dgm:pt modelId="{F6844113-286D-48DB-987B-AD524D068110}" type="parTrans" cxnId="{AAD76605-DB06-4912-A8E3-3C88D61F8616}">
      <dgm:prSet/>
      <dgm:spPr/>
      <dgm:t>
        <a:bodyPr/>
        <a:lstStyle/>
        <a:p>
          <a:endParaRPr lang="en-US"/>
        </a:p>
      </dgm:t>
    </dgm:pt>
    <dgm:pt modelId="{C25EA5DA-C63E-40AA-8E1C-B929520AD770}" type="sibTrans" cxnId="{AAD76605-DB06-4912-A8E3-3C88D61F8616}">
      <dgm:prSet/>
      <dgm:spPr/>
      <dgm:t>
        <a:bodyPr/>
        <a:lstStyle/>
        <a:p>
          <a:endParaRPr lang="en-US"/>
        </a:p>
      </dgm:t>
    </dgm:pt>
    <dgm:pt modelId="{FA8256C1-E5C9-483F-9624-BD327A7A44E0}">
      <dgm:prSet custT="1"/>
      <dgm:spPr>
        <a:xfrm>
          <a:off x="5431065" y="859932"/>
          <a:ext cx="1599203" cy="995711"/>
        </a:xfrm>
        <a:prstGeom prst="rect">
          <a:avLst/>
        </a:prstGeom>
        <a:noFill/>
        <a:ln>
          <a:noFill/>
        </a:ln>
        <a:effectLst/>
        <a:sp3d/>
      </dgm:spPr>
      <dgm:t>
        <a:bodyPr/>
        <a:lstStyle/>
        <a:p>
          <a:pPr rtl="0"/>
          <a:r>
            <a:rPr lang="en-US" sz="2400" smtClean="0">
              <a:solidFill>
                <a:srgbClr val="FFFFFF">
                  <a:hueOff val="0"/>
                  <a:satOff val="0"/>
                  <a:lumOff val="0"/>
                  <a:alphaOff val="0"/>
                </a:srgbClr>
              </a:solidFill>
              <a:latin typeface="+mn-lt"/>
              <a:ea typeface="+mn-ea"/>
              <a:cs typeface="+mn-cs"/>
            </a:rPr>
            <a:t>Community Health Centers</a:t>
          </a:r>
          <a:endParaRPr lang="en-US" sz="2400" dirty="0">
            <a:solidFill>
              <a:srgbClr val="FFFFFF">
                <a:hueOff val="0"/>
                <a:satOff val="0"/>
                <a:lumOff val="0"/>
                <a:alphaOff val="0"/>
              </a:srgbClr>
            </a:solidFill>
            <a:latin typeface="+mn-lt"/>
            <a:ea typeface="+mn-ea"/>
            <a:cs typeface="+mn-cs"/>
          </a:endParaRPr>
        </a:p>
      </dgm:t>
    </dgm:pt>
    <dgm:pt modelId="{4901FB04-8AF5-485A-87FA-4474788C0679}" type="parTrans" cxnId="{8CE46016-73C0-43F8-8B06-533C0B5EE3E1}">
      <dgm:prSet/>
      <dgm:spPr/>
      <dgm:t>
        <a:bodyPr/>
        <a:lstStyle/>
        <a:p>
          <a:endParaRPr lang="en-US"/>
        </a:p>
      </dgm:t>
    </dgm:pt>
    <dgm:pt modelId="{2B228B61-22B4-4D93-AB7B-A9B1C0DC921D}" type="sibTrans" cxnId="{8CE46016-73C0-43F8-8B06-533C0B5EE3E1}">
      <dgm:prSet/>
      <dgm:spPr/>
      <dgm:t>
        <a:bodyPr/>
        <a:lstStyle/>
        <a:p>
          <a:endParaRPr lang="en-US"/>
        </a:p>
      </dgm:t>
    </dgm:pt>
    <dgm:pt modelId="{76B8B3EA-0855-463C-A3DD-C6FC36B3FB68}">
      <dgm:prSet custT="1"/>
      <dgm:spPr>
        <a:xfrm>
          <a:off x="5262989" y="2127202"/>
          <a:ext cx="2212141" cy="1063601"/>
        </a:xfrm>
        <a:prstGeom prst="rect">
          <a:avLst/>
        </a:prstGeom>
        <a:noFill/>
        <a:ln>
          <a:noFill/>
        </a:ln>
        <a:effectLst/>
        <a:sp3d/>
      </dgm:spPr>
      <dgm:t>
        <a:bodyPr/>
        <a:lstStyle/>
        <a:p>
          <a:pPr rtl="0"/>
          <a:r>
            <a:rPr lang="en-US" sz="2400" smtClean="0">
              <a:solidFill>
                <a:srgbClr val="FFFFFF">
                  <a:hueOff val="0"/>
                  <a:satOff val="0"/>
                  <a:lumOff val="0"/>
                  <a:alphaOff val="0"/>
                </a:srgbClr>
              </a:solidFill>
              <a:latin typeface="+mn-lt"/>
              <a:ea typeface="+mn-ea"/>
              <a:cs typeface="+mn-cs"/>
            </a:rPr>
            <a:t>National Organizations</a:t>
          </a:r>
          <a:endParaRPr lang="en-US" sz="2400" dirty="0">
            <a:solidFill>
              <a:srgbClr val="FFFFFF">
                <a:hueOff val="0"/>
                <a:satOff val="0"/>
                <a:lumOff val="0"/>
                <a:alphaOff val="0"/>
              </a:srgbClr>
            </a:solidFill>
            <a:latin typeface="+mn-lt"/>
            <a:ea typeface="+mn-ea"/>
            <a:cs typeface="+mn-cs"/>
          </a:endParaRPr>
        </a:p>
      </dgm:t>
    </dgm:pt>
    <dgm:pt modelId="{99D2AF32-0973-464A-A7E9-3796031F43F5}" type="parTrans" cxnId="{91F14655-390D-45DC-9B1F-47C3F94BD21C}">
      <dgm:prSet/>
      <dgm:spPr/>
      <dgm:t>
        <a:bodyPr/>
        <a:lstStyle/>
        <a:p>
          <a:endParaRPr lang="en-US"/>
        </a:p>
      </dgm:t>
    </dgm:pt>
    <dgm:pt modelId="{3CBB055B-99C7-43A0-AAAD-FDCB77447BA1}" type="sibTrans" cxnId="{91F14655-390D-45DC-9B1F-47C3F94BD21C}">
      <dgm:prSet/>
      <dgm:spPr/>
      <dgm:t>
        <a:bodyPr/>
        <a:lstStyle/>
        <a:p>
          <a:endParaRPr lang="en-US"/>
        </a:p>
      </dgm:t>
    </dgm:pt>
    <dgm:pt modelId="{758C8D1E-E5C5-4DAC-B4D6-F0F861569A9A}">
      <dgm:prSet custT="1"/>
      <dgm:spPr>
        <a:xfrm>
          <a:off x="4503506" y="3552880"/>
          <a:ext cx="2500950" cy="973082"/>
        </a:xfrm>
        <a:prstGeom prst="rect">
          <a:avLst/>
        </a:prstGeom>
        <a:noFill/>
        <a:ln>
          <a:noFill/>
        </a:ln>
        <a:effectLst/>
        <a:sp3d/>
      </dgm:spPr>
      <dgm:t>
        <a:bodyPr/>
        <a:lstStyle/>
        <a:p>
          <a:pPr rtl="0"/>
          <a:r>
            <a:rPr lang="en-US" sz="2400" smtClean="0">
              <a:solidFill>
                <a:srgbClr val="FFFFFF">
                  <a:hueOff val="0"/>
                  <a:satOff val="0"/>
                  <a:lumOff val="0"/>
                  <a:alphaOff val="0"/>
                </a:srgbClr>
              </a:solidFill>
              <a:latin typeface="+mn-lt"/>
              <a:ea typeface="+mn-ea"/>
              <a:cs typeface="+mn-cs"/>
            </a:rPr>
            <a:t>Healthcare Providers </a:t>
          </a:r>
          <a:endParaRPr lang="en-US" sz="2400" dirty="0">
            <a:solidFill>
              <a:srgbClr val="FFFFFF">
                <a:hueOff val="0"/>
                <a:satOff val="0"/>
                <a:lumOff val="0"/>
                <a:alphaOff val="0"/>
              </a:srgbClr>
            </a:solidFill>
            <a:latin typeface="+mn-lt"/>
            <a:ea typeface="+mn-ea"/>
            <a:cs typeface="+mn-cs"/>
          </a:endParaRPr>
        </a:p>
      </dgm:t>
    </dgm:pt>
    <dgm:pt modelId="{B1083E71-4333-4A39-A661-F96749564B13}" type="parTrans" cxnId="{3BB05D03-8853-4C9F-8A3C-8F919255B2D9}">
      <dgm:prSet/>
      <dgm:spPr/>
      <dgm:t>
        <a:bodyPr/>
        <a:lstStyle/>
        <a:p>
          <a:endParaRPr lang="en-US"/>
        </a:p>
      </dgm:t>
    </dgm:pt>
    <dgm:pt modelId="{13DE3BFA-C414-4DE2-9BC6-A7DD2FBE6DCC}" type="sibTrans" cxnId="{3BB05D03-8853-4C9F-8A3C-8F919255B2D9}">
      <dgm:prSet/>
      <dgm:spPr/>
      <dgm:t>
        <a:bodyPr/>
        <a:lstStyle/>
        <a:p>
          <a:endParaRPr lang="en-US"/>
        </a:p>
      </dgm:t>
    </dgm:pt>
    <dgm:pt modelId="{9BEBA1D1-3D02-47EF-A0DD-8710C0EC5B55}">
      <dgm:prSet custT="1"/>
      <dgm:spPr>
        <a:xfrm>
          <a:off x="754469" y="3552880"/>
          <a:ext cx="3294670" cy="973082"/>
        </a:xfrm>
        <a:prstGeom prst="rect">
          <a:avLst/>
        </a:prstGeom>
        <a:noFill/>
        <a:ln>
          <a:noFill/>
        </a:ln>
        <a:effectLst/>
        <a:sp3d/>
      </dgm:spPr>
      <dgm:t>
        <a:bodyPr/>
        <a:lstStyle/>
        <a:p>
          <a:pPr rtl="0"/>
          <a:r>
            <a:rPr lang="en-US" sz="2800" dirty="0" smtClean="0">
              <a:solidFill>
                <a:srgbClr val="FFFFFF">
                  <a:hueOff val="0"/>
                  <a:satOff val="0"/>
                  <a:lumOff val="0"/>
                  <a:alphaOff val="0"/>
                </a:srgbClr>
              </a:solidFill>
              <a:latin typeface="+mn-lt"/>
              <a:ea typeface="+mn-ea"/>
              <a:cs typeface="+mn-cs"/>
            </a:rPr>
            <a:t>Public Health </a:t>
          </a:r>
        </a:p>
        <a:p>
          <a:pPr rtl="0"/>
          <a:r>
            <a:rPr lang="en-US" sz="2800" dirty="0" smtClean="0">
              <a:solidFill>
                <a:srgbClr val="FFFFFF">
                  <a:hueOff val="0"/>
                  <a:satOff val="0"/>
                  <a:lumOff val="0"/>
                  <a:alphaOff val="0"/>
                </a:srgbClr>
              </a:solidFill>
              <a:latin typeface="+mn-lt"/>
              <a:ea typeface="+mn-ea"/>
              <a:cs typeface="+mn-cs"/>
            </a:rPr>
            <a:t>(state, local and federal)</a:t>
          </a:r>
          <a:endParaRPr lang="en-US" sz="2800" dirty="0">
            <a:solidFill>
              <a:srgbClr val="FFFFFF">
                <a:hueOff val="0"/>
                <a:satOff val="0"/>
                <a:lumOff val="0"/>
                <a:alphaOff val="0"/>
              </a:srgbClr>
            </a:solidFill>
            <a:latin typeface="+mn-lt"/>
            <a:ea typeface="+mn-ea"/>
            <a:cs typeface="+mn-cs"/>
          </a:endParaRPr>
        </a:p>
      </dgm:t>
    </dgm:pt>
    <dgm:pt modelId="{7015382C-1704-4981-B79A-6136BC110D50}" type="parTrans" cxnId="{D1BD1B2C-E101-42E0-BB1C-CE2C7BBDF67F}">
      <dgm:prSet/>
      <dgm:spPr/>
      <dgm:t>
        <a:bodyPr/>
        <a:lstStyle/>
        <a:p>
          <a:endParaRPr lang="en-US"/>
        </a:p>
      </dgm:t>
    </dgm:pt>
    <dgm:pt modelId="{5653E0BE-7A42-4C40-BA5D-ACAF0C7BB59B}" type="sibTrans" cxnId="{D1BD1B2C-E101-42E0-BB1C-CE2C7BBDF67F}">
      <dgm:prSet/>
      <dgm:spPr/>
      <dgm:t>
        <a:bodyPr/>
        <a:lstStyle/>
        <a:p>
          <a:endParaRPr lang="en-US"/>
        </a:p>
      </dgm:t>
    </dgm:pt>
    <dgm:pt modelId="{9326E8EC-3FAF-40B3-A30F-4F528AD46EAB}">
      <dgm:prSet custT="1"/>
      <dgm:spPr>
        <a:xfrm>
          <a:off x="807362" y="2127202"/>
          <a:ext cx="1958727" cy="1063601"/>
        </a:xfrm>
        <a:prstGeom prst="rect">
          <a:avLst/>
        </a:prstGeom>
        <a:noFill/>
        <a:ln>
          <a:noFill/>
        </a:ln>
        <a:effectLst/>
        <a:sp3d/>
      </dgm:spPr>
      <dgm:t>
        <a:bodyPr/>
        <a:lstStyle/>
        <a:p>
          <a:pPr rtl="0"/>
          <a:r>
            <a:rPr lang="en-US" sz="2400" dirty="0" smtClean="0">
              <a:solidFill>
                <a:srgbClr val="FFFFFF">
                  <a:hueOff val="0"/>
                  <a:satOff val="0"/>
                  <a:lumOff val="0"/>
                  <a:alphaOff val="0"/>
                </a:srgbClr>
              </a:solidFill>
              <a:latin typeface="+mn-lt"/>
              <a:ea typeface="+mn-ea"/>
              <a:cs typeface="+mn-cs"/>
            </a:rPr>
            <a:t>Migrant Health</a:t>
          </a:r>
          <a:endParaRPr lang="en-US" sz="2400" dirty="0">
            <a:solidFill>
              <a:srgbClr val="FFFFFF">
                <a:hueOff val="0"/>
                <a:satOff val="0"/>
                <a:lumOff val="0"/>
                <a:alphaOff val="0"/>
              </a:srgbClr>
            </a:solidFill>
            <a:latin typeface="+mn-lt"/>
            <a:ea typeface="+mn-ea"/>
            <a:cs typeface="+mn-cs"/>
          </a:endParaRPr>
        </a:p>
      </dgm:t>
    </dgm:pt>
    <dgm:pt modelId="{1E521D9F-48C5-4FA9-8A38-6FC7CCB86B38}" type="parTrans" cxnId="{6E495ADD-082B-47E6-B1D8-8FA90A027225}">
      <dgm:prSet/>
      <dgm:spPr/>
      <dgm:t>
        <a:bodyPr/>
        <a:lstStyle/>
        <a:p>
          <a:endParaRPr lang="en-US"/>
        </a:p>
      </dgm:t>
    </dgm:pt>
    <dgm:pt modelId="{3B34BD3D-69EC-403A-B122-E15F1F163DBB}" type="sibTrans" cxnId="{6E495ADD-082B-47E6-B1D8-8FA90A027225}">
      <dgm:prSet/>
      <dgm:spPr/>
      <dgm:t>
        <a:bodyPr/>
        <a:lstStyle/>
        <a:p>
          <a:endParaRPr lang="en-US"/>
        </a:p>
      </dgm:t>
    </dgm:pt>
    <dgm:pt modelId="{F49FF315-B89C-4364-9C45-F70FCC0BFE1A}">
      <dgm:prSet custT="1"/>
      <dgm:spPr>
        <a:xfrm>
          <a:off x="772556" y="765927"/>
          <a:ext cx="2274355" cy="995711"/>
        </a:xfrm>
        <a:prstGeom prst="rect">
          <a:avLst/>
        </a:prstGeom>
        <a:noFill/>
        <a:ln>
          <a:noFill/>
        </a:ln>
        <a:effectLst/>
        <a:sp3d/>
      </dgm:spPr>
      <dgm:t>
        <a:bodyPr/>
        <a:lstStyle/>
        <a:p>
          <a:pPr algn="ctr" rtl="0"/>
          <a:r>
            <a:rPr lang="en-US" sz="2400" dirty="0" smtClean="0">
              <a:solidFill>
                <a:srgbClr val="FFFFFF">
                  <a:hueOff val="0"/>
                  <a:satOff val="0"/>
                  <a:lumOff val="0"/>
                  <a:alphaOff val="0"/>
                </a:srgbClr>
              </a:solidFill>
              <a:latin typeface="+mn-lt"/>
              <a:ea typeface="+mn-ea"/>
              <a:cs typeface="+mn-cs"/>
            </a:rPr>
            <a:t>Pharmaceutical Industry</a:t>
          </a:r>
          <a:endParaRPr lang="en-US" sz="2400" dirty="0">
            <a:solidFill>
              <a:srgbClr val="FFFFFF">
                <a:hueOff val="0"/>
                <a:satOff val="0"/>
                <a:lumOff val="0"/>
                <a:alphaOff val="0"/>
              </a:srgbClr>
            </a:solidFill>
            <a:latin typeface="+mn-lt"/>
            <a:ea typeface="+mn-ea"/>
            <a:cs typeface="+mn-cs"/>
          </a:endParaRPr>
        </a:p>
      </dgm:t>
    </dgm:pt>
    <dgm:pt modelId="{D028837F-5C5E-4149-9CD1-6C03836DDD35}" type="parTrans" cxnId="{33D45D8A-8632-4A25-B839-716C50DF1D27}">
      <dgm:prSet/>
      <dgm:spPr/>
      <dgm:t>
        <a:bodyPr/>
        <a:lstStyle/>
        <a:p>
          <a:endParaRPr lang="en-US"/>
        </a:p>
      </dgm:t>
    </dgm:pt>
    <dgm:pt modelId="{BA4B1738-457B-4D45-A433-03E07F291596}" type="sibTrans" cxnId="{33D45D8A-8632-4A25-B839-716C50DF1D27}">
      <dgm:prSet/>
      <dgm:spPr/>
      <dgm:t>
        <a:bodyPr/>
        <a:lstStyle/>
        <a:p>
          <a:endParaRPr lang="en-US"/>
        </a:p>
      </dgm:t>
    </dgm:pt>
    <dgm:pt modelId="{689B9C1D-588C-49B9-AC7F-8481EC09EE73}">
      <dgm:prSet custT="1"/>
      <dgm:spPr/>
      <dgm:t>
        <a:bodyPr/>
        <a:lstStyle/>
        <a:p>
          <a:endParaRPr lang="en-US"/>
        </a:p>
      </dgm:t>
    </dgm:pt>
    <dgm:pt modelId="{4D567C98-6AFF-48DD-9E65-E2DF6A6C605F}" type="parTrans" cxnId="{F3B0C9FB-710A-480A-93A3-97C9064956E9}">
      <dgm:prSet/>
      <dgm:spPr/>
      <dgm:t>
        <a:bodyPr/>
        <a:lstStyle/>
        <a:p>
          <a:endParaRPr lang="en-US"/>
        </a:p>
      </dgm:t>
    </dgm:pt>
    <dgm:pt modelId="{8282C2DA-260C-4348-823A-C4D8F99B5252}" type="sibTrans" cxnId="{F3B0C9FB-710A-480A-93A3-97C9064956E9}">
      <dgm:prSet/>
      <dgm:spPr/>
      <dgm:t>
        <a:bodyPr/>
        <a:lstStyle/>
        <a:p>
          <a:endParaRPr lang="en-US"/>
        </a:p>
      </dgm:t>
    </dgm:pt>
    <dgm:pt modelId="{FD8A500A-10FA-4F8F-B7C4-7B7408A3E489}">
      <dgm:prSet custT="1"/>
      <dgm:spPr/>
      <dgm:t>
        <a:bodyPr/>
        <a:lstStyle/>
        <a:p>
          <a:endParaRPr lang="en-US"/>
        </a:p>
      </dgm:t>
    </dgm:pt>
    <dgm:pt modelId="{2FB45670-3702-433A-87CA-3C9ED26D0427}" type="parTrans" cxnId="{CC607372-C936-4C5A-AD67-635F22EC05F8}">
      <dgm:prSet/>
      <dgm:spPr/>
      <dgm:t>
        <a:bodyPr/>
        <a:lstStyle/>
        <a:p>
          <a:endParaRPr lang="en-US"/>
        </a:p>
      </dgm:t>
    </dgm:pt>
    <dgm:pt modelId="{A3F8BCB9-253A-4C62-A212-E49F1373A8ED}" type="sibTrans" cxnId="{CC607372-C936-4C5A-AD67-635F22EC05F8}">
      <dgm:prSet/>
      <dgm:spPr/>
      <dgm:t>
        <a:bodyPr/>
        <a:lstStyle/>
        <a:p>
          <a:endParaRPr lang="en-US"/>
        </a:p>
      </dgm:t>
    </dgm:pt>
    <dgm:pt modelId="{9310958D-7048-47E2-82F7-4D3C8664840B}">
      <dgm:prSet custT="1"/>
      <dgm:spPr/>
      <dgm:t>
        <a:bodyPr/>
        <a:lstStyle/>
        <a:p>
          <a:endParaRPr lang="en-US"/>
        </a:p>
      </dgm:t>
    </dgm:pt>
    <dgm:pt modelId="{04E68EC3-AF95-4339-8519-195D4695E1BC}" type="parTrans" cxnId="{A253985A-A049-4A7F-8970-35FBB9718903}">
      <dgm:prSet/>
      <dgm:spPr/>
      <dgm:t>
        <a:bodyPr/>
        <a:lstStyle/>
        <a:p>
          <a:endParaRPr lang="en-US"/>
        </a:p>
      </dgm:t>
    </dgm:pt>
    <dgm:pt modelId="{F0A2465B-1184-412D-989E-B0A8DD75881B}" type="sibTrans" cxnId="{A253985A-A049-4A7F-8970-35FBB9718903}">
      <dgm:prSet/>
      <dgm:spPr/>
      <dgm:t>
        <a:bodyPr/>
        <a:lstStyle/>
        <a:p>
          <a:endParaRPr lang="en-US"/>
        </a:p>
      </dgm:t>
    </dgm:pt>
    <dgm:pt modelId="{D9E256C2-2753-40A3-B7AC-F3544BAEBF38}">
      <dgm:prSet custT="1"/>
      <dgm:spPr/>
      <dgm:t>
        <a:bodyPr/>
        <a:lstStyle/>
        <a:p>
          <a:endParaRPr lang="en-US"/>
        </a:p>
      </dgm:t>
    </dgm:pt>
    <dgm:pt modelId="{3EAAF272-DA18-4246-B726-698691729984}" type="parTrans" cxnId="{B9A757F5-2DBB-4D38-BA39-09F358B91E58}">
      <dgm:prSet/>
      <dgm:spPr/>
      <dgm:t>
        <a:bodyPr/>
        <a:lstStyle/>
        <a:p>
          <a:endParaRPr lang="en-US"/>
        </a:p>
      </dgm:t>
    </dgm:pt>
    <dgm:pt modelId="{A00F67A7-CF67-428B-88EC-CC6EA2EF2C04}" type="sibTrans" cxnId="{B9A757F5-2DBB-4D38-BA39-09F358B91E58}">
      <dgm:prSet/>
      <dgm:spPr/>
      <dgm:t>
        <a:bodyPr/>
        <a:lstStyle/>
        <a:p>
          <a:endParaRPr lang="en-US"/>
        </a:p>
      </dgm:t>
    </dgm:pt>
    <dgm:pt modelId="{539BB258-57A3-4E59-A8B3-7E307993DD44}">
      <dgm:prSet custT="1"/>
      <dgm:spPr/>
      <dgm:t>
        <a:bodyPr/>
        <a:lstStyle/>
        <a:p>
          <a:endParaRPr lang="en-US"/>
        </a:p>
      </dgm:t>
    </dgm:pt>
    <dgm:pt modelId="{DE6B0005-F362-42B9-83A7-7EDAD8BA406F}" type="parTrans" cxnId="{22B44DCA-D6F4-4DC7-A28F-43365C80C237}">
      <dgm:prSet/>
      <dgm:spPr/>
      <dgm:t>
        <a:bodyPr/>
        <a:lstStyle/>
        <a:p>
          <a:endParaRPr lang="en-US"/>
        </a:p>
      </dgm:t>
    </dgm:pt>
    <dgm:pt modelId="{DEAD5796-EA81-47C9-B109-A3DC8BE465C6}" type="sibTrans" cxnId="{22B44DCA-D6F4-4DC7-A28F-43365C80C237}">
      <dgm:prSet/>
      <dgm:spPr/>
      <dgm:t>
        <a:bodyPr/>
        <a:lstStyle/>
        <a:p>
          <a:endParaRPr lang="en-US"/>
        </a:p>
      </dgm:t>
    </dgm:pt>
    <dgm:pt modelId="{D28DF021-3240-47A4-ADEF-B8B46C4C8D33}" type="pres">
      <dgm:prSet presAssocID="{2B97FAE6-03AE-4032-9A7D-D6FE82D6F586}" presName="compositeShape" presStyleCnt="0">
        <dgm:presLayoutVars>
          <dgm:chMax val="7"/>
          <dgm:dir/>
          <dgm:resizeHandles val="exact"/>
        </dgm:presLayoutVars>
      </dgm:prSet>
      <dgm:spPr/>
      <dgm:t>
        <a:bodyPr/>
        <a:lstStyle/>
        <a:p>
          <a:endParaRPr lang="en-US"/>
        </a:p>
      </dgm:t>
    </dgm:pt>
    <dgm:pt modelId="{CA6750A1-BFEE-49FE-B5CA-2F79F919FEE0}" type="pres">
      <dgm:prSet presAssocID="{35A685E0-6D49-47CD-A3BC-8A240B1CFCDF}" presName="circ1" presStyleLbl="vennNode1" presStyleIdx="0" presStyleCnt="7"/>
      <dgm:spPr>
        <a:xfrm>
          <a:off x="3339798" y="1152310"/>
          <a:ext cx="1476188" cy="1476369"/>
        </a:xfrm>
        <a:prstGeom prst="ellipse">
          <a:avLst/>
        </a:prstGeom>
        <a:gradFill rotWithShape="0">
          <a:gsLst>
            <a:gs pos="0">
              <a:srgbClr val="FFCC00">
                <a:alpha val="50000"/>
                <a:hueOff val="0"/>
                <a:satOff val="0"/>
                <a:lumOff val="0"/>
                <a:alphaOff val="0"/>
                <a:shade val="51000"/>
                <a:satMod val="130000"/>
              </a:srgbClr>
            </a:gs>
            <a:gs pos="80000">
              <a:srgbClr val="FFCC00">
                <a:alpha val="50000"/>
                <a:hueOff val="0"/>
                <a:satOff val="0"/>
                <a:lumOff val="0"/>
                <a:alphaOff val="0"/>
                <a:shade val="93000"/>
                <a:satMod val="130000"/>
              </a:srgbClr>
            </a:gs>
            <a:gs pos="100000">
              <a:srgbClr val="FFCC00">
                <a:alpha val="50000"/>
                <a:hueOff val="0"/>
                <a:satOff val="0"/>
                <a:lumOff val="0"/>
                <a:alphaOff val="0"/>
                <a:shade val="94000"/>
                <a:satMod val="135000"/>
              </a:srgbClr>
            </a:gs>
          </a:gsLst>
          <a:lin ang="16200000" scaled="0"/>
        </a:gradFill>
        <a:ln>
          <a:noFill/>
        </a:ln>
        <a:effectLst/>
      </dgm:spPr>
      <dgm:t>
        <a:bodyPr/>
        <a:lstStyle/>
        <a:p>
          <a:endParaRPr lang="en-US"/>
        </a:p>
      </dgm:t>
    </dgm:pt>
    <dgm:pt modelId="{BFD8ED1E-2768-4330-8513-9B8B861013BF}" type="pres">
      <dgm:prSet presAssocID="{35A685E0-6D49-47CD-A3BC-8A240B1CFCDF}" presName="circ1Tx" presStyleLbl="revTx" presStyleIdx="0" presStyleCnt="0" custScaleX="152220">
        <dgm:presLayoutVars>
          <dgm:chMax val="0"/>
          <dgm:chPref val="0"/>
          <dgm:bulletEnabled val="1"/>
        </dgm:presLayoutVars>
      </dgm:prSet>
      <dgm:spPr/>
      <dgm:t>
        <a:bodyPr/>
        <a:lstStyle/>
        <a:p>
          <a:endParaRPr lang="en-US"/>
        </a:p>
      </dgm:t>
    </dgm:pt>
    <dgm:pt modelId="{2B997A0F-6F1A-468E-95AD-8C482D5B2551}" type="pres">
      <dgm:prSet presAssocID="{FA8256C1-E5C9-483F-9624-BD327A7A44E0}" presName="circ2" presStyleLbl="vennNode1" presStyleIdx="1" presStyleCnt="7"/>
      <dgm:spPr>
        <a:xfrm>
          <a:off x="3772814" y="1360504"/>
          <a:ext cx="1476188" cy="1476369"/>
        </a:xfrm>
        <a:prstGeom prst="ellipse">
          <a:avLst/>
        </a:prstGeom>
        <a:gradFill rotWithShape="0">
          <a:gsLst>
            <a:gs pos="0">
              <a:srgbClr val="FFCC00">
                <a:alpha val="50000"/>
                <a:hueOff val="0"/>
                <a:satOff val="0"/>
                <a:lumOff val="0"/>
                <a:alphaOff val="0"/>
                <a:shade val="51000"/>
                <a:satMod val="130000"/>
              </a:srgbClr>
            </a:gs>
            <a:gs pos="80000">
              <a:srgbClr val="FFCC00">
                <a:alpha val="50000"/>
                <a:hueOff val="0"/>
                <a:satOff val="0"/>
                <a:lumOff val="0"/>
                <a:alphaOff val="0"/>
                <a:shade val="93000"/>
                <a:satMod val="130000"/>
              </a:srgbClr>
            </a:gs>
            <a:gs pos="100000">
              <a:srgbClr val="FFCC00">
                <a:alpha val="50000"/>
                <a:hueOff val="0"/>
                <a:satOff val="0"/>
                <a:lumOff val="0"/>
                <a:alphaOff val="0"/>
                <a:shade val="94000"/>
                <a:satMod val="135000"/>
              </a:srgbClr>
            </a:gs>
          </a:gsLst>
          <a:lin ang="16200000" scaled="0"/>
        </a:gradFill>
        <a:ln>
          <a:noFill/>
        </a:ln>
        <a:effectLst/>
      </dgm:spPr>
      <dgm:t>
        <a:bodyPr/>
        <a:lstStyle/>
        <a:p>
          <a:endParaRPr lang="en-US"/>
        </a:p>
      </dgm:t>
    </dgm:pt>
    <dgm:pt modelId="{D5150D91-4006-4047-82B1-FAC4D8E3AD79}" type="pres">
      <dgm:prSet presAssocID="{FA8256C1-E5C9-483F-9624-BD327A7A44E0}" presName="circ2Tx" presStyleLbl="revTx" presStyleIdx="0" presStyleCnt="0">
        <dgm:presLayoutVars>
          <dgm:chMax val="0"/>
          <dgm:chPref val="0"/>
          <dgm:bulletEnabled val="1"/>
        </dgm:presLayoutVars>
      </dgm:prSet>
      <dgm:spPr/>
      <dgm:t>
        <a:bodyPr/>
        <a:lstStyle/>
        <a:p>
          <a:endParaRPr lang="en-US"/>
        </a:p>
      </dgm:t>
    </dgm:pt>
    <dgm:pt modelId="{1B787573-5740-46E9-BB65-AA98EB2CFABB}" type="pres">
      <dgm:prSet presAssocID="{76B8B3EA-0855-463C-A3DD-C6FC36B3FB68}" presName="circ3" presStyleLbl="vennNode1" presStyleIdx="2" presStyleCnt="7"/>
      <dgm:spPr>
        <a:xfrm>
          <a:off x="3879222" y="1828941"/>
          <a:ext cx="1476188" cy="1476369"/>
        </a:xfrm>
        <a:prstGeom prst="ellipse">
          <a:avLst/>
        </a:prstGeom>
        <a:gradFill rotWithShape="0">
          <a:gsLst>
            <a:gs pos="0">
              <a:srgbClr val="FFCC00">
                <a:alpha val="50000"/>
                <a:hueOff val="0"/>
                <a:satOff val="0"/>
                <a:lumOff val="0"/>
                <a:alphaOff val="0"/>
                <a:shade val="51000"/>
                <a:satMod val="130000"/>
              </a:srgbClr>
            </a:gs>
            <a:gs pos="80000">
              <a:srgbClr val="FFCC00">
                <a:alpha val="50000"/>
                <a:hueOff val="0"/>
                <a:satOff val="0"/>
                <a:lumOff val="0"/>
                <a:alphaOff val="0"/>
                <a:shade val="93000"/>
                <a:satMod val="130000"/>
              </a:srgbClr>
            </a:gs>
            <a:gs pos="100000">
              <a:srgbClr val="FFCC00">
                <a:alpha val="50000"/>
                <a:hueOff val="0"/>
                <a:satOff val="0"/>
                <a:lumOff val="0"/>
                <a:alphaOff val="0"/>
                <a:shade val="94000"/>
                <a:satMod val="135000"/>
              </a:srgbClr>
            </a:gs>
          </a:gsLst>
          <a:lin ang="16200000" scaled="0"/>
        </a:gradFill>
        <a:ln>
          <a:noFill/>
        </a:ln>
        <a:effectLst/>
      </dgm:spPr>
      <dgm:t>
        <a:bodyPr/>
        <a:lstStyle/>
        <a:p>
          <a:endParaRPr lang="en-US"/>
        </a:p>
      </dgm:t>
    </dgm:pt>
    <dgm:pt modelId="{C45F338B-9EDF-4763-A4B2-57D753907D68}" type="pres">
      <dgm:prSet presAssocID="{76B8B3EA-0855-463C-A3DD-C6FC36B3FB68}" presName="circ3Tx" presStyleLbl="revTx" presStyleIdx="0" presStyleCnt="0" custScaleX="141040">
        <dgm:presLayoutVars>
          <dgm:chMax val="0"/>
          <dgm:chPref val="0"/>
          <dgm:bulletEnabled val="1"/>
        </dgm:presLayoutVars>
      </dgm:prSet>
      <dgm:spPr/>
      <dgm:t>
        <a:bodyPr/>
        <a:lstStyle/>
        <a:p>
          <a:endParaRPr lang="en-US"/>
        </a:p>
      </dgm:t>
    </dgm:pt>
    <dgm:pt modelId="{F8CA6A6A-89FE-468A-A3E1-7DE6EC03BF8E}" type="pres">
      <dgm:prSet presAssocID="{758C8D1E-E5C5-4DAC-B4D6-F0F861569A9A}" presName="circ4" presStyleLbl="vennNode1" presStyleIdx="3" presStyleCnt="7"/>
      <dgm:spPr>
        <a:xfrm>
          <a:off x="3579679" y="2204596"/>
          <a:ext cx="1476188" cy="1476369"/>
        </a:xfrm>
        <a:prstGeom prst="ellipse">
          <a:avLst/>
        </a:prstGeom>
        <a:gradFill rotWithShape="0">
          <a:gsLst>
            <a:gs pos="0">
              <a:srgbClr val="FFCC00">
                <a:alpha val="50000"/>
                <a:hueOff val="0"/>
                <a:satOff val="0"/>
                <a:lumOff val="0"/>
                <a:alphaOff val="0"/>
                <a:shade val="51000"/>
                <a:satMod val="130000"/>
              </a:srgbClr>
            </a:gs>
            <a:gs pos="80000">
              <a:srgbClr val="FFCC00">
                <a:alpha val="50000"/>
                <a:hueOff val="0"/>
                <a:satOff val="0"/>
                <a:lumOff val="0"/>
                <a:alphaOff val="0"/>
                <a:shade val="93000"/>
                <a:satMod val="130000"/>
              </a:srgbClr>
            </a:gs>
            <a:gs pos="100000">
              <a:srgbClr val="FFCC00">
                <a:alpha val="50000"/>
                <a:hueOff val="0"/>
                <a:satOff val="0"/>
                <a:lumOff val="0"/>
                <a:alphaOff val="0"/>
                <a:shade val="94000"/>
                <a:satMod val="135000"/>
              </a:srgbClr>
            </a:gs>
          </a:gsLst>
          <a:lin ang="16200000" scaled="0"/>
        </a:gradFill>
        <a:ln>
          <a:noFill/>
        </a:ln>
        <a:effectLst/>
      </dgm:spPr>
      <dgm:t>
        <a:bodyPr/>
        <a:lstStyle/>
        <a:p>
          <a:endParaRPr lang="en-US"/>
        </a:p>
      </dgm:t>
    </dgm:pt>
    <dgm:pt modelId="{DE1F4424-41A2-49B9-99A8-2F3E868F9D67}" type="pres">
      <dgm:prSet presAssocID="{758C8D1E-E5C5-4DAC-B4D6-F0F861569A9A}" presName="circ4Tx" presStyleLbl="revTx" presStyleIdx="0" presStyleCnt="0" custScaleX="147857">
        <dgm:presLayoutVars>
          <dgm:chMax val="0"/>
          <dgm:chPref val="0"/>
          <dgm:bulletEnabled val="1"/>
        </dgm:presLayoutVars>
      </dgm:prSet>
      <dgm:spPr/>
      <dgm:t>
        <a:bodyPr/>
        <a:lstStyle/>
        <a:p>
          <a:endParaRPr lang="en-US"/>
        </a:p>
      </dgm:t>
    </dgm:pt>
    <dgm:pt modelId="{34203C36-80FD-4763-9412-8B8BA217ACFF}" type="pres">
      <dgm:prSet presAssocID="{9BEBA1D1-3D02-47EF-A0DD-8710C0EC5B55}" presName="circ5" presStyleLbl="vennNode1" presStyleIdx="4" presStyleCnt="7"/>
      <dgm:spPr>
        <a:xfrm>
          <a:off x="3099918" y="2204596"/>
          <a:ext cx="1476188" cy="1476369"/>
        </a:xfrm>
        <a:prstGeom prst="ellipse">
          <a:avLst/>
        </a:prstGeom>
        <a:gradFill rotWithShape="0">
          <a:gsLst>
            <a:gs pos="0">
              <a:srgbClr val="FFCC00">
                <a:alpha val="50000"/>
                <a:hueOff val="0"/>
                <a:satOff val="0"/>
                <a:lumOff val="0"/>
                <a:alphaOff val="0"/>
                <a:shade val="51000"/>
                <a:satMod val="130000"/>
              </a:srgbClr>
            </a:gs>
            <a:gs pos="80000">
              <a:srgbClr val="FFCC00">
                <a:alpha val="50000"/>
                <a:hueOff val="0"/>
                <a:satOff val="0"/>
                <a:lumOff val="0"/>
                <a:alphaOff val="0"/>
                <a:shade val="93000"/>
                <a:satMod val="130000"/>
              </a:srgbClr>
            </a:gs>
            <a:gs pos="100000">
              <a:srgbClr val="FFCC00">
                <a:alpha val="50000"/>
                <a:hueOff val="0"/>
                <a:satOff val="0"/>
                <a:lumOff val="0"/>
                <a:alphaOff val="0"/>
                <a:shade val="94000"/>
                <a:satMod val="135000"/>
              </a:srgbClr>
            </a:gs>
          </a:gsLst>
          <a:lin ang="16200000" scaled="0"/>
        </a:gradFill>
        <a:ln>
          <a:noFill/>
        </a:ln>
        <a:effectLst/>
      </dgm:spPr>
      <dgm:t>
        <a:bodyPr/>
        <a:lstStyle/>
        <a:p>
          <a:endParaRPr lang="en-US"/>
        </a:p>
      </dgm:t>
    </dgm:pt>
    <dgm:pt modelId="{5B41B2E7-8F8E-4B12-9052-711A27243781}" type="pres">
      <dgm:prSet presAssocID="{9BEBA1D1-3D02-47EF-A0DD-8710C0EC5B55}" presName="circ5Tx" presStyleLbl="revTx" presStyleIdx="0" presStyleCnt="0" custScaleX="194782">
        <dgm:presLayoutVars>
          <dgm:chMax val="0"/>
          <dgm:chPref val="0"/>
          <dgm:bulletEnabled val="1"/>
        </dgm:presLayoutVars>
      </dgm:prSet>
      <dgm:spPr/>
      <dgm:t>
        <a:bodyPr/>
        <a:lstStyle/>
        <a:p>
          <a:endParaRPr lang="en-US"/>
        </a:p>
      </dgm:t>
    </dgm:pt>
    <dgm:pt modelId="{45892F72-ADFB-4A01-9D52-B09D8C513871}" type="pres">
      <dgm:prSet presAssocID="{9326E8EC-3FAF-40B3-A30F-4F528AD46EAB}" presName="circ6" presStyleLbl="vennNode1" presStyleIdx="5" presStyleCnt="7"/>
      <dgm:spPr>
        <a:xfrm>
          <a:off x="2800375" y="1828941"/>
          <a:ext cx="1476188" cy="1476369"/>
        </a:xfrm>
        <a:prstGeom prst="ellipse">
          <a:avLst/>
        </a:prstGeom>
        <a:blipFill rotWithShape="0">
          <a:blip xmlns:r="http://schemas.openxmlformats.org/officeDocument/2006/relationships" r:embed="rId1"/>
          <a:stretch>
            <a:fillRect/>
          </a:stretch>
        </a:blipFill>
        <a:ln>
          <a:noFill/>
        </a:ln>
        <a:effectLst/>
      </dgm:spPr>
      <dgm:t>
        <a:bodyPr/>
        <a:lstStyle/>
        <a:p>
          <a:endParaRPr lang="en-US"/>
        </a:p>
      </dgm:t>
    </dgm:pt>
    <dgm:pt modelId="{54EEF2CC-887C-493F-8AFF-B97AE3C60C45}" type="pres">
      <dgm:prSet presAssocID="{9326E8EC-3FAF-40B3-A30F-4F528AD46EAB}" presName="circ6Tx" presStyleLbl="revTx" presStyleIdx="0" presStyleCnt="0" custScaleX="124883" custLinFactNeighborX="1966" custLinFactNeighborY="602">
        <dgm:presLayoutVars>
          <dgm:chMax val="0"/>
          <dgm:chPref val="0"/>
          <dgm:bulletEnabled val="1"/>
        </dgm:presLayoutVars>
      </dgm:prSet>
      <dgm:spPr/>
      <dgm:t>
        <a:bodyPr/>
        <a:lstStyle/>
        <a:p>
          <a:endParaRPr lang="en-US"/>
        </a:p>
      </dgm:t>
    </dgm:pt>
    <dgm:pt modelId="{8D537F1F-0F49-4781-99A3-8973ABB80CB3}" type="pres">
      <dgm:prSet presAssocID="{F49FF315-B89C-4364-9C45-F70FCC0BFE1A}" presName="circ7" presStyleLbl="vennNode1" presStyleIdx="6" presStyleCnt="7" custScaleX="101671" custScaleY="44669" custLinFactNeighborX="27456" custLinFactNeighborY="29861"/>
      <dgm:spPr>
        <a:xfrm>
          <a:off x="2931081" y="1420356"/>
          <a:ext cx="1476188" cy="1476369"/>
        </a:xfrm>
        <a:prstGeom prst="ellipse">
          <a:avLst/>
        </a:prstGeom>
        <a:blipFill rotWithShape="0">
          <a:blip xmlns:r="http://schemas.openxmlformats.org/officeDocument/2006/relationships" r:embed="rId2"/>
          <a:stretch>
            <a:fillRect/>
          </a:stretch>
        </a:blipFill>
        <a:ln>
          <a:noFill/>
        </a:ln>
        <a:effectLst/>
      </dgm:spPr>
      <dgm:t>
        <a:bodyPr/>
        <a:lstStyle/>
        <a:p>
          <a:endParaRPr lang="en-US"/>
        </a:p>
      </dgm:t>
    </dgm:pt>
    <dgm:pt modelId="{F79DAF91-C592-417E-A913-E5A27BD8A9D3}" type="pres">
      <dgm:prSet presAssocID="{F49FF315-B89C-4364-9C45-F70FCC0BFE1A}" presName="circ7Tx" presStyleLbl="revTx" presStyleIdx="0" presStyleCnt="0" custScaleX="142218" custLinFactNeighborX="966" custLinFactNeighborY="-8798">
        <dgm:presLayoutVars>
          <dgm:chMax val="0"/>
          <dgm:chPref val="0"/>
          <dgm:bulletEnabled val="1"/>
        </dgm:presLayoutVars>
      </dgm:prSet>
      <dgm:spPr/>
      <dgm:t>
        <a:bodyPr/>
        <a:lstStyle/>
        <a:p>
          <a:endParaRPr lang="en-US"/>
        </a:p>
      </dgm:t>
    </dgm:pt>
  </dgm:ptLst>
  <dgm:cxnLst>
    <dgm:cxn modelId="{B988EAA5-FAD1-4BC4-894E-26053C3CF5F2}" type="presOf" srcId="{FA8256C1-E5C9-483F-9624-BD327A7A44E0}" destId="{D5150D91-4006-4047-82B1-FAC4D8E3AD79}" srcOrd="0" destOrd="0" presId="urn:microsoft.com/office/officeart/2005/8/layout/venn1"/>
    <dgm:cxn modelId="{22B44DCA-D6F4-4DC7-A28F-43365C80C237}" srcId="{2B97FAE6-03AE-4032-9A7D-D6FE82D6F586}" destId="{539BB258-57A3-4E59-A8B3-7E307993DD44}" srcOrd="11" destOrd="0" parTransId="{DE6B0005-F362-42B9-83A7-7EDAD8BA406F}" sibTransId="{DEAD5796-EA81-47C9-B109-A3DC8BE465C6}"/>
    <dgm:cxn modelId="{F8349DD2-4B60-4EEF-B86D-60D786DB7522}" type="presOf" srcId="{F49FF315-B89C-4364-9C45-F70FCC0BFE1A}" destId="{F79DAF91-C592-417E-A913-E5A27BD8A9D3}" srcOrd="0" destOrd="0" presId="urn:microsoft.com/office/officeart/2005/8/layout/venn1"/>
    <dgm:cxn modelId="{33D45D8A-8632-4A25-B839-716C50DF1D27}" srcId="{2B97FAE6-03AE-4032-9A7D-D6FE82D6F586}" destId="{F49FF315-B89C-4364-9C45-F70FCC0BFE1A}" srcOrd="6" destOrd="0" parTransId="{D028837F-5C5E-4149-9CD1-6C03836DDD35}" sibTransId="{BA4B1738-457B-4D45-A433-03E07F291596}"/>
    <dgm:cxn modelId="{988B0B2A-0C72-413B-91A5-853729DC901A}" type="presOf" srcId="{2B97FAE6-03AE-4032-9A7D-D6FE82D6F586}" destId="{D28DF021-3240-47A4-ADEF-B8B46C4C8D33}" srcOrd="0" destOrd="0" presId="urn:microsoft.com/office/officeart/2005/8/layout/venn1"/>
    <dgm:cxn modelId="{3BB05D03-8853-4C9F-8A3C-8F919255B2D9}" srcId="{2B97FAE6-03AE-4032-9A7D-D6FE82D6F586}" destId="{758C8D1E-E5C5-4DAC-B4D6-F0F861569A9A}" srcOrd="3" destOrd="0" parTransId="{B1083E71-4333-4A39-A661-F96749564B13}" sibTransId="{13DE3BFA-C414-4DE2-9BC6-A7DD2FBE6DCC}"/>
    <dgm:cxn modelId="{579C2613-42BF-4D75-91C9-6C52FFB81B7F}" type="presOf" srcId="{758C8D1E-E5C5-4DAC-B4D6-F0F861569A9A}" destId="{DE1F4424-41A2-49B9-99A8-2F3E868F9D67}" srcOrd="0" destOrd="0" presId="urn:microsoft.com/office/officeart/2005/8/layout/venn1"/>
    <dgm:cxn modelId="{D1BD1B2C-E101-42E0-BB1C-CE2C7BBDF67F}" srcId="{2B97FAE6-03AE-4032-9A7D-D6FE82D6F586}" destId="{9BEBA1D1-3D02-47EF-A0DD-8710C0EC5B55}" srcOrd="4" destOrd="0" parTransId="{7015382C-1704-4981-B79A-6136BC110D50}" sibTransId="{5653E0BE-7A42-4C40-BA5D-ACAF0C7BB59B}"/>
    <dgm:cxn modelId="{F3B0C9FB-710A-480A-93A3-97C9064956E9}" srcId="{2B97FAE6-03AE-4032-9A7D-D6FE82D6F586}" destId="{689B9C1D-588C-49B9-AC7F-8481EC09EE73}" srcOrd="7" destOrd="0" parTransId="{4D567C98-6AFF-48DD-9E65-E2DF6A6C605F}" sibTransId="{8282C2DA-260C-4348-823A-C4D8F99B5252}"/>
    <dgm:cxn modelId="{6E495ADD-082B-47E6-B1D8-8FA90A027225}" srcId="{2B97FAE6-03AE-4032-9A7D-D6FE82D6F586}" destId="{9326E8EC-3FAF-40B3-A30F-4F528AD46EAB}" srcOrd="5" destOrd="0" parTransId="{1E521D9F-48C5-4FA9-8A38-6FC7CCB86B38}" sibTransId="{3B34BD3D-69EC-403A-B122-E15F1F163DBB}"/>
    <dgm:cxn modelId="{5C70DD14-162A-4A9B-8CDD-6357EA227BBD}" type="presOf" srcId="{9326E8EC-3FAF-40B3-A30F-4F528AD46EAB}" destId="{54EEF2CC-887C-493F-8AFF-B97AE3C60C45}" srcOrd="0" destOrd="0" presId="urn:microsoft.com/office/officeart/2005/8/layout/venn1"/>
    <dgm:cxn modelId="{91F14655-390D-45DC-9B1F-47C3F94BD21C}" srcId="{2B97FAE6-03AE-4032-9A7D-D6FE82D6F586}" destId="{76B8B3EA-0855-463C-A3DD-C6FC36B3FB68}" srcOrd="2" destOrd="0" parTransId="{99D2AF32-0973-464A-A7E9-3796031F43F5}" sibTransId="{3CBB055B-99C7-43A0-AAAD-FDCB77447BA1}"/>
    <dgm:cxn modelId="{A510B9F7-CB52-43B8-BF58-D614EA96AA35}" type="presOf" srcId="{9BEBA1D1-3D02-47EF-A0DD-8710C0EC5B55}" destId="{5B41B2E7-8F8E-4B12-9052-711A27243781}" srcOrd="0" destOrd="0" presId="urn:microsoft.com/office/officeart/2005/8/layout/venn1"/>
    <dgm:cxn modelId="{CC607372-C936-4C5A-AD67-635F22EC05F8}" srcId="{2B97FAE6-03AE-4032-9A7D-D6FE82D6F586}" destId="{FD8A500A-10FA-4F8F-B7C4-7B7408A3E489}" srcOrd="8" destOrd="0" parTransId="{2FB45670-3702-433A-87CA-3C9ED26D0427}" sibTransId="{A3F8BCB9-253A-4C62-A212-E49F1373A8ED}"/>
    <dgm:cxn modelId="{8CE46016-73C0-43F8-8B06-533C0B5EE3E1}" srcId="{2B97FAE6-03AE-4032-9A7D-D6FE82D6F586}" destId="{FA8256C1-E5C9-483F-9624-BD327A7A44E0}" srcOrd="1" destOrd="0" parTransId="{4901FB04-8AF5-485A-87FA-4474788C0679}" sibTransId="{2B228B61-22B4-4D93-AB7B-A9B1C0DC921D}"/>
    <dgm:cxn modelId="{B9A757F5-2DBB-4D38-BA39-09F358B91E58}" srcId="{2B97FAE6-03AE-4032-9A7D-D6FE82D6F586}" destId="{D9E256C2-2753-40A3-B7AC-F3544BAEBF38}" srcOrd="10" destOrd="0" parTransId="{3EAAF272-DA18-4246-B726-698691729984}" sibTransId="{A00F67A7-CF67-428B-88EC-CC6EA2EF2C04}"/>
    <dgm:cxn modelId="{E8C9FE51-F5DE-4301-B77A-7B7F74E7EDEE}" type="presOf" srcId="{76B8B3EA-0855-463C-A3DD-C6FC36B3FB68}" destId="{C45F338B-9EDF-4763-A4B2-57D753907D68}" srcOrd="0" destOrd="0" presId="urn:microsoft.com/office/officeart/2005/8/layout/venn1"/>
    <dgm:cxn modelId="{AAD76605-DB06-4912-A8E3-3C88D61F8616}" srcId="{2B97FAE6-03AE-4032-9A7D-D6FE82D6F586}" destId="{35A685E0-6D49-47CD-A3BC-8A240B1CFCDF}" srcOrd="0" destOrd="0" parTransId="{F6844113-286D-48DB-987B-AD524D068110}" sibTransId="{C25EA5DA-C63E-40AA-8E1C-B929520AD770}"/>
    <dgm:cxn modelId="{B78EC5CC-FEEC-4A36-A6E4-C0D8FBB5FC72}" type="presOf" srcId="{35A685E0-6D49-47CD-A3BC-8A240B1CFCDF}" destId="{BFD8ED1E-2768-4330-8513-9B8B861013BF}" srcOrd="0" destOrd="0" presId="urn:microsoft.com/office/officeart/2005/8/layout/venn1"/>
    <dgm:cxn modelId="{A253985A-A049-4A7F-8970-35FBB9718903}" srcId="{2B97FAE6-03AE-4032-9A7D-D6FE82D6F586}" destId="{9310958D-7048-47E2-82F7-4D3C8664840B}" srcOrd="9" destOrd="0" parTransId="{04E68EC3-AF95-4339-8519-195D4695E1BC}" sibTransId="{F0A2465B-1184-412D-989E-B0A8DD75881B}"/>
    <dgm:cxn modelId="{65C9E0D2-AACD-4343-A33D-0D3BDB221B85}" type="presParOf" srcId="{D28DF021-3240-47A4-ADEF-B8B46C4C8D33}" destId="{CA6750A1-BFEE-49FE-B5CA-2F79F919FEE0}" srcOrd="0" destOrd="0" presId="urn:microsoft.com/office/officeart/2005/8/layout/venn1"/>
    <dgm:cxn modelId="{5AD08C5B-8CC4-4915-974A-AB91290D5C18}" type="presParOf" srcId="{D28DF021-3240-47A4-ADEF-B8B46C4C8D33}" destId="{BFD8ED1E-2768-4330-8513-9B8B861013BF}" srcOrd="1" destOrd="0" presId="urn:microsoft.com/office/officeart/2005/8/layout/venn1"/>
    <dgm:cxn modelId="{8C4BF68D-4014-4A68-B020-EDC0EE9F0C09}" type="presParOf" srcId="{D28DF021-3240-47A4-ADEF-B8B46C4C8D33}" destId="{2B997A0F-6F1A-468E-95AD-8C482D5B2551}" srcOrd="2" destOrd="0" presId="urn:microsoft.com/office/officeart/2005/8/layout/venn1"/>
    <dgm:cxn modelId="{CC398F0A-C615-404A-817D-6FF8E2FE6C9B}" type="presParOf" srcId="{D28DF021-3240-47A4-ADEF-B8B46C4C8D33}" destId="{D5150D91-4006-4047-82B1-FAC4D8E3AD79}" srcOrd="3" destOrd="0" presId="urn:microsoft.com/office/officeart/2005/8/layout/venn1"/>
    <dgm:cxn modelId="{6DEA9D36-A658-4575-A710-9B5699F10CFB}" type="presParOf" srcId="{D28DF021-3240-47A4-ADEF-B8B46C4C8D33}" destId="{1B787573-5740-46E9-BB65-AA98EB2CFABB}" srcOrd="4" destOrd="0" presId="urn:microsoft.com/office/officeart/2005/8/layout/venn1"/>
    <dgm:cxn modelId="{99ACCE5B-A8BD-4641-AF10-3872BB2D4893}" type="presParOf" srcId="{D28DF021-3240-47A4-ADEF-B8B46C4C8D33}" destId="{C45F338B-9EDF-4763-A4B2-57D753907D68}" srcOrd="5" destOrd="0" presId="urn:microsoft.com/office/officeart/2005/8/layout/venn1"/>
    <dgm:cxn modelId="{C397027B-612F-4F28-BBB8-568F925AD88E}" type="presParOf" srcId="{D28DF021-3240-47A4-ADEF-B8B46C4C8D33}" destId="{F8CA6A6A-89FE-468A-A3E1-7DE6EC03BF8E}" srcOrd="6" destOrd="0" presId="urn:microsoft.com/office/officeart/2005/8/layout/venn1"/>
    <dgm:cxn modelId="{4B931B71-D4E9-44B3-AF59-C39B0B35C03B}" type="presParOf" srcId="{D28DF021-3240-47A4-ADEF-B8B46C4C8D33}" destId="{DE1F4424-41A2-49B9-99A8-2F3E868F9D67}" srcOrd="7" destOrd="0" presId="urn:microsoft.com/office/officeart/2005/8/layout/venn1"/>
    <dgm:cxn modelId="{5136FFFC-927D-41C9-9651-EC1EF6B42B3C}" type="presParOf" srcId="{D28DF021-3240-47A4-ADEF-B8B46C4C8D33}" destId="{34203C36-80FD-4763-9412-8B8BA217ACFF}" srcOrd="8" destOrd="0" presId="urn:microsoft.com/office/officeart/2005/8/layout/venn1"/>
    <dgm:cxn modelId="{B3C34262-5B87-4DDA-BB9A-59963562C7B9}" type="presParOf" srcId="{D28DF021-3240-47A4-ADEF-B8B46C4C8D33}" destId="{5B41B2E7-8F8E-4B12-9052-711A27243781}" srcOrd="9" destOrd="0" presId="urn:microsoft.com/office/officeart/2005/8/layout/venn1"/>
    <dgm:cxn modelId="{09C43836-CEA4-4CE5-83FB-B8B47292742F}" type="presParOf" srcId="{D28DF021-3240-47A4-ADEF-B8B46C4C8D33}" destId="{45892F72-ADFB-4A01-9D52-B09D8C513871}" srcOrd="10" destOrd="0" presId="urn:microsoft.com/office/officeart/2005/8/layout/venn1"/>
    <dgm:cxn modelId="{4E201038-7F4A-4AE0-AF6E-08EE579E620D}" type="presParOf" srcId="{D28DF021-3240-47A4-ADEF-B8B46C4C8D33}" destId="{54EEF2CC-887C-493F-8AFF-B97AE3C60C45}" srcOrd="11" destOrd="0" presId="urn:microsoft.com/office/officeart/2005/8/layout/venn1"/>
    <dgm:cxn modelId="{38F8CB12-A42D-41EF-9305-3AC59CEA03CE}" type="presParOf" srcId="{D28DF021-3240-47A4-ADEF-B8B46C4C8D33}" destId="{8D537F1F-0F49-4781-99A3-8973ABB80CB3}" srcOrd="12" destOrd="0" presId="urn:microsoft.com/office/officeart/2005/8/layout/venn1"/>
    <dgm:cxn modelId="{91F8B1EA-D8F0-4BA8-9A78-998688D094B6}" type="presParOf" srcId="{D28DF021-3240-47A4-ADEF-B8B46C4C8D33}" destId="{F79DAF91-C592-417E-A913-E5A27BD8A9D3}" srcOrd="1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9E64C4-49DF-46A5-A8CB-5CC6B286A4A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C7913E8-667E-469B-BD07-40AA00E90EF2}">
      <dgm:prSet phldrT="[Text]"/>
      <dgm:spPr/>
      <dgm:t>
        <a:bodyPr/>
        <a:lstStyle/>
        <a:p>
          <a:r>
            <a:rPr lang="en-US" dirty="0" smtClean="0"/>
            <a:t>Active workgroup that meets regularly</a:t>
          </a:r>
          <a:endParaRPr lang="en-US" dirty="0"/>
        </a:p>
      </dgm:t>
    </dgm:pt>
    <dgm:pt modelId="{6947EB43-4B59-4FD6-A8D3-9BD425E206CA}" type="parTrans" cxnId="{C97F6123-475C-474F-A680-19F3DF6AD154}">
      <dgm:prSet/>
      <dgm:spPr/>
      <dgm:t>
        <a:bodyPr/>
        <a:lstStyle/>
        <a:p>
          <a:endParaRPr lang="en-US"/>
        </a:p>
      </dgm:t>
    </dgm:pt>
    <dgm:pt modelId="{4A569974-AEA7-4A09-827C-692AEA004ABC}" type="sibTrans" cxnId="{C97F6123-475C-474F-A680-19F3DF6AD154}">
      <dgm:prSet/>
      <dgm:spPr/>
      <dgm:t>
        <a:bodyPr/>
        <a:lstStyle/>
        <a:p>
          <a:endParaRPr lang="en-US"/>
        </a:p>
      </dgm:t>
    </dgm:pt>
    <dgm:pt modelId="{B8EB965D-F661-4473-81AB-063422E5F1A4}">
      <dgm:prSet phldrT="[Text]"/>
      <dgm:spPr/>
      <dgm:t>
        <a:bodyPr/>
        <a:lstStyle/>
        <a:p>
          <a:r>
            <a:rPr lang="en-US" dirty="0" smtClean="0"/>
            <a:t>Drafted and passed a resolution endorsing a definition for sexual health</a:t>
          </a:r>
          <a:endParaRPr lang="en-US" dirty="0"/>
        </a:p>
      </dgm:t>
    </dgm:pt>
    <dgm:pt modelId="{7BD3EAF4-A9A3-4953-A7D0-60EE04AF76A4}" type="parTrans" cxnId="{A7A45871-038F-42AD-830C-45CF02FE61B8}">
      <dgm:prSet/>
      <dgm:spPr/>
      <dgm:t>
        <a:bodyPr/>
        <a:lstStyle/>
        <a:p>
          <a:endParaRPr lang="en-US"/>
        </a:p>
      </dgm:t>
    </dgm:pt>
    <dgm:pt modelId="{9C31AEF0-88FA-41A3-B786-C9BC30181E0B}" type="sibTrans" cxnId="{A7A45871-038F-42AD-830C-45CF02FE61B8}">
      <dgm:prSet/>
      <dgm:spPr/>
      <dgm:t>
        <a:bodyPr/>
        <a:lstStyle/>
        <a:p>
          <a:endParaRPr lang="en-US"/>
        </a:p>
      </dgm:t>
    </dgm:pt>
    <dgm:pt modelId="{01215936-F92B-40B1-A932-B33D8ACD8F05}">
      <dgm:prSet phldrT="[Text]"/>
      <dgm:spPr/>
      <dgm:t>
        <a:bodyPr/>
        <a:lstStyle/>
        <a:p>
          <a:r>
            <a:rPr lang="en-US" dirty="0" smtClean="0"/>
            <a:t>Drafted and submitted 2 letters to the Secretary on sexual health</a:t>
          </a:r>
          <a:endParaRPr lang="en-US" dirty="0"/>
        </a:p>
      </dgm:t>
    </dgm:pt>
    <dgm:pt modelId="{2304F34C-5B96-446B-B821-C35F42491B8D}" type="parTrans" cxnId="{D6E977EC-0CF2-41E4-9180-C59B0379FA1F}">
      <dgm:prSet/>
      <dgm:spPr/>
      <dgm:t>
        <a:bodyPr/>
        <a:lstStyle/>
        <a:p>
          <a:endParaRPr lang="en-US"/>
        </a:p>
      </dgm:t>
    </dgm:pt>
    <dgm:pt modelId="{589BDD16-16BF-4268-BD50-66692F277654}" type="sibTrans" cxnId="{D6E977EC-0CF2-41E4-9180-C59B0379FA1F}">
      <dgm:prSet/>
      <dgm:spPr/>
      <dgm:t>
        <a:bodyPr/>
        <a:lstStyle/>
        <a:p>
          <a:endParaRPr lang="en-US"/>
        </a:p>
      </dgm:t>
    </dgm:pt>
    <dgm:pt modelId="{AA288E68-5D77-4B51-8BD7-B1870883A0A6}" type="pres">
      <dgm:prSet presAssocID="{9F9E64C4-49DF-46A5-A8CB-5CC6B286A4AC}" presName="Name0" presStyleCnt="0">
        <dgm:presLayoutVars>
          <dgm:chMax val="7"/>
          <dgm:chPref val="7"/>
          <dgm:dir/>
        </dgm:presLayoutVars>
      </dgm:prSet>
      <dgm:spPr/>
      <dgm:t>
        <a:bodyPr/>
        <a:lstStyle/>
        <a:p>
          <a:endParaRPr lang="en-US"/>
        </a:p>
      </dgm:t>
    </dgm:pt>
    <dgm:pt modelId="{F7112A69-0847-40FA-A108-97DE54608B2C}" type="pres">
      <dgm:prSet presAssocID="{9F9E64C4-49DF-46A5-A8CB-5CC6B286A4AC}" presName="Name1" presStyleCnt="0"/>
      <dgm:spPr/>
    </dgm:pt>
    <dgm:pt modelId="{3AA140B9-F0DE-4081-9306-7B75D8DEF8AE}" type="pres">
      <dgm:prSet presAssocID="{9F9E64C4-49DF-46A5-A8CB-5CC6B286A4AC}" presName="cycle" presStyleCnt="0"/>
      <dgm:spPr/>
    </dgm:pt>
    <dgm:pt modelId="{7E201E15-3C99-4262-89BC-3071C4CA0051}" type="pres">
      <dgm:prSet presAssocID="{9F9E64C4-49DF-46A5-A8CB-5CC6B286A4AC}" presName="srcNode" presStyleLbl="node1" presStyleIdx="0" presStyleCnt="3"/>
      <dgm:spPr/>
    </dgm:pt>
    <dgm:pt modelId="{42496F16-BE0D-498F-A50D-B22E4AA0E319}" type="pres">
      <dgm:prSet presAssocID="{9F9E64C4-49DF-46A5-A8CB-5CC6B286A4AC}" presName="conn" presStyleLbl="parChTrans1D2" presStyleIdx="0" presStyleCnt="1"/>
      <dgm:spPr/>
      <dgm:t>
        <a:bodyPr/>
        <a:lstStyle/>
        <a:p>
          <a:endParaRPr lang="en-US"/>
        </a:p>
      </dgm:t>
    </dgm:pt>
    <dgm:pt modelId="{7239DE50-CF32-404D-8047-6482FE0F11F5}" type="pres">
      <dgm:prSet presAssocID="{9F9E64C4-49DF-46A5-A8CB-5CC6B286A4AC}" presName="extraNode" presStyleLbl="node1" presStyleIdx="0" presStyleCnt="3"/>
      <dgm:spPr/>
    </dgm:pt>
    <dgm:pt modelId="{D1957AFF-80F8-43C1-AEEE-7FF9C089200B}" type="pres">
      <dgm:prSet presAssocID="{9F9E64C4-49DF-46A5-A8CB-5CC6B286A4AC}" presName="dstNode" presStyleLbl="node1" presStyleIdx="0" presStyleCnt="3"/>
      <dgm:spPr/>
    </dgm:pt>
    <dgm:pt modelId="{CF9B991E-7358-4ADD-887A-C735E0D72F7A}" type="pres">
      <dgm:prSet presAssocID="{8C7913E8-667E-469B-BD07-40AA00E90EF2}" presName="text_1" presStyleLbl="node1" presStyleIdx="0" presStyleCnt="3">
        <dgm:presLayoutVars>
          <dgm:bulletEnabled val="1"/>
        </dgm:presLayoutVars>
      </dgm:prSet>
      <dgm:spPr/>
      <dgm:t>
        <a:bodyPr/>
        <a:lstStyle/>
        <a:p>
          <a:endParaRPr lang="en-US"/>
        </a:p>
      </dgm:t>
    </dgm:pt>
    <dgm:pt modelId="{5368DA49-EC9E-4AF8-B88B-69C571366620}" type="pres">
      <dgm:prSet presAssocID="{8C7913E8-667E-469B-BD07-40AA00E90EF2}" presName="accent_1" presStyleCnt="0"/>
      <dgm:spPr/>
    </dgm:pt>
    <dgm:pt modelId="{B877B894-F073-46DC-AD18-CC13D4643663}" type="pres">
      <dgm:prSet presAssocID="{8C7913E8-667E-469B-BD07-40AA00E90EF2}" presName="accentRepeatNode" presStyleLbl="solidFgAcc1" presStyleIdx="0" presStyleCnt="3"/>
      <dgm:spPr/>
    </dgm:pt>
    <dgm:pt modelId="{8A27C962-7317-4F99-804F-595230D520B2}" type="pres">
      <dgm:prSet presAssocID="{B8EB965D-F661-4473-81AB-063422E5F1A4}" presName="text_2" presStyleLbl="node1" presStyleIdx="1" presStyleCnt="3">
        <dgm:presLayoutVars>
          <dgm:bulletEnabled val="1"/>
        </dgm:presLayoutVars>
      </dgm:prSet>
      <dgm:spPr/>
      <dgm:t>
        <a:bodyPr/>
        <a:lstStyle/>
        <a:p>
          <a:endParaRPr lang="en-US"/>
        </a:p>
      </dgm:t>
    </dgm:pt>
    <dgm:pt modelId="{07D0AD1F-6ED9-4F30-AFAB-F3A671BCF651}" type="pres">
      <dgm:prSet presAssocID="{B8EB965D-F661-4473-81AB-063422E5F1A4}" presName="accent_2" presStyleCnt="0"/>
      <dgm:spPr/>
    </dgm:pt>
    <dgm:pt modelId="{60017569-3925-482B-A941-99F8AB9CE5A4}" type="pres">
      <dgm:prSet presAssocID="{B8EB965D-F661-4473-81AB-063422E5F1A4}" presName="accentRepeatNode" presStyleLbl="solidFgAcc1" presStyleIdx="1" presStyleCnt="3"/>
      <dgm:spPr/>
    </dgm:pt>
    <dgm:pt modelId="{822844B0-21A1-422A-BD31-CF091BA7508F}" type="pres">
      <dgm:prSet presAssocID="{01215936-F92B-40B1-A932-B33D8ACD8F05}" presName="text_3" presStyleLbl="node1" presStyleIdx="2" presStyleCnt="3">
        <dgm:presLayoutVars>
          <dgm:bulletEnabled val="1"/>
        </dgm:presLayoutVars>
      </dgm:prSet>
      <dgm:spPr/>
      <dgm:t>
        <a:bodyPr/>
        <a:lstStyle/>
        <a:p>
          <a:endParaRPr lang="en-US"/>
        </a:p>
      </dgm:t>
    </dgm:pt>
    <dgm:pt modelId="{B878373A-C173-415B-848B-5CB8995201B3}" type="pres">
      <dgm:prSet presAssocID="{01215936-F92B-40B1-A932-B33D8ACD8F05}" presName="accent_3" presStyleCnt="0"/>
      <dgm:spPr/>
    </dgm:pt>
    <dgm:pt modelId="{6D3AA841-08ED-4090-BE5F-AE7F3061FAC4}" type="pres">
      <dgm:prSet presAssocID="{01215936-F92B-40B1-A932-B33D8ACD8F05}" presName="accentRepeatNode" presStyleLbl="solidFgAcc1" presStyleIdx="2" presStyleCnt="3"/>
      <dgm:spPr/>
    </dgm:pt>
  </dgm:ptLst>
  <dgm:cxnLst>
    <dgm:cxn modelId="{8EB43E40-88EE-40ED-B881-A15213D8A7F3}" type="presOf" srcId="{4A569974-AEA7-4A09-827C-692AEA004ABC}" destId="{42496F16-BE0D-498F-A50D-B22E4AA0E319}" srcOrd="0" destOrd="0" presId="urn:microsoft.com/office/officeart/2008/layout/VerticalCurvedList"/>
    <dgm:cxn modelId="{A6BD1551-12BF-4811-A60F-DB401AC58883}" type="presOf" srcId="{B8EB965D-F661-4473-81AB-063422E5F1A4}" destId="{8A27C962-7317-4F99-804F-595230D520B2}" srcOrd="0" destOrd="0" presId="urn:microsoft.com/office/officeart/2008/layout/VerticalCurvedList"/>
    <dgm:cxn modelId="{1120726F-5B17-4DFA-BFD9-A6F576531EF4}" type="presOf" srcId="{01215936-F92B-40B1-A932-B33D8ACD8F05}" destId="{822844B0-21A1-422A-BD31-CF091BA7508F}" srcOrd="0" destOrd="0" presId="urn:microsoft.com/office/officeart/2008/layout/VerticalCurvedList"/>
    <dgm:cxn modelId="{D6E977EC-0CF2-41E4-9180-C59B0379FA1F}" srcId="{9F9E64C4-49DF-46A5-A8CB-5CC6B286A4AC}" destId="{01215936-F92B-40B1-A932-B33D8ACD8F05}" srcOrd="2" destOrd="0" parTransId="{2304F34C-5B96-446B-B821-C35F42491B8D}" sibTransId="{589BDD16-16BF-4268-BD50-66692F277654}"/>
    <dgm:cxn modelId="{A7A45871-038F-42AD-830C-45CF02FE61B8}" srcId="{9F9E64C4-49DF-46A5-A8CB-5CC6B286A4AC}" destId="{B8EB965D-F661-4473-81AB-063422E5F1A4}" srcOrd="1" destOrd="0" parTransId="{7BD3EAF4-A9A3-4953-A7D0-60EE04AF76A4}" sibTransId="{9C31AEF0-88FA-41A3-B786-C9BC30181E0B}"/>
    <dgm:cxn modelId="{AD5ACAFC-FDCC-4934-8D4D-FF197937940E}" type="presOf" srcId="{9F9E64C4-49DF-46A5-A8CB-5CC6B286A4AC}" destId="{AA288E68-5D77-4B51-8BD7-B1870883A0A6}" srcOrd="0" destOrd="0" presId="urn:microsoft.com/office/officeart/2008/layout/VerticalCurvedList"/>
    <dgm:cxn modelId="{659C0524-8808-4FB8-82D4-133E38CB3956}" type="presOf" srcId="{8C7913E8-667E-469B-BD07-40AA00E90EF2}" destId="{CF9B991E-7358-4ADD-887A-C735E0D72F7A}" srcOrd="0" destOrd="0" presId="urn:microsoft.com/office/officeart/2008/layout/VerticalCurvedList"/>
    <dgm:cxn modelId="{C97F6123-475C-474F-A680-19F3DF6AD154}" srcId="{9F9E64C4-49DF-46A5-A8CB-5CC6B286A4AC}" destId="{8C7913E8-667E-469B-BD07-40AA00E90EF2}" srcOrd="0" destOrd="0" parTransId="{6947EB43-4B59-4FD6-A8D3-9BD425E206CA}" sibTransId="{4A569974-AEA7-4A09-827C-692AEA004ABC}"/>
    <dgm:cxn modelId="{C8392C12-6A50-457F-B200-5B1D19E26B3A}" type="presParOf" srcId="{AA288E68-5D77-4B51-8BD7-B1870883A0A6}" destId="{F7112A69-0847-40FA-A108-97DE54608B2C}" srcOrd="0" destOrd="0" presId="urn:microsoft.com/office/officeart/2008/layout/VerticalCurvedList"/>
    <dgm:cxn modelId="{3932558B-4D72-4905-AA77-C9720DF0AECF}" type="presParOf" srcId="{F7112A69-0847-40FA-A108-97DE54608B2C}" destId="{3AA140B9-F0DE-4081-9306-7B75D8DEF8AE}" srcOrd="0" destOrd="0" presId="urn:microsoft.com/office/officeart/2008/layout/VerticalCurvedList"/>
    <dgm:cxn modelId="{DF31437E-BE88-4883-95F2-6474FBB6FF19}" type="presParOf" srcId="{3AA140B9-F0DE-4081-9306-7B75D8DEF8AE}" destId="{7E201E15-3C99-4262-89BC-3071C4CA0051}" srcOrd="0" destOrd="0" presId="urn:microsoft.com/office/officeart/2008/layout/VerticalCurvedList"/>
    <dgm:cxn modelId="{D5219B38-49A3-404A-8EE9-90FFC4F0EEBA}" type="presParOf" srcId="{3AA140B9-F0DE-4081-9306-7B75D8DEF8AE}" destId="{42496F16-BE0D-498F-A50D-B22E4AA0E319}" srcOrd="1" destOrd="0" presId="urn:microsoft.com/office/officeart/2008/layout/VerticalCurvedList"/>
    <dgm:cxn modelId="{322138CA-EF72-4C39-A4EE-8D568E8D87E5}" type="presParOf" srcId="{3AA140B9-F0DE-4081-9306-7B75D8DEF8AE}" destId="{7239DE50-CF32-404D-8047-6482FE0F11F5}" srcOrd="2" destOrd="0" presId="urn:microsoft.com/office/officeart/2008/layout/VerticalCurvedList"/>
    <dgm:cxn modelId="{3413D2B2-8B80-448A-837E-92EC93DC28D1}" type="presParOf" srcId="{3AA140B9-F0DE-4081-9306-7B75D8DEF8AE}" destId="{D1957AFF-80F8-43C1-AEEE-7FF9C089200B}" srcOrd="3" destOrd="0" presId="urn:microsoft.com/office/officeart/2008/layout/VerticalCurvedList"/>
    <dgm:cxn modelId="{D12DB443-7952-44BE-80E2-7F3313C77C6F}" type="presParOf" srcId="{F7112A69-0847-40FA-A108-97DE54608B2C}" destId="{CF9B991E-7358-4ADD-887A-C735E0D72F7A}" srcOrd="1" destOrd="0" presId="urn:microsoft.com/office/officeart/2008/layout/VerticalCurvedList"/>
    <dgm:cxn modelId="{9E284A0C-AF60-4B32-88E7-A205D52C6B08}" type="presParOf" srcId="{F7112A69-0847-40FA-A108-97DE54608B2C}" destId="{5368DA49-EC9E-4AF8-B88B-69C571366620}" srcOrd="2" destOrd="0" presId="urn:microsoft.com/office/officeart/2008/layout/VerticalCurvedList"/>
    <dgm:cxn modelId="{F4382735-B39B-465A-8123-496A09E45C6D}" type="presParOf" srcId="{5368DA49-EC9E-4AF8-B88B-69C571366620}" destId="{B877B894-F073-46DC-AD18-CC13D4643663}" srcOrd="0" destOrd="0" presId="urn:microsoft.com/office/officeart/2008/layout/VerticalCurvedList"/>
    <dgm:cxn modelId="{36F8EC9F-13D4-4B5F-835B-66C71F192052}" type="presParOf" srcId="{F7112A69-0847-40FA-A108-97DE54608B2C}" destId="{8A27C962-7317-4F99-804F-595230D520B2}" srcOrd="3" destOrd="0" presId="urn:microsoft.com/office/officeart/2008/layout/VerticalCurvedList"/>
    <dgm:cxn modelId="{CDF3605A-B8AC-4E01-BF92-DDCFDCE5D4F0}" type="presParOf" srcId="{F7112A69-0847-40FA-A108-97DE54608B2C}" destId="{07D0AD1F-6ED9-4F30-AFAB-F3A671BCF651}" srcOrd="4" destOrd="0" presId="urn:microsoft.com/office/officeart/2008/layout/VerticalCurvedList"/>
    <dgm:cxn modelId="{FD8CF155-B511-4049-92FE-FDDDA4FF8B2C}" type="presParOf" srcId="{07D0AD1F-6ED9-4F30-AFAB-F3A671BCF651}" destId="{60017569-3925-482B-A941-99F8AB9CE5A4}" srcOrd="0" destOrd="0" presId="urn:microsoft.com/office/officeart/2008/layout/VerticalCurvedList"/>
    <dgm:cxn modelId="{261D97AF-F4D8-4A9F-85FA-2ED6D586CC7C}" type="presParOf" srcId="{F7112A69-0847-40FA-A108-97DE54608B2C}" destId="{822844B0-21A1-422A-BD31-CF091BA7508F}" srcOrd="5" destOrd="0" presId="urn:microsoft.com/office/officeart/2008/layout/VerticalCurvedList"/>
    <dgm:cxn modelId="{9EC43583-108A-42A6-86BD-7D56B71AE69A}" type="presParOf" srcId="{F7112A69-0847-40FA-A108-97DE54608B2C}" destId="{B878373A-C173-415B-848B-5CB8995201B3}" srcOrd="6" destOrd="0" presId="urn:microsoft.com/office/officeart/2008/layout/VerticalCurvedList"/>
    <dgm:cxn modelId="{FBD1D47C-8386-4E99-8DE6-4B4012A9B4E7}" type="presParOf" srcId="{B878373A-C173-415B-848B-5CB8995201B3}" destId="{6D3AA841-08ED-4090-BE5F-AE7F3061FAC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9E64C4-49DF-46A5-A8CB-5CC6B286A4A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C7913E8-667E-469B-BD07-40AA00E90EF2}">
      <dgm:prSet phldrT="[Text]"/>
      <dgm:spPr/>
      <dgm:t>
        <a:bodyPr/>
        <a:lstStyle/>
        <a:p>
          <a:r>
            <a:rPr lang="en-US" dirty="0" smtClean="0"/>
            <a:t>Established liaisons between the CHAC and PACHA</a:t>
          </a:r>
          <a:endParaRPr lang="en-US" dirty="0"/>
        </a:p>
      </dgm:t>
    </dgm:pt>
    <dgm:pt modelId="{6947EB43-4B59-4FD6-A8D3-9BD425E206CA}" type="parTrans" cxnId="{C97F6123-475C-474F-A680-19F3DF6AD154}">
      <dgm:prSet/>
      <dgm:spPr/>
      <dgm:t>
        <a:bodyPr/>
        <a:lstStyle/>
        <a:p>
          <a:endParaRPr lang="en-US"/>
        </a:p>
      </dgm:t>
    </dgm:pt>
    <dgm:pt modelId="{4A569974-AEA7-4A09-827C-692AEA004ABC}" type="sibTrans" cxnId="{C97F6123-475C-474F-A680-19F3DF6AD154}">
      <dgm:prSet/>
      <dgm:spPr/>
      <dgm:t>
        <a:bodyPr/>
        <a:lstStyle/>
        <a:p>
          <a:endParaRPr lang="en-US"/>
        </a:p>
      </dgm:t>
    </dgm:pt>
    <dgm:pt modelId="{B8EB965D-F661-4473-81AB-063422E5F1A4}">
      <dgm:prSet phldrT="[Text]"/>
      <dgm:spPr/>
      <dgm:t>
        <a:bodyPr/>
        <a:lstStyle/>
        <a:p>
          <a:r>
            <a:rPr lang="en-US" dirty="0" smtClean="0"/>
            <a:t>Created a cross workgroup on HIV disclosure</a:t>
          </a:r>
          <a:endParaRPr lang="en-US" dirty="0"/>
        </a:p>
      </dgm:t>
    </dgm:pt>
    <dgm:pt modelId="{7BD3EAF4-A9A3-4953-A7D0-60EE04AF76A4}" type="parTrans" cxnId="{A7A45871-038F-42AD-830C-45CF02FE61B8}">
      <dgm:prSet/>
      <dgm:spPr/>
      <dgm:t>
        <a:bodyPr/>
        <a:lstStyle/>
        <a:p>
          <a:endParaRPr lang="en-US"/>
        </a:p>
      </dgm:t>
    </dgm:pt>
    <dgm:pt modelId="{9C31AEF0-88FA-41A3-B786-C9BC30181E0B}" type="sibTrans" cxnId="{A7A45871-038F-42AD-830C-45CF02FE61B8}">
      <dgm:prSet/>
      <dgm:spPr/>
      <dgm:t>
        <a:bodyPr/>
        <a:lstStyle/>
        <a:p>
          <a:endParaRPr lang="en-US"/>
        </a:p>
      </dgm:t>
    </dgm:pt>
    <dgm:pt modelId="{01215936-F92B-40B1-A932-B33D8ACD8F05}">
      <dgm:prSet phldrT="[Text]"/>
      <dgm:spPr/>
      <dgm:t>
        <a:bodyPr/>
        <a:lstStyle/>
        <a:p>
          <a:r>
            <a:rPr lang="en-US" dirty="0" smtClean="0"/>
            <a:t>Held and Disclosure Summit in June 2012</a:t>
          </a:r>
          <a:endParaRPr lang="en-US" dirty="0"/>
        </a:p>
      </dgm:t>
    </dgm:pt>
    <dgm:pt modelId="{2304F34C-5B96-446B-B821-C35F42491B8D}" type="parTrans" cxnId="{D6E977EC-0CF2-41E4-9180-C59B0379FA1F}">
      <dgm:prSet/>
      <dgm:spPr/>
      <dgm:t>
        <a:bodyPr/>
        <a:lstStyle/>
        <a:p>
          <a:endParaRPr lang="en-US"/>
        </a:p>
      </dgm:t>
    </dgm:pt>
    <dgm:pt modelId="{589BDD16-16BF-4268-BD50-66692F277654}" type="sibTrans" cxnId="{D6E977EC-0CF2-41E4-9180-C59B0379FA1F}">
      <dgm:prSet/>
      <dgm:spPr/>
      <dgm:t>
        <a:bodyPr/>
        <a:lstStyle/>
        <a:p>
          <a:endParaRPr lang="en-US"/>
        </a:p>
      </dgm:t>
    </dgm:pt>
    <dgm:pt modelId="{AA288E68-5D77-4B51-8BD7-B1870883A0A6}" type="pres">
      <dgm:prSet presAssocID="{9F9E64C4-49DF-46A5-A8CB-5CC6B286A4AC}" presName="Name0" presStyleCnt="0">
        <dgm:presLayoutVars>
          <dgm:chMax val="7"/>
          <dgm:chPref val="7"/>
          <dgm:dir/>
        </dgm:presLayoutVars>
      </dgm:prSet>
      <dgm:spPr/>
      <dgm:t>
        <a:bodyPr/>
        <a:lstStyle/>
        <a:p>
          <a:endParaRPr lang="en-US"/>
        </a:p>
      </dgm:t>
    </dgm:pt>
    <dgm:pt modelId="{F7112A69-0847-40FA-A108-97DE54608B2C}" type="pres">
      <dgm:prSet presAssocID="{9F9E64C4-49DF-46A5-A8CB-5CC6B286A4AC}" presName="Name1" presStyleCnt="0"/>
      <dgm:spPr/>
    </dgm:pt>
    <dgm:pt modelId="{3AA140B9-F0DE-4081-9306-7B75D8DEF8AE}" type="pres">
      <dgm:prSet presAssocID="{9F9E64C4-49DF-46A5-A8CB-5CC6B286A4AC}" presName="cycle" presStyleCnt="0"/>
      <dgm:spPr/>
    </dgm:pt>
    <dgm:pt modelId="{7E201E15-3C99-4262-89BC-3071C4CA0051}" type="pres">
      <dgm:prSet presAssocID="{9F9E64C4-49DF-46A5-A8CB-5CC6B286A4AC}" presName="srcNode" presStyleLbl="node1" presStyleIdx="0" presStyleCnt="3"/>
      <dgm:spPr/>
    </dgm:pt>
    <dgm:pt modelId="{42496F16-BE0D-498F-A50D-B22E4AA0E319}" type="pres">
      <dgm:prSet presAssocID="{9F9E64C4-49DF-46A5-A8CB-5CC6B286A4AC}" presName="conn" presStyleLbl="parChTrans1D2" presStyleIdx="0" presStyleCnt="1"/>
      <dgm:spPr/>
      <dgm:t>
        <a:bodyPr/>
        <a:lstStyle/>
        <a:p>
          <a:endParaRPr lang="en-US"/>
        </a:p>
      </dgm:t>
    </dgm:pt>
    <dgm:pt modelId="{7239DE50-CF32-404D-8047-6482FE0F11F5}" type="pres">
      <dgm:prSet presAssocID="{9F9E64C4-49DF-46A5-A8CB-5CC6B286A4AC}" presName="extraNode" presStyleLbl="node1" presStyleIdx="0" presStyleCnt="3"/>
      <dgm:spPr/>
    </dgm:pt>
    <dgm:pt modelId="{D1957AFF-80F8-43C1-AEEE-7FF9C089200B}" type="pres">
      <dgm:prSet presAssocID="{9F9E64C4-49DF-46A5-A8CB-5CC6B286A4AC}" presName="dstNode" presStyleLbl="node1" presStyleIdx="0" presStyleCnt="3"/>
      <dgm:spPr/>
    </dgm:pt>
    <dgm:pt modelId="{CF9B991E-7358-4ADD-887A-C735E0D72F7A}" type="pres">
      <dgm:prSet presAssocID="{8C7913E8-667E-469B-BD07-40AA00E90EF2}" presName="text_1" presStyleLbl="node1" presStyleIdx="0" presStyleCnt="3">
        <dgm:presLayoutVars>
          <dgm:bulletEnabled val="1"/>
        </dgm:presLayoutVars>
      </dgm:prSet>
      <dgm:spPr/>
      <dgm:t>
        <a:bodyPr/>
        <a:lstStyle/>
        <a:p>
          <a:endParaRPr lang="en-US"/>
        </a:p>
      </dgm:t>
    </dgm:pt>
    <dgm:pt modelId="{5368DA49-EC9E-4AF8-B88B-69C571366620}" type="pres">
      <dgm:prSet presAssocID="{8C7913E8-667E-469B-BD07-40AA00E90EF2}" presName="accent_1" presStyleCnt="0"/>
      <dgm:spPr/>
    </dgm:pt>
    <dgm:pt modelId="{B877B894-F073-46DC-AD18-CC13D4643663}" type="pres">
      <dgm:prSet presAssocID="{8C7913E8-667E-469B-BD07-40AA00E90EF2}" presName="accentRepeatNode" presStyleLbl="solidFgAcc1" presStyleIdx="0" presStyleCnt="3"/>
      <dgm:spPr/>
    </dgm:pt>
    <dgm:pt modelId="{8A27C962-7317-4F99-804F-595230D520B2}" type="pres">
      <dgm:prSet presAssocID="{B8EB965D-F661-4473-81AB-063422E5F1A4}" presName="text_2" presStyleLbl="node1" presStyleIdx="1" presStyleCnt="3">
        <dgm:presLayoutVars>
          <dgm:bulletEnabled val="1"/>
        </dgm:presLayoutVars>
      </dgm:prSet>
      <dgm:spPr/>
      <dgm:t>
        <a:bodyPr/>
        <a:lstStyle/>
        <a:p>
          <a:endParaRPr lang="en-US"/>
        </a:p>
      </dgm:t>
    </dgm:pt>
    <dgm:pt modelId="{07D0AD1F-6ED9-4F30-AFAB-F3A671BCF651}" type="pres">
      <dgm:prSet presAssocID="{B8EB965D-F661-4473-81AB-063422E5F1A4}" presName="accent_2" presStyleCnt="0"/>
      <dgm:spPr/>
    </dgm:pt>
    <dgm:pt modelId="{60017569-3925-482B-A941-99F8AB9CE5A4}" type="pres">
      <dgm:prSet presAssocID="{B8EB965D-F661-4473-81AB-063422E5F1A4}" presName="accentRepeatNode" presStyleLbl="solidFgAcc1" presStyleIdx="1" presStyleCnt="3"/>
      <dgm:spPr/>
    </dgm:pt>
    <dgm:pt modelId="{822844B0-21A1-422A-BD31-CF091BA7508F}" type="pres">
      <dgm:prSet presAssocID="{01215936-F92B-40B1-A932-B33D8ACD8F05}" presName="text_3" presStyleLbl="node1" presStyleIdx="2" presStyleCnt="3">
        <dgm:presLayoutVars>
          <dgm:bulletEnabled val="1"/>
        </dgm:presLayoutVars>
      </dgm:prSet>
      <dgm:spPr/>
      <dgm:t>
        <a:bodyPr/>
        <a:lstStyle/>
        <a:p>
          <a:endParaRPr lang="en-US"/>
        </a:p>
      </dgm:t>
    </dgm:pt>
    <dgm:pt modelId="{B878373A-C173-415B-848B-5CB8995201B3}" type="pres">
      <dgm:prSet presAssocID="{01215936-F92B-40B1-A932-B33D8ACD8F05}" presName="accent_3" presStyleCnt="0"/>
      <dgm:spPr/>
    </dgm:pt>
    <dgm:pt modelId="{6D3AA841-08ED-4090-BE5F-AE7F3061FAC4}" type="pres">
      <dgm:prSet presAssocID="{01215936-F92B-40B1-A932-B33D8ACD8F05}" presName="accentRepeatNode" presStyleLbl="solidFgAcc1" presStyleIdx="2" presStyleCnt="3"/>
      <dgm:spPr/>
    </dgm:pt>
  </dgm:ptLst>
  <dgm:cxnLst>
    <dgm:cxn modelId="{63993F59-83E2-4407-A7CF-323B0FD295B7}" type="presOf" srcId="{4A569974-AEA7-4A09-827C-692AEA004ABC}" destId="{42496F16-BE0D-498F-A50D-B22E4AA0E319}" srcOrd="0" destOrd="0" presId="urn:microsoft.com/office/officeart/2008/layout/VerticalCurvedList"/>
    <dgm:cxn modelId="{D6E977EC-0CF2-41E4-9180-C59B0379FA1F}" srcId="{9F9E64C4-49DF-46A5-A8CB-5CC6B286A4AC}" destId="{01215936-F92B-40B1-A932-B33D8ACD8F05}" srcOrd="2" destOrd="0" parTransId="{2304F34C-5B96-446B-B821-C35F42491B8D}" sibTransId="{589BDD16-16BF-4268-BD50-66692F277654}"/>
    <dgm:cxn modelId="{E40B8C2F-63F6-4813-B311-5B9FC9DA444C}" type="presOf" srcId="{8C7913E8-667E-469B-BD07-40AA00E90EF2}" destId="{CF9B991E-7358-4ADD-887A-C735E0D72F7A}" srcOrd="0" destOrd="0" presId="urn:microsoft.com/office/officeart/2008/layout/VerticalCurvedList"/>
    <dgm:cxn modelId="{A7A45871-038F-42AD-830C-45CF02FE61B8}" srcId="{9F9E64C4-49DF-46A5-A8CB-5CC6B286A4AC}" destId="{B8EB965D-F661-4473-81AB-063422E5F1A4}" srcOrd="1" destOrd="0" parTransId="{7BD3EAF4-A9A3-4953-A7D0-60EE04AF76A4}" sibTransId="{9C31AEF0-88FA-41A3-B786-C9BC30181E0B}"/>
    <dgm:cxn modelId="{DE6A83AB-A23C-4158-B7BD-D8847C7AEDDD}" type="presOf" srcId="{B8EB965D-F661-4473-81AB-063422E5F1A4}" destId="{8A27C962-7317-4F99-804F-595230D520B2}" srcOrd="0" destOrd="0" presId="urn:microsoft.com/office/officeart/2008/layout/VerticalCurvedList"/>
    <dgm:cxn modelId="{239A1FD7-DC2C-4548-96C6-E3CA1C9F2285}" type="presOf" srcId="{9F9E64C4-49DF-46A5-A8CB-5CC6B286A4AC}" destId="{AA288E68-5D77-4B51-8BD7-B1870883A0A6}" srcOrd="0" destOrd="0" presId="urn:microsoft.com/office/officeart/2008/layout/VerticalCurvedList"/>
    <dgm:cxn modelId="{418D6644-3278-4B7E-A7E0-E31A6767E261}" type="presOf" srcId="{01215936-F92B-40B1-A932-B33D8ACD8F05}" destId="{822844B0-21A1-422A-BD31-CF091BA7508F}" srcOrd="0" destOrd="0" presId="urn:microsoft.com/office/officeart/2008/layout/VerticalCurvedList"/>
    <dgm:cxn modelId="{C97F6123-475C-474F-A680-19F3DF6AD154}" srcId="{9F9E64C4-49DF-46A5-A8CB-5CC6B286A4AC}" destId="{8C7913E8-667E-469B-BD07-40AA00E90EF2}" srcOrd="0" destOrd="0" parTransId="{6947EB43-4B59-4FD6-A8D3-9BD425E206CA}" sibTransId="{4A569974-AEA7-4A09-827C-692AEA004ABC}"/>
    <dgm:cxn modelId="{F56F5C5A-34E6-4FBF-849C-570FE138F521}" type="presParOf" srcId="{AA288E68-5D77-4B51-8BD7-B1870883A0A6}" destId="{F7112A69-0847-40FA-A108-97DE54608B2C}" srcOrd="0" destOrd="0" presId="urn:microsoft.com/office/officeart/2008/layout/VerticalCurvedList"/>
    <dgm:cxn modelId="{1D58672C-83A5-43CE-BB99-F74A5E00C11F}" type="presParOf" srcId="{F7112A69-0847-40FA-A108-97DE54608B2C}" destId="{3AA140B9-F0DE-4081-9306-7B75D8DEF8AE}" srcOrd="0" destOrd="0" presId="urn:microsoft.com/office/officeart/2008/layout/VerticalCurvedList"/>
    <dgm:cxn modelId="{45CA1F0E-7A6D-49D2-8957-27FAAB650977}" type="presParOf" srcId="{3AA140B9-F0DE-4081-9306-7B75D8DEF8AE}" destId="{7E201E15-3C99-4262-89BC-3071C4CA0051}" srcOrd="0" destOrd="0" presId="urn:microsoft.com/office/officeart/2008/layout/VerticalCurvedList"/>
    <dgm:cxn modelId="{C23D7742-203B-4E3A-B144-9014CCE898F1}" type="presParOf" srcId="{3AA140B9-F0DE-4081-9306-7B75D8DEF8AE}" destId="{42496F16-BE0D-498F-A50D-B22E4AA0E319}" srcOrd="1" destOrd="0" presId="urn:microsoft.com/office/officeart/2008/layout/VerticalCurvedList"/>
    <dgm:cxn modelId="{97ACCAFA-EF21-41B9-A163-E7DFE99AC835}" type="presParOf" srcId="{3AA140B9-F0DE-4081-9306-7B75D8DEF8AE}" destId="{7239DE50-CF32-404D-8047-6482FE0F11F5}" srcOrd="2" destOrd="0" presId="urn:microsoft.com/office/officeart/2008/layout/VerticalCurvedList"/>
    <dgm:cxn modelId="{B6AE67EB-C707-493F-BEDB-A88A311FF5BD}" type="presParOf" srcId="{3AA140B9-F0DE-4081-9306-7B75D8DEF8AE}" destId="{D1957AFF-80F8-43C1-AEEE-7FF9C089200B}" srcOrd="3" destOrd="0" presId="urn:microsoft.com/office/officeart/2008/layout/VerticalCurvedList"/>
    <dgm:cxn modelId="{1724F506-B95B-457B-930B-F373B8BDB8DB}" type="presParOf" srcId="{F7112A69-0847-40FA-A108-97DE54608B2C}" destId="{CF9B991E-7358-4ADD-887A-C735E0D72F7A}" srcOrd="1" destOrd="0" presId="urn:microsoft.com/office/officeart/2008/layout/VerticalCurvedList"/>
    <dgm:cxn modelId="{35D144F5-C742-413B-A696-EDF0403F378C}" type="presParOf" srcId="{F7112A69-0847-40FA-A108-97DE54608B2C}" destId="{5368DA49-EC9E-4AF8-B88B-69C571366620}" srcOrd="2" destOrd="0" presId="urn:microsoft.com/office/officeart/2008/layout/VerticalCurvedList"/>
    <dgm:cxn modelId="{E8DFCF3F-A1F4-4996-8D17-17C27482CAFB}" type="presParOf" srcId="{5368DA49-EC9E-4AF8-B88B-69C571366620}" destId="{B877B894-F073-46DC-AD18-CC13D4643663}" srcOrd="0" destOrd="0" presId="urn:microsoft.com/office/officeart/2008/layout/VerticalCurvedList"/>
    <dgm:cxn modelId="{35853689-F4CC-425A-8725-668F386AFCCC}" type="presParOf" srcId="{F7112A69-0847-40FA-A108-97DE54608B2C}" destId="{8A27C962-7317-4F99-804F-595230D520B2}" srcOrd="3" destOrd="0" presId="urn:microsoft.com/office/officeart/2008/layout/VerticalCurvedList"/>
    <dgm:cxn modelId="{6F5B2E59-69C6-40FE-B637-1266C3B211CF}" type="presParOf" srcId="{F7112A69-0847-40FA-A108-97DE54608B2C}" destId="{07D0AD1F-6ED9-4F30-AFAB-F3A671BCF651}" srcOrd="4" destOrd="0" presId="urn:microsoft.com/office/officeart/2008/layout/VerticalCurvedList"/>
    <dgm:cxn modelId="{230E554F-B8BE-44F8-B18E-E7E9C26B8AB4}" type="presParOf" srcId="{07D0AD1F-6ED9-4F30-AFAB-F3A671BCF651}" destId="{60017569-3925-482B-A941-99F8AB9CE5A4}" srcOrd="0" destOrd="0" presId="urn:microsoft.com/office/officeart/2008/layout/VerticalCurvedList"/>
    <dgm:cxn modelId="{091697C7-A244-4CF2-A488-90957B3FF712}" type="presParOf" srcId="{F7112A69-0847-40FA-A108-97DE54608B2C}" destId="{822844B0-21A1-422A-BD31-CF091BA7508F}" srcOrd="5" destOrd="0" presId="urn:microsoft.com/office/officeart/2008/layout/VerticalCurvedList"/>
    <dgm:cxn modelId="{37A01753-7E55-4FBF-8A9A-23C992868508}" type="presParOf" srcId="{F7112A69-0847-40FA-A108-97DE54608B2C}" destId="{B878373A-C173-415B-848B-5CB8995201B3}" srcOrd="6" destOrd="0" presId="urn:microsoft.com/office/officeart/2008/layout/VerticalCurvedList"/>
    <dgm:cxn modelId="{AFDCA662-1637-4F54-9A6E-936041EB6FB9}" type="presParOf" srcId="{B878373A-C173-415B-848B-5CB8995201B3}" destId="{6D3AA841-08ED-4090-BE5F-AE7F3061FAC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748C2B-BFEE-42BD-ACFF-6DA86F4ED2B0}" type="doc">
      <dgm:prSet loTypeId="urn:microsoft.com/office/officeart/2008/layout/AlternatingHexagons" loCatId="list" qsTypeId="urn:microsoft.com/office/officeart/2005/8/quickstyle/simple3" qsCatId="simple" csTypeId="urn:microsoft.com/office/officeart/2005/8/colors/colorful5" csCatId="colorful" phldr="1"/>
      <dgm:spPr/>
      <dgm:t>
        <a:bodyPr/>
        <a:lstStyle/>
        <a:p>
          <a:endParaRPr lang="en-US"/>
        </a:p>
      </dgm:t>
    </dgm:pt>
    <dgm:pt modelId="{A56E0C16-B9DE-4ED8-B632-6892D853B048}">
      <dgm:prSet phldrT="[Text]" custT="1"/>
      <dgm:spPr/>
      <dgm:t>
        <a:bodyPr/>
        <a:lstStyle/>
        <a:p>
          <a:r>
            <a:rPr lang="en-US" sz="1600" dirty="0" smtClean="0"/>
            <a:t>Aunts/ Uncles</a:t>
          </a:r>
          <a:endParaRPr lang="en-US" sz="1600" dirty="0"/>
        </a:p>
      </dgm:t>
    </dgm:pt>
    <dgm:pt modelId="{178F4050-0D63-45C6-A39D-26865C5D9F81}" type="parTrans" cxnId="{05F1D4B0-2032-49A2-AC5F-588C9C058F83}">
      <dgm:prSet/>
      <dgm:spPr/>
      <dgm:t>
        <a:bodyPr/>
        <a:lstStyle/>
        <a:p>
          <a:endParaRPr lang="en-US"/>
        </a:p>
      </dgm:t>
    </dgm:pt>
    <dgm:pt modelId="{7FCC81D3-FFC3-48FD-AC25-2E6CE6BFE514}" type="sibTrans" cxnId="{05F1D4B0-2032-49A2-AC5F-588C9C058F83}">
      <dgm:prSet custT="1"/>
      <dgm:spPr/>
      <dgm:t>
        <a:bodyPr/>
        <a:lstStyle/>
        <a:p>
          <a:r>
            <a:rPr lang="en-US" sz="1600" dirty="0" smtClean="0"/>
            <a:t>Grandpar-ents</a:t>
          </a:r>
          <a:endParaRPr lang="en-US" sz="1600" dirty="0"/>
        </a:p>
      </dgm:t>
    </dgm:pt>
    <dgm:pt modelId="{0A7CC609-30FB-4A48-8325-E727F23C8C62}">
      <dgm:prSet phldrT="[Text]" custT="1"/>
      <dgm:spPr>
        <a:solidFill>
          <a:schemeClr val="accent2">
            <a:lumMod val="60000"/>
            <a:lumOff val="40000"/>
          </a:schemeClr>
        </a:solidFill>
      </dgm:spPr>
      <dgm:t>
        <a:bodyPr/>
        <a:lstStyle/>
        <a:p>
          <a:r>
            <a:rPr lang="en-US" sz="1600" b="1" dirty="0" smtClean="0"/>
            <a:t>YOU</a:t>
          </a:r>
          <a:endParaRPr lang="en-US" sz="1600" b="1" dirty="0"/>
        </a:p>
      </dgm:t>
    </dgm:pt>
    <dgm:pt modelId="{7D34CF30-1A8C-4E7A-8328-5F0406EC2F2A}" type="parTrans" cxnId="{B5725FBF-6C8D-4666-8E73-09CB27DBE85B}">
      <dgm:prSet/>
      <dgm:spPr/>
      <dgm:t>
        <a:bodyPr/>
        <a:lstStyle/>
        <a:p>
          <a:endParaRPr lang="en-US"/>
        </a:p>
      </dgm:t>
    </dgm:pt>
    <dgm:pt modelId="{0B501EBA-EEAB-43F1-8F36-CE2287E708AA}" type="sibTrans" cxnId="{B5725FBF-6C8D-4666-8E73-09CB27DBE85B}">
      <dgm:prSet custT="1"/>
      <dgm:spPr/>
      <dgm:t>
        <a:bodyPr/>
        <a:lstStyle/>
        <a:p>
          <a:r>
            <a:rPr lang="en-US" sz="1600" dirty="0" smtClean="0"/>
            <a:t>Spouse/ Partner</a:t>
          </a:r>
          <a:endParaRPr lang="en-US" sz="1600" dirty="0"/>
        </a:p>
      </dgm:t>
    </dgm:pt>
    <dgm:pt modelId="{0EA7B072-B44F-4DFB-BF87-ED1F7672244C}">
      <dgm:prSet phldrT="[Text]" phldr="1" custT="1"/>
      <dgm:spPr/>
      <dgm:t>
        <a:bodyPr/>
        <a:lstStyle/>
        <a:p>
          <a:endParaRPr lang="en-US" sz="1600"/>
        </a:p>
      </dgm:t>
    </dgm:pt>
    <dgm:pt modelId="{C4A223D7-6223-40CC-873E-9F88BE0BC726}" type="parTrans" cxnId="{142DFA09-93BC-4134-828F-43DF5D4274D8}">
      <dgm:prSet/>
      <dgm:spPr/>
      <dgm:t>
        <a:bodyPr/>
        <a:lstStyle/>
        <a:p>
          <a:endParaRPr lang="en-US"/>
        </a:p>
      </dgm:t>
    </dgm:pt>
    <dgm:pt modelId="{E3531320-6307-4AA8-BFD2-B6D37E8641B8}" type="sibTrans" cxnId="{142DFA09-93BC-4134-828F-43DF5D4274D8}">
      <dgm:prSet/>
      <dgm:spPr/>
      <dgm:t>
        <a:bodyPr/>
        <a:lstStyle/>
        <a:p>
          <a:endParaRPr lang="en-US"/>
        </a:p>
      </dgm:t>
    </dgm:pt>
    <dgm:pt modelId="{63978FAE-ADD7-41FA-9301-DDA1A48E731B}">
      <dgm:prSet phldrT="[Text]" custT="1"/>
      <dgm:spPr/>
      <dgm:t>
        <a:bodyPr/>
        <a:lstStyle/>
        <a:p>
          <a:r>
            <a:rPr lang="en-US" sz="1600" dirty="0" smtClean="0"/>
            <a:t>Children</a:t>
          </a:r>
          <a:endParaRPr lang="en-US" sz="1600" dirty="0"/>
        </a:p>
      </dgm:t>
    </dgm:pt>
    <dgm:pt modelId="{5F164232-6913-49A0-887D-5D274F0358DB}" type="parTrans" cxnId="{1ABA0090-A889-4AF0-8598-2CC7FA7379C2}">
      <dgm:prSet/>
      <dgm:spPr/>
      <dgm:t>
        <a:bodyPr/>
        <a:lstStyle/>
        <a:p>
          <a:endParaRPr lang="en-US"/>
        </a:p>
      </dgm:t>
    </dgm:pt>
    <dgm:pt modelId="{AF02893C-988E-4FD1-B313-64488FA55ABC}" type="sibTrans" cxnId="{1ABA0090-A889-4AF0-8598-2CC7FA7379C2}">
      <dgm:prSet custT="1"/>
      <dgm:spPr/>
      <dgm:t>
        <a:bodyPr/>
        <a:lstStyle/>
        <a:p>
          <a:r>
            <a:rPr lang="en-US" sz="1600" dirty="0" smtClean="0"/>
            <a:t>Parents</a:t>
          </a:r>
          <a:endParaRPr lang="en-US" sz="1600" dirty="0"/>
        </a:p>
      </dgm:t>
    </dgm:pt>
    <dgm:pt modelId="{358D571A-ABB0-4A5C-A0A4-3A5B62E00C63}">
      <dgm:prSet phldrT="[Text]" phldr="1" custT="1"/>
      <dgm:spPr/>
      <dgm:t>
        <a:bodyPr/>
        <a:lstStyle/>
        <a:p>
          <a:endParaRPr lang="en-US" sz="1600"/>
        </a:p>
      </dgm:t>
    </dgm:pt>
    <dgm:pt modelId="{AA95855C-096A-49F9-A0BD-D6EA9D627E65}" type="parTrans" cxnId="{55FECB8D-7D0F-4157-BCDF-63768A890D15}">
      <dgm:prSet/>
      <dgm:spPr/>
      <dgm:t>
        <a:bodyPr/>
        <a:lstStyle/>
        <a:p>
          <a:endParaRPr lang="en-US"/>
        </a:p>
      </dgm:t>
    </dgm:pt>
    <dgm:pt modelId="{9F63EC8C-C68A-4C91-B1CD-8360B0B521B6}" type="sibTrans" cxnId="{55FECB8D-7D0F-4157-BCDF-63768A890D15}">
      <dgm:prSet/>
      <dgm:spPr/>
      <dgm:t>
        <a:bodyPr/>
        <a:lstStyle/>
        <a:p>
          <a:endParaRPr lang="en-US"/>
        </a:p>
      </dgm:t>
    </dgm:pt>
    <dgm:pt modelId="{4A3F2882-05B2-4CC3-A1D4-E974BACA3AC7}">
      <dgm:prSet custT="1"/>
      <dgm:spPr/>
      <dgm:t>
        <a:bodyPr/>
        <a:lstStyle/>
        <a:p>
          <a:r>
            <a:rPr lang="en-US" sz="1600" dirty="0" smtClean="0"/>
            <a:t>In-Laws</a:t>
          </a:r>
          <a:endParaRPr lang="en-US" sz="1600" dirty="0"/>
        </a:p>
      </dgm:t>
    </dgm:pt>
    <dgm:pt modelId="{32147936-5E5E-4B9E-9C8C-DD680B9AFAA2}" type="parTrans" cxnId="{D9FA8AA0-0D98-4F27-9ED4-9042B7F80DAD}">
      <dgm:prSet/>
      <dgm:spPr/>
      <dgm:t>
        <a:bodyPr/>
        <a:lstStyle/>
        <a:p>
          <a:endParaRPr lang="en-US"/>
        </a:p>
      </dgm:t>
    </dgm:pt>
    <dgm:pt modelId="{BA68648F-D9A3-4C8C-9A0C-F71C7771F6F1}" type="sibTrans" cxnId="{D9FA8AA0-0D98-4F27-9ED4-9042B7F80DAD}">
      <dgm:prSet custT="1"/>
      <dgm:spPr/>
      <dgm:t>
        <a:bodyPr/>
        <a:lstStyle/>
        <a:p>
          <a:r>
            <a:rPr lang="en-US" sz="1600" dirty="0" smtClean="0"/>
            <a:t>Nieces and Nephews</a:t>
          </a:r>
          <a:endParaRPr lang="en-US" sz="1600" dirty="0"/>
        </a:p>
      </dgm:t>
    </dgm:pt>
    <dgm:pt modelId="{1CAD21FE-048F-444D-9B29-E1536EBB63E4}">
      <dgm:prSet custT="1"/>
      <dgm:spPr/>
      <dgm:t>
        <a:bodyPr/>
        <a:lstStyle/>
        <a:p>
          <a:r>
            <a:rPr lang="en-US" sz="1600" dirty="0" smtClean="0"/>
            <a:t>Siblings</a:t>
          </a:r>
          <a:endParaRPr lang="en-US" sz="1600" dirty="0"/>
        </a:p>
      </dgm:t>
    </dgm:pt>
    <dgm:pt modelId="{85B282DF-B314-47B0-A88E-7B3A9B80E154}" type="parTrans" cxnId="{CDC77A7C-BFF3-4E0C-95E8-763D74B54EAF}">
      <dgm:prSet/>
      <dgm:spPr/>
      <dgm:t>
        <a:bodyPr/>
        <a:lstStyle/>
        <a:p>
          <a:endParaRPr lang="en-US"/>
        </a:p>
      </dgm:t>
    </dgm:pt>
    <dgm:pt modelId="{DBA9E1F5-3BBA-4F6A-96B7-D748B0362164}" type="sibTrans" cxnId="{CDC77A7C-BFF3-4E0C-95E8-763D74B54EAF}">
      <dgm:prSet custT="1"/>
      <dgm:spPr/>
      <dgm:t>
        <a:bodyPr/>
        <a:lstStyle/>
        <a:p>
          <a:r>
            <a:rPr lang="en-US" sz="1600" dirty="0" smtClean="0"/>
            <a:t>Cousins</a:t>
          </a:r>
          <a:endParaRPr lang="en-US" sz="1600" dirty="0"/>
        </a:p>
      </dgm:t>
    </dgm:pt>
    <dgm:pt modelId="{CA2096D9-16CC-4698-B38D-6E504CF4F0B8}" type="pres">
      <dgm:prSet presAssocID="{44748C2B-BFEE-42BD-ACFF-6DA86F4ED2B0}" presName="Name0" presStyleCnt="0">
        <dgm:presLayoutVars>
          <dgm:chMax/>
          <dgm:chPref/>
          <dgm:dir/>
          <dgm:animLvl val="lvl"/>
        </dgm:presLayoutVars>
      </dgm:prSet>
      <dgm:spPr/>
      <dgm:t>
        <a:bodyPr/>
        <a:lstStyle/>
        <a:p>
          <a:endParaRPr lang="en-US"/>
        </a:p>
      </dgm:t>
    </dgm:pt>
    <dgm:pt modelId="{871E2EE7-5CA7-486A-8DBB-6BC9236DF54D}" type="pres">
      <dgm:prSet presAssocID="{A56E0C16-B9DE-4ED8-B632-6892D853B048}" presName="composite" presStyleCnt="0"/>
      <dgm:spPr/>
    </dgm:pt>
    <dgm:pt modelId="{E8953C17-C757-48DF-93A8-66573028FAFF}" type="pres">
      <dgm:prSet presAssocID="{A56E0C16-B9DE-4ED8-B632-6892D853B048}" presName="Parent1" presStyleLbl="node1" presStyleIdx="0" presStyleCnt="10">
        <dgm:presLayoutVars>
          <dgm:chMax val="1"/>
          <dgm:chPref val="1"/>
          <dgm:bulletEnabled val="1"/>
        </dgm:presLayoutVars>
      </dgm:prSet>
      <dgm:spPr/>
      <dgm:t>
        <a:bodyPr/>
        <a:lstStyle/>
        <a:p>
          <a:endParaRPr lang="en-US"/>
        </a:p>
      </dgm:t>
    </dgm:pt>
    <dgm:pt modelId="{820D5C2D-2ECF-4D87-8FE7-3691A5A17114}" type="pres">
      <dgm:prSet presAssocID="{A56E0C16-B9DE-4ED8-B632-6892D853B048}" presName="Childtext1" presStyleLbl="revTx" presStyleIdx="0" presStyleCnt="5">
        <dgm:presLayoutVars>
          <dgm:chMax val="0"/>
          <dgm:chPref val="0"/>
          <dgm:bulletEnabled val="1"/>
        </dgm:presLayoutVars>
      </dgm:prSet>
      <dgm:spPr/>
    </dgm:pt>
    <dgm:pt modelId="{D7D5DDA5-65C1-40D6-8039-798A4449F86D}" type="pres">
      <dgm:prSet presAssocID="{A56E0C16-B9DE-4ED8-B632-6892D853B048}" presName="BalanceSpacing" presStyleCnt="0"/>
      <dgm:spPr/>
    </dgm:pt>
    <dgm:pt modelId="{FBADB3A8-AA3F-411F-A649-F69E0DE756EB}" type="pres">
      <dgm:prSet presAssocID="{A56E0C16-B9DE-4ED8-B632-6892D853B048}" presName="BalanceSpacing1" presStyleCnt="0"/>
      <dgm:spPr/>
    </dgm:pt>
    <dgm:pt modelId="{558DD4BF-55AF-47CE-8C0C-65A4FD2F303F}" type="pres">
      <dgm:prSet presAssocID="{7FCC81D3-FFC3-48FD-AC25-2E6CE6BFE514}" presName="Accent1Text" presStyleLbl="node1" presStyleIdx="1" presStyleCnt="10"/>
      <dgm:spPr/>
      <dgm:t>
        <a:bodyPr/>
        <a:lstStyle/>
        <a:p>
          <a:endParaRPr lang="en-US"/>
        </a:p>
      </dgm:t>
    </dgm:pt>
    <dgm:pt modelId="{C72FED3F-798E-4D3F-BF48-AAEC203FC2AA}" type="pres">
      <dgm:prSet presAssocID="{7FCC81D3-FFC3-48FD-AC25-2E6CE6BFE514}" presName="spaceBetweenRectangles" presStyleCnt="0"/>
      <dgm:spPr/>
    </dgm:pt>
    <dgm:pt modelId="{1A8FEAA7-F79B-4F38-92D4-6A0526CB39F5}" type="pres">
      <dgm:prSet presAssocID="{0A7CC609-30FB-4A48-8325-E727F23C8C62}" presName="composite" presStyleCnt="0"/>
      <dgm:spPr/>
    </dgm:pt>
    <dgm:pt modelId="{FA226E63-6FA0-4C48-88D1-FA947F4D5198}" type="pres">
      <dgm:prSet presAssocID="{0A7CC609-30FB-4A48-8325-E727F23C8C62}" presName="Parent1" presStyleLbl="node1" presStyleIdx="2" presStyleCnt="10">
        <dgm:presLayoutVars>
          <dgm:chMax val="1"/>
          <dgm:chPref val="1"/>
          <dgm:bulletEnabled val="1"/>
        </dgm:presLayoutVars>
      </dgm:prSet>
      <dgm:spPr/>
      <dgm:t>
        <a:bodyPr/>
        <a:lstStyle/>
        <a:p>
          <a:endParaRPr lang="en-US"/>
        </a:p>
      </dgm:t>
    </dgm:pt>
    <dgm:pt modelId="{BB6974D4-6480-48EA-AC36-3CF6AF3FD599}" type="pres">
      <dgm:prSet presAssocID="{0A7CC609-30FB-4A48-8325-E727F23C8C62}" presName="Childtext1" presStyleLbl="revTx" presStyleIdx="1" presStyleCnt="5">
        <dgm:presLayoutVars>
          <dgm:chMax val="0"/>
          <dgm:chPref val="0"/>
          <dgm:bulletEnabled val="1"/>
        </dgm:presLayoutVars>
      </dgm:prSet>
      <dgm:spPr/>
      <dgm:t>
        <a:bodyPr/>
        <a:lstStyle/>
        <a:p>
          <a:endParaRPr lang="en-US"/>
        </a:p>
      </dgm:t>
    </dgm:pt>
    <dgm:pt modelId="{7AAE7036-5C7F-4222-9112-9B906541E748}" type="pres">
      <dgm:prSet presAssocID="{0A7CC609-30FB-4A48-8325-E727F23C8C62}" presName="BalanceSpacing" presStyleCnt="0"/>
      <dgm:spPr/>
    </dgm:pt>
    <dgm:pt modelId="{5327FD70-B17D-4047-AEFD-1AE070A9775E}" type="pres">
      <dgm:prSet presAssocID="{0A7CC609-30FB-4A48-8325-E727F23C8C62}" presName="BalanceSpacing1" presStyleCnt="0"/>
      <dgm:spPr/>
    </dgm:pt>
    <dgm:pt modelId="{23A0246A-F35D-487C-B2F1-D8F47F42BA88}" type="pres">
      <dgm:prSet presAssocID="{0B501EBA-EEAB-43F1-8F36-CE2287E708AA}" presName="Accent1Text" presStyleLbl="node1" presStyleIdx="3" presStyleCnt="10"/>
      <dgm:spPr/>
      <dgm:t>
        <a:bodyPr/>
        <a:lstStyle/>
        <a:p>
          <a:endParaRPr lang="en-US"/>
        </a:p>
      </dgm:t>
    </dgm:pt>
    <dgm:pt modelId="{A6EB266A-BA60-49D7-A496-96F5671BF901}" type="pres">
      <dgm:prSet presAssocID="{0B501EBA-EEAB-43F1-8F36-CE2287E708AA}" presName="spaceBetweenRectangles" presStyleCnt="0"/>
      <dgm:spPr/>
    </dgm:pt>
    <dgm:pt modelId="{88BE6F5D-F0DD-4E71-8B84-39ADF06AB351}" type="pres">
      <dgm:prSet presAssocID="{63978FAE-ADD7-41FA-9301-DDA1A48E731B}" presName="composite" presStyleCnt="0"/>
      <dgm:spPr/>
    </dgm:pt>
    <dgm:pt modelId="{96702C9B-9FC7-4517-9C2D-1B14EB5EADB2}" type="pres">
      <dgm:prSet presAssocID="{63978FAE-ADD7-41FA-9301-DDA1A48E731B}" presName="Parent1" presStyleLbl="node1" presStyleIdx="4" presStyleCnt="10">
        <dgm:presLayoutVars>
          <dgm:chMax val="1"/>
          <dgm:chPref val="1"/>
          <dgm:bulletEnabled val="1"/>
        </dgm:presLayoutVars>
      </dgm:prSet>
      <dgm:spPr/>
      <dgm:t>
        <a:bodyPr/>
        <a:lstStyle/>
        <a:p>
          <a:endParaRPr lang="en-US"/>
        </a:p>
      </dgm:t>
    </dgm:pt>
    <dgm:pt modelId="{A86291BC-C2FC-4849-880D-166C77BB05DA}" type="pres">
      <dgm:prSet presAssocID="{63978FAE-ADD7-41FA-9301-DDA1A48E731B}" presName="Childtext1" presStyleLbl="revTx" presStyleIdx="2" presStyleCnt="5">
        <dgm:presLayoutVars>
          <dgm:chMax val="0"/>
          <dgm:chPref val="0"/>
          <dgm:bulletEnabled val="1"/>
        </dgm:presLayoutVars>
      </dgm:prSet>
      <dgm:spPr/>
      <dgm:t>
        <a:bodyPr/>
        <a:lstStyle/>
        <a:p>
          <a:endParaRPr lang="en-US"/>
        </a:p>
      </dgm:t>
    </dgm:pt>
    <dgm:pt modelId="{0473A9E0-1BDB-4660-A65D-45211861794C}" type="pres">
      <dgm:prSet presAssocID="{63978FAE-ADD7-41FA-9301-DDA1A48E731B}" presName="BalanceSpacing" presStyleCnt="0"/>
      <dgm:spPr/>
    </dgm:pt>
    <dgm:pt modelId="{886A1BE8-7023-4D96-892D-3B1553691D98}" type="pres">
      <dgm:prSet presAssocID="{63978FAE-ADD7-41FA-9301-DDA1A48E731B}" presName="BalanceSpacing1" presStyleCnt="0"/>
      <dgm:spPr/>
    </dgm:pt>
    <dgm:pt modelId="{AA7559DC-CAC2-45DD-9551-EB4F4B679460}" type="pres">
      <dgm:prSet presAssocID="{AF02893C-988E-4FD1-B313-64488FA55ABC}" presName="Accent1Text" presStyleLbl="node1" presStyleIdx="5" presStyleCnt="10" custLinFactNeighborX="-56200" custLinFactNeighborY="-83974"/>
      <dgm:spPr/>
      <dgm:t>
        <a:bodyPr/>
        <a:lstStyle/>
        <a:p>
          <a:endParaRPr lang="en-US"/>
        </a:p>
      </dgm:t>
    </dgm:pt>
    <dgm:pt modelId="{B41DC72C-6A2C-41E6-BE47-3F55A5BA1466}" type="pres">
      <dgm:prSet presAssocID="{AF02893C-988E-4FD1-B313-64488FA55ABC}" presName="spaceBetweenRectangles" presStyleCnt="0"/>
      <dgm:spPr/>
    </dgm:pt>
    <dgm:pt modelId="{6B3A09A3-EBCD-442E-B9E5-25D85E970702}" type="pres">
      <dgm:prSet presAssocID="{1CAD21FE-048F-444D-9B29-E1536EBB63E4}" presName="composite" presStyleCnt="0"/>
      <dgm:spPr/>
    </dgm:pt>
    <dgm:pt modelId="{77267526-8442-4A55-A7E0-797A018C8427}" type="pres">
      <dgm:prSet presAssocID="{1CAD21FE-048F-444D-9B29-E1536EBB63E4}" presName="Parent1" presStyleLbl="node1" presStyleIdx="6" presStyleCnt="10" custLinFactNeighborX="-54307" custLinFactNeighborY="-82908">
        <dgm:presLayoutVars>
          <dgm:chMax val="1"/>
          <dgm:chPref val="1"/>
          <dgm:bulletEnabled val="1"/>
        </dgm:presLayoutVars>
      </dgm:prSet>
      <dgm:spPr/>
      <dgm:t>
        <a:bodyPr/>
        <a:lstStyle/>
        <a:p>
          <a:endParaRPr lang="en-US"/>
        </a:p>
      </dgm:t>
    </dgm:pt>
    <dgm:pt modelId="{B186E6D3-358E-4F59-BAA3-94A8570D5549}" type="pres">
      <dgm:prSet presAssocID="{1CAD21FE-048F-444D-9B29-E1536EBB63E4}" presName="Childtext1" presStyleLbl="revTx" presStyleIdx="3" presStyleCnt="5">
        <dgm:presLayoutVars>
          <dgm:chMax val="0"/>
          <dgm:chPref val="0"/>
          <dgm:bulletEnabled val="1"/>
        </dgm:presLayoutVars>
      </dgm:prSet>
      <dgm:spPr/>
    </dgm:pt>
    <dgm:pt modelId="{4A5E8FCB-DD44-4D31-8C47-5F8C13886D34}" type="pres">
      <dgm:prSet presAssocID="{1CAD21FE-048F-444D-9B29-E1536EBB63E4}" presName="BalanceSpacing" presStyleCnt="0"/>
      <dgm:spPr/>
    </dgm:pt>
    <dgm:pt modelId="{3255E87D-D0B9-465A-AE8F-D4678E565DBF}" type="pres">
      <dgm:prSet presAssocID="{1CAD21FE-048F-444D-9B29-E1536EBB63E4}" presName="BalanceSpacing1" presStyleCnt="0"/>
      <dgm:spPr/>
    </dgm:pt>
    <dgm:pt modelId="{2BAA2A28-6C4C-4C11-BFEF-3D7A123F904B}" type="pres">
      <dgm:prSet presAssocID="{DBA9E1F5-3BBA-4F6A-96B7-D748B0362164}" presName="Accent1Text" presStyleLbl="node1" presStyleIdx="7" presStyleCnt="10" custLinFactX="-100000" custLinFactNeighborX="-172717" custLinFactNeighborY="-82908"/>
      <dgm:spPr/>
      <dgm:t>
        <a:bodyPr/>
        <a:lstStyle/>
        <a:p>
          <a:endParaRPr lang="en-US"/>
        </a:p>
      </dgm:t>
    </dgm:pt>
    <dgm:pt modelId="{ED9A6B12-1389-48AE-AEDF-A11F3B6EF53A}" type="pres">
      <dgm:prSet presAssocID="{DBA9E1F5-3BBA-4F6A-96B7-D748B0362164}" presName="spaceBetweenRectangles" presStyleCnt="0"/>
      <dgm:spPr/>
    </dgm:pt>
    <dgm:pt modelId="{AC459BB2-9B88-427E-975E-EAEEC05FECE6}" type="pres">
      <dgm:prSet presAssocID="{4A3F2882-05B2-4CC3-A1D4-E974BACA3AC7}" presName="composite" presStyleCnt="0"/>
      <dgm:spPr/>
    </dgm:pt>
    <dgm:pt modelId="{81CE9AA4-A786-4BF4-AF0E-20FD830023D6}" type="pres">
      <dgm:prSet presAssocID="{4A3F2882-05B2-4CC3-A1D4-E974BACA3AC7}" presName="Parent1" presStyleLbl="node1" presStyleIdx="8" presStyleCnt="10" custLinFactX="6495" custLinFactY="-67788" custLinFactNeighborX="100000" custLinFactNeighborY="-100000">
        <dgm:presLayoutVars>
          <dgm:chMax val="1"/>
          <dgm:chPref val="1"/>
          <dgm:bulletEnabled val="1"/>
        </dgm:presLayoutVars>
      </dgm:prSet>
      <dgm:spPr/>
      <dgm:t>
        <a:bodyPr/>
        <a:lstStyle/>
        <a:p>
          <a:endParaRPr lang="en-US"/>
        </a:p>
      </dgm:t>
    </dgm:pt>
    <dgm:pt modelId="{E8A16E22-8499-460A-B7AE-48612756B163}" type="pres">
      <dgm:prSet presAssocID="{4A3F2882-05B2-4CC3-A1D4-E974BACA3AC7}" presName="Childtext1" presStyleLbl="revTx" presStyleIdx="4" presStyleCnt="5">
        <dgm:presLayoutVars>
          <dgm:chMax val="0"/>
          <dgm:chPref val="0"/>
          <dgm:bulletEnabled val="1"/>
        </dgm:presLayoutVars>
      </dgm:prSet>
      <dgm:spPr/>
    </dgm:pt>
    <dgm:pt modelId="{79D5450B-5816-44EE-B088-5687982ED574}" type="pres">
      <dgm:prSet presAssocID="{4A3F2882-05B2-4CC3-A1D4-E974BACA3AC7}" presName="BalanceSpacing" presStyleCnt="0"/>
      <dgm:spPr/>
    </dgm:pt>
    <dgm:pt modelId="{0ECE2F0E-1DC2-4A11-B1A8-F248D5DDCB20}" type="pres">
      <dgm:prSet presAssocID="{4A3F2882-05B2-4CC3-A1D4-E974BACA3AC7}" presName="BalanceSpacing1" presStyleCnt="0"/>
      <dgm:spPr/>
    </dgm:pt>
    <dgm:pt modelId="{4259467D-2EDF-4A2B-8755-644EEC2656D2}" type="pres">
      <dgm:prSet presAssocID="{BA68648F-D9A3-4C8C-9A0C-F71C7771F6F1}" presName="Accent1Text" presStyleLbl="node1" presStyleIdx="9" presStyleCnt="10" custLinFactX="100000" custLinFactY="-138099" custLinFactNeighborX="120306" custLinFactNeighborY="-200000"/>
      <dgm:spPr/>
      <dgm:t>
        <a:bodyPr/>
        <a:lstStyle/>
        <a:p>
          <a:endParaRPr lang="en-US"/>
        </a:p>
      </dgm:t>
    </dgm:pt>
  </dgm:ptLst>
  <dgm:cxnLst>
    <dgm:cxn modelId="{D49B1552-36A3-425E-9592-16AF3A61EE3D}" type="presOf" srcId="{AF02893C-988E-4FD1-B313-64488FA55ABC}" destId="{AA7559DC-CAC2-45DD-9551-EB4F4B679460}" srcOrd="0" destOrd="0" presId="urn:microsoft.com/office/officeart/2008/layout/AlternatingHexagons"/>
    <dgm:cxn modelId="{D9FA8AA0-0D98-4F27-9ED4-9042B7F80DAD}" srcId="{44748C2B-BFEE-42BD-ACFF-6DA86F4ED2B0}" destId="{4A3F2882-05B2-4CC3-A1D4-E974BACA3AC7}" srcOrd="4" destOrd="0" parTransId="{32147936-5E5E-4B9E-9C8C-DD680B9AFAA2}" sibTransId="{BA68648F-D9A3-4C8C-9A0C-F71C7771F6F1}"/>
    <dgm:cxn modelId="{CDC77A7C-BFF3-4E0C-95E8-763D74B54EAF}" srcId="{44748C2B-BFEE-42BD-ACFF-6DA86F4ED2B0}" destId="{1CAD21FE-048F-444D-9B29-E1536EBB63E4}" srcOrd="3" destOrd="0" parTransId="{85B282DF-B314-47B0-A88E-7B3A9B80E154}" sibTransId="{DBA9E1F5-3BBA-4F6A-96B7-D748B0362164}"/>
    <dgm:cxn modelId="{1E386134-73CB-4DE0-A569-EC31CFD682F6}" type="presOf" srcId="{BA68648F-D9A3-4C8C-9A0C-F71C7771F6F1}" destId="{4259467D-2EDF-4A2B-8755-644EEC2656D2}" srcOrd="0" destOrd="0" presId="urn:microsoft.com/office/officeart/2008/layout/AlternatingHexagons"/>
    <dgm:cxn modelId="{DBB9A844-5AC2-429D-A011-F2FB48194486}" type="presOf" srcId="{DBA9E1F5-3BBA-4F6A-96B7-D748B0362164}" destId="{2BAA2A28-6C4C-4C11-BFEF-3D7A123F904B}" srcOrd="0" destOrd="0" presId="urn:microsoft.com/office/officeart/2008/layout/AlternatingHexagons"/>
    <dgm:cxn modelId="{FAF51A49-B59A-4898-BB8D-61C6C3475103}" type="presOf" srcId="{358D571A-ABB0-4A5C-A0A4-3A5B62E00C63}" destId="{A86291BC-C2FC-4849-880D-166C77BB05DA}" srcOrd="0" destOrd="0" presId="urn:microsoft.com/office/officeart/2008/layout/AlternatingHexagons"/>
    <dgm:cxn modelId="{98267ABE-6747-4E11-AEEE-71CD4A7CB7F5}" type="presOf" srcId="{A56E0C16-B9DE-4ED8-B632-6892D853B048}" destId="{E8953C17-C757-48DF-93A8-66573028FAFF}" srcOrd="0" destOrd="0" presId="urn:microsoft.com/office/officeart/2008/layout/AlternatingHexagons"/>
    <dgm:cxn modelId="{AAB753DE-9030-4717-8D63-52C5185D527C}" type="presOf" srcId="{0A7CC609-30FB-4A48-8325-E727F23C8C62}" destId="{FA226E63-6FA0-4C48-88D1-FA947F4D5198}" srcOrd="0" destOrd="0" presId="urn:microsoft.com/office/officeart/2008/layout/AlternatingHexagons"/>
    <dgm:cxn modelId="{DAB72E32-13C1-47E1-B1FA-45B8249174D7}" type="presOf" srcId="{1CAD21FE-048F-444D-9B29-E1536EBB63E4}" destId="{77267526-8442-4A55-A7E0-797A018C8427}" srcOrd="0" destOrd="0" presId="urn:microsoft.com/office/officeart/2008/layout/AlternatingHexagons"/>
    <dgm:cxn modelId="{EE388D72-9B0A-421E-BF6C-75901258D690}" type="presOf" srcId="{0B501EBA-EEAB-43F1-8F36-CE2287E708AA}" destId="{23A0246A-F35D-487C-B2F1-D8F47F42BA88}" srcOrd="0" destOrd="0" presId="urn:microsoft.com/office/officeart/2008/layout/AlternatingHexagons"/>
    <dgm:cxn modelId="{670AA705-C577-491F-9FF7-0042D436FD8E}" type="presOf" srcId="{63978FAE-ADD7-41FA-9301-DDA1A48E731B}" destId="{96702C9B-9FC7-4517-9C2D-1B14EB5EADB2}" srcOrd="0" destOrd="0" presId="urn:microsoft.com/office/officeart/2008/layout/AlternatingHexagons"/>
    <dgm:cxn modelId="{E95E7590-6BE2-4448-8805-CB1ED7200877}" type="presOf" srcId="{4A3F2882-05B2-4CC3-A1D4-E974BACA3AC7}" destId="{81CE9AA4-A786-4BF4-AF0E-20FD830023D6}" srcOrd="0" destOrd="0" presId="urn:microsoft.com/office/officeart/2008/layout/AlternatingHexagons"/>
    <dgm:cxn modelId="{55FECB8D-7D0F-4157-BCDF-63768A890D15}" srcId="{63978FAE-ADD7-41FA-9301-DDA1A48E731B}" destId="{358D571A-ABB0-4A5C-A0A4-3A5B62E00C63}" srcOrd="0" destOrd="0" parTransId="{AA95855C-096A-49F9-A0BD-D6EA9D627E65}" sibTransId="{9F63EC8C-C68A-4C91-B1CD-8360B0B521B6}"/>
    <dgm:cxn modelId="{B5725FBF-6C8D-4666-8E73-09CB27DBE85B}" srcId="{44748C2B-BFEE-42BD-ACFF-6DA86F4ED2B0}" destId="{0A7CC609-30FB-4A48-8325-E727F23C8C62}" srcOrd="1" destOrd="0" parTransId="{7D34CF30-1A8C-4E7A-8328-5F0406EC2F2A}" sibTransId="{0B501EBA-EEAB-43F1-8F36-CE2287E708AA}"/>
    <dgm:cxn modelId="{05F1D4B0-2032-49A2-AC5F-588C9C058F83}" srcId="{44748C2B-BFEE-42BD-ACFF-6DA86F4ED2B0}" destId="{A56E0C16-B9DE-4ED8-B632-6892D853B048}" srcOrd="0" destOrd="0" parTransId="{178F4050-0D63-45C6-A39D-26865C5D9F81}" sibTransId="{7FCC81D3-FFC3-48FD-AC25-2E6CE6BFE514}"/>
    <dgm:cxn modelId="{8866D040-FC6B-4CBE-8635-2C332EBC1D29}" type="presOf" srcId="{0EA7B072-B44F-4DFB-BF87-ED1F7672244C}" destId="{BB6974D4-6480-48EA-AC36-3CF6AF3FD599}" srcOrd="0" destOrd="0" presId="urn:microsoft.com/office/officeart/2008/layout/AlternatingHexagons"/>
    <dgm:cxn modelId="{CB2B020B-509B-41AD-9E58-E178601346B0}" type="presOf" srcId="{7FCC81D3-FFC3-48FD-AC25-2E6CE6BFE514}" destId="{558DD4BF-55AF-47CE-8C0C-65A4FD2F303F}" srcOrd="0" destOrd="0" presId="urn:microsoft.com/office/officeart/2008/layout/AlternatingHexagons"/>
    <dgm:cxn modelId="{142DFA09-93BC-4134-828F-43DF5D4274D8}" srcId="{0A7CC609-30FB-4A48-8325-E727F23C8C62}" destId="{0EA7B072-B44F-4DFB-BF87-ED1F7672244C}" srcOrd="0" destOrd="0" parTransId="{C4A223D7-6223-40CC-873E-9F88BE0BC726}" sibTransId="{E3531320-6307-4AA8-BFD2-B6D37E8641B8}"/>
    <dgm:cxn modelId="{1ABA0090-A889-4AF0-8598-2CC7FA7379C2}" srcId="{44748C2B-BFEE-42BD-ACFF-6DA86F4ED2B0}" destId="{63978FAE-ADD7-41FA-9301-DDA1A48E731B}" srcOrd="2" destOrd="0" parTransId="{5F164232-6913-49A0-887D-5D274F0358DB}" sibTransId="{AF02893C-988E-4FD1-B313-64488FA55ABC}"/>
    <dgm:cxn modelId="{5063D06B-CEC0-485F-8BF0-B19E8868840F}" type="presOf" srcId="{44748C2B-BFEE-42BD-ACFF-6DA86F4ED2B0}" destId="{CA2096D9-16CC-4698-B38D-6E504CF4F0B8}" srcOrd="0" destOrd="0" presId="urn:microsoft.com/office/officeart/2008/layout/AlternatingHexagons"/>
    <dgm:cxn modelId="{025AB2C1-5943-4E51-A4F0-6E95AB120E98}" type="presParOf" srcId="{CA2096D9-16CC-4698-B38D-6E504CF4F0B8}" destId="{871E2EE7-5CA7-486A-8DBB-6BC9236DF54D}" srcOrd="0" destOrd="0" presId="urn:microsoft.com/office/officeart/2008/layout/AlternatingHexagons"/>
    <dgm:cxn modelId="{A5C2F893-BF04-4A87-A888-D0927C364D2D}" type="presParOf" srcId="{871E2EE7-5CA7-486A-8DBB-6BC9236DF54D}" destId="{E8953C17-C757-48DF-93A8-66573028FAFF}" srcOrd="0" destOrd="0" presId="urn:microsoft.com/office/officeart/2008/layout/AlternatingHexagons"/>
    <dgm:cxn modelId="{7381C947-0170-40FD-BA5B-0357A5BAC490}" type="presParOf" srcId="{871E2EE7-5CA7-486A-8DBB-6BC9236DF54D}" destId="{820D5C2D-2ECF-4D87-8FE7-3691A5A17114}" srcOrd="1" destOrd="0" presId="urn:microsoft.com/office/officeart/2008/layout/AlternatingHexagons"/>
    <dgm:cxn modelId="{FC77E748-2BA1-417B-AB19-05C12BD8B2E8}" type="presParOf" srcId="{871E2EE7-5CA7-486A-8DBB-6BC9236DF54D}" destId="{D7D5DDA5-65C1-40D6-8039-798A4449F86D}" srcOrd="2" destOrd="0" presId="urn:microsoft.com/office/officeart/2008/layout/AlternatingHexagons"/>
    <dgm:cxn modelId="{6B0954A5-0284-4ADB-BCCD-68AD5CDFAE0B}" type="presParOf" srcId="{871E2EE7-5CA7-486A-8DBB-6BC9236DF54D}" destId="{FBADB3A8-AA3F-411F-A649-F69E0DE756EB}" srcOrd="3" destOrd="0" presId="urn:microsoft.com/office/officeart/2008/layout/AlternatingHexagons"/>
    <dgm:cxn modelId="{3DAC84A9-210F-42EC-9B46-EC299528DF14}" type="presParOf" srcId="{871E2EE7-5CA7-486A-8DBB-6BC9236DF54D}" destId="{558DD4BF-55AF-47CE-8C0C-65A4FD2F303F}" srcOrd="4" destOrd="0" presId="urn:microsoft.com/office/officeart/2008/layout/AlternatingHexagons"/>
    <dgm:cxn modelId="{79D04DA0-17B0-42B2-9525-00761D2EA777}" type="presParOf" srcId="{CA2096D9-16CC-4698-B38D-6E504CF4F0B8}" destId="{C72FED3F-798E-4D3F-BF48-AAEC203FC2AA}" srcOrd="1" destOrd="0" presId="urn:microsoft.com/office/officeart/2008/layout/AlternatingHexagons"/>
    <dgm:cxn modelId="{0FF93BDE-77A8-4F14-BB40-1F3B959C666B}" type="presParOf" srcId="{CA2096D9-16CC-4698-B38D-6E504CF4F0B8}" destId="{1A8FEAA7-F79B-4F38-92D4-6A0526CB39F5}" srcOrd="2" destOrd="0" presId="urn:microsoft.com/office/officeart/2008/layout/AlternatingHexagons"/>
    <dgm:cxn modelId="{E972D548-49C1-4564-BFF0-04C3B230298B}" type="presParOf" srcId="{1A8FEAA7-F79B-4F38-92D4-6A0526CB39F5}" destId="{FA226E63-6FA0-4C48-88D1-FA947F4D5198}" srcOrd="0" destOrd="0" presId="urn:microsoft.com/office/officeart/2008/layout/AlternatingHexagons"/>
    <dgm:cxn modelId="{EF1CC9B6-EA60-4577-B95F-46A5D643BD84}" type="presParOf" srcId="{1A8FEAA7-F79B-4F38-92D4-6A0526CB39F5}" destId="{BB6974D4-6480-48EA-AC36-3CF6AF3FD599}" srcOrd="1" destOrd="0" presId="urn:microsoft.com/office/officeart/2008/layout/AlternatingHexagons"/>
    <dgm:cxn modelId="{67C328C8-D2EF-4931-9E9F-E89E3A5705FE}" type="presParOf" srcId="{1A8FEAA7-F79B-4F38-92D4-6A0526CB39F5}" destId="{7AAE7036-5C7F-4222-9112-9B906541E748}" srcOrd="2" destOrd="0" presId="urn:microsoft.com/office/officeart/2008/layout/AlternatingHexagons"/>
    <dgm:cxn modelId="{E71F958D-BDD7-4FA0-97AB-61AF7EB442EE}" type="presParOf" srcId="{1A8FEAA7-F79B-4F38-92D4-6A0526CB39F5}" destId="{5327FD70-B17D-4047-AEFD-1AE070A9775E}" srcOrd="3" destOrd="0" presId="urn:microsoft.com/office/officeart/2008/layout/AlternatingHexagons"/>
    <dgm:cxn modelId="{40446F17-5394-4541-A934-EA9265569E3A}" type="presParOf" srcId="{1A8FEAA7-F79B-4F38-92D4-6A0526CB39F5}" destId="{23A0246A-F35D-487C-B2F1-D8F47F42BA88}" srcOrd="4" destOrd="0" presId="urn:microsoft.com/office/officeart/2008/layout/AlternatingHexagons"/>
    <dgm:cxn modelId="{9BE5AB67-9423-4BFB-8459-AC3EE9FFCC8D}" type="presParOf" srcId="{CA2096D9-16CC-4698-B38D-6E504CF4F0B8}" destId="{A6EB266A-BA60-49D7-A496-96F5671BF901}" srcOrd="3" destOrd="0" presId="urn:microsoft.com/office/officeart/2008/layout/AlternatingHexagons"/>
    <dgm:cxn modelId="{F0C54738-5578-4F41-B1AF-966C02EA1FEC}" type="presParOf" srcId="{CA2096D9-16CC-4698-B38D-6E504CF4F0B8}" destId="{88BE6F5D-F0DD-4E71-8B84-39ADF06AB351}" srcOrd="4" destOrd="0" presId="urn:microsoft.com/office/officeart/2008/layout/AlternatingHexagons"/>
    <dgm:cxn modelId="{3FE5B86A-A282-455E-AE4D-A17F9460627B}" type="presParOf" srcId="{88BE6F5D-F0DD-4E71-8B84-39ADF06AB351}" destId="{96702C9B-9FC7-4517-9C2D-1B14EB5EADB2}" srcOrd="0" destOrd="0" presId="urn:microsoft.com/office/officeart/2008/layout/AlternatingHexagons"/>
    <dgm:cxn modelId="{B6713137-2450-46EA-8DC5-5512D1BBC7A7}" type="presParOf" srcId="{88BE6F5D-F0DD-4E71-8B84-39ADF06AB351}" destId="{A86291BC-C2FC-4849-880D-166C77BB05DA}" srcOrd="1" destOrd="0" presId="urn:microsoft.com/office/officeart/2008/layout/AlternatingHexagons"/>
    <dgm:cxn modelId="{39FC646A-9F21-453B-8F6D-943AA448BF95}" type="presParOf" srcId="{88BE6F5D-F0DD-4E71-8B84-39ADF06AB351}" destId="{0473A9E0-1BDB-4660-A65D-45211861794C}" srcOrd="2" destOrd="0" presId="urn:microsoft.com/office/officeart/2008/layout/AlternatingHexagons"/>
    <dgm:cxn modelId="{927F8890-2BF9-40CB-9848-A82E51C31C4E}" type="presParOf" srcId="{88BE6F5D-F0DD-4E71-8B84-39ADF06AB351}" destId="{886A1BE8-7023-4D96-892D-3B1553691D98}" srcOrd="3" destOrd="0" presId="urn:microsoft.com/office/officeart/2008/layout/AlternatingHexagons"/>
    <dgm:cxn modelId="{983BEADF-9786-428E-A394-F51AB9DAE675}" type="presParOf" srcId="{88BE6F5D-F0DD-4E71-8B84-39ADF06AB351}" destId="{AA7559DC-CAC2-45DD-9551-EB4F4B679460}" srcOrd="4" destOrd="0" presId="urn:microsoft.com/office/officeart/2008/layout/AlternatingHexagons"/>
    <dgm:cxn modelId="{D905F6A0-6F2C-4ED6-A10D-42B8D730DB20}" type="presParOf" srcId="{CA2096D9-16CC-4698-B38D-6E504CF4F0B8}" destId="{B41DC72C-6A2C-41E6-BE47-3F55A5BA1466}" srcOrd="5" destOrd="0" presId="urn:microsoft.com/office/officeart/2008/layout/AlternatingHexagons"/>
    <dgm:cxn modelId="{DBDA1344-AE6B-4AB6-B110-61D0B2DD6E87}" type="presParOf" srcId="{CA2096D9-16CC-4698-B38D-6E504CF4F0B8}" destId="{6B3A09A3-EBCD-442E-B9E5-25D85E970702}" srcOrd="6" destOrd="0" presId="urn:microsoft.com/office/officeart/2008/layout/AlternatingHexagons"/>
    <dgm:cxn modelId="{2AB8B3E2-BFE7-45BB-B778-C39FE54DEA91}" type="presParOf" srcId="{6B3A09A3-EBCD-442E-B9E5-25D85E970702}" destId="{77267526-8442-4A55-A7E0-797A018C8427}" srcOrd="0" destOrd="0" presId="urn:microsoft.com/office/officeart/2008/layout/AlternatingHexagons"/>
    <dgm:cxn modelId="{3888869C-E260-413D-AB13-358B6746E323}" type="presParOf" srcId="{6B3A09A3-EBCD-442E-B9E5-25D85E970702}" destId="{B186E6D3-358E-4F59-BAA3-94A8570D5549}" srcOrd="1" destOrd="0" presId="urn:microsoft.com/office/officeart/2008/layout/AlternatingHexagons"/>
    <dgm:cxn modelId="{80E7A72A-0AC8-4DD4-9363-B5B237E79165}" type="presParOf" srcId="{6B3A09A3-EBCD-442E-B9E5-25D85E970702}" destId="{4A5E8FCB-DD44-4D31-8C47-5F8C13886D34}" srcOrd="2" destOrd="0" presId="urn:microsoft.com/office/officeart/2008/layout/AlternatingHexagons"/>
    <dgm:cxn modelId="{29A15DC7-BDBB-42DF-BCF1-0BF36927CFAF}" type="presParOf" srcId="{6B3A09A3-EBCD-442E-B9E5-25D85E970702}" destId="{3255E87D-D0B9-465A-AE8F-D4678E565DBF}" srcOrd="3" destOrd="0" presId="urn:microsoft.com/office/officeart/2008/layout/AlternatingHexagons"/>
    <dgm:cxn modelId="{22CB88E3-8971-4522-9521-2119C8E8F6FF}" type="presParOf" srcId="{6B3A09A3-EBCD-442E-B9E5-25D85E970702}" destId="{2BAA2A28-6C4C-4C11-BFEF-3D7A123F904B}" srcOrd="4" destOrd="0" presId="urn:microsoft.com/office/officeart/2008/layout/AlternatingHexagons"/>
    <dgm:cxn modelId="{7F8C0BB2-301E-4526-8263-A1DFBC7DE6BE}" type="presParOf" srcId="{CA2096D9-16CC-4698-B38D-6E504CF4F0B8}" destId="{ED9A6B12-1389-48AE-AEDF-A11F3B6EF53A}" srcOrd="7" destOrd="0" presId="urn:microsoft.com/office/officeart/2008/layout/AlternatingHexagons"/>
    <dgm:cxn modelId="{C10E3EE5-BD5B-407B-8A3F-15842F76B80A}" type="presParOf" srcId="{CA2096D9-16CC-4698-B38D-6E504CF4F0B8}" destId="{AC459BB2-9B88-427E-975E-EAEEC05FECE6}" srcOrd="8" destOrd="0" presId="urn:microsoft.com/office/officeart/2008/layout/AlternatingHexagons"/>
    <dgm:cxn modelId="{9175ECBE-EB77-40EE-83AD-3ADCD02086A4}" type="presParOf" srcId="{AC459BB2-9B88-427E-975E-EAEEC05FECE6}" destId="{81CE9AA4-A786-4BF4-AF0E-20FD830023D6}" srcOrd="0" destOrd="0" presId="urn:microsoft.com/office/officeart/2008/layout/AlternatingHexagons"/>
    <dgm:cxn modelId="{D53C7069-9031-4FDC-9DA0-61F864BCCCD2}" type="presParOf" srcId="{AC459BB2-9B88-427E-975E-EAEEC05FECE6}" destId="{E8A16E22-8499-460A-B7AE-48612756B163}" srcOrd="1" destOrd="0" presId="urn:microsoft.com/office/officeart/2008/layout/AlternatingHexagons"/>
    <dgm:cxn modelId="{1A4F7B7D-8BFB-4FFA-B63C-F895F1D9BC2E}" type="presParOf" srcId="{AC459BB2-9B88-427E-975E-EAEEC05FECE6}" destId="{79D5450B-5816-44EE-B088-5687982ED574}" srcOrd="2" destOrd="0" presId="urn:microsoft.com/office/officeart/2008/layout/AlternatingHexagons"/>
    <dgm:cxn modelId="{24A7481C-52D4-45CE-8BD7-A3980E8A953D}" type="presParOf" srcId="{AC459BB2-9B88-427E-975E-EAEEC05FECE6}" destId="{0ECE2F0E-1DC2-4A11-B1A8-F248D5DDCB20}" srcOrd="3" destOrd="0" presId="urn:microsoft.com/office/officeart/2008/layout/AlternatingHexagons"/>
    <dgm:cxn modelId="{230E4B7C-F86D-422E-A3CC-FC74432383D6}" type="presParOf" srcId="{AC459BB2-9B88-427E-975E-EAEEC05FECE6}" destId="{4259467D-2EDF-4A2B-8755-644EEC2656D2}"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AF208D-8673-4E39-AA10-2B79F8088638}" type="doc">
      <dgm:prSet loTypeId="urn:microsoft.com/office/officeart/2008/layout/AlternatingHexagons" loCatId="list" qsTypeId="urn:microsoft.com/office/officeart/2005/8/quickstyle/simple3" qsCatId="simple" csTypeId="urn:microsoft.com/office/officeart/2005/8/colors/colorful3" csCatId="colorful" phldr="1"/>
      <dgm:spPr/>
      <dgm:t>
        <a:bodyPr/>
        <a:lstStyle/>
        <a:p>
          <a:endParaRPr lang="en-US"/>
        </a:p>
      </dgm:t>
    </dgm:pt>
    <dgm:pt modelId="{C6C8BE6D-F644-4DF8-97A4-9F16B3E2C68B}">
      <dgm:prSet phldrT="[Text]" custT="1"/>
      <dgm:spPr/>
      <dgm:t>
        <a:bodyPr/>
        <a:lstStyle/>
        <a:p>
          <a:r>
            <a:rPr lang="en-US" sz="1200" dirty="0" smtClean="0"/>
            <a:t>Room-mates</a:t>
          </a:r>
          <a:endParaRPr lang="en-US" sz="1200" dirty="0"/>
        </a:p>
      </dgm:t>
    </dgm:pt>
    <dgm:pt modelId="{749B24F8-43CA-4B59-B7CD-2B3AC65E917E}" type="parTrans" cxnId="{EB170F38-C238-4714-8895-CCD6E500A352}">
      <dgm:prSet/>
      <dgm:spPr/>
      <dgm:t>
        <a:bodyPr/>
        <a:lstStyle/>
        <a:p>
          <a:endParaRPr lang="en-US"/>
        </a:p>
      </dgm:t>
    </dgm:pt>
    <dgm:pt modelId="{FDA33BC8-A10F-49A4-BE6A-6DFC2C9CE9AB}" type="sibTrans" cxnId="{EB170F38-C238-4714-8895-CCD6E500A352}">
      <dgm:prSet custT="1"/>
      <dgm:spPr/>
      <dgm:t>
        <a:bodyPr/>
        <a:lstStyle/>
        <a:p>
          <a:r>
            <a:rPr lang="en-US" sz="1200" dirty="0" smtClean="0"/>
            <a:t>Friends</a:t>
          </a:r>
          <a:endParaRPr lang="en-US" sz="1200" dirty="0"/>
        </a:p>
      </dgm:t>
    </dgm:pt>
    <dgm:pt modelId="{9ADCF91E-4681-4C37-A382-435A24927747}">
      <dgm:prSet phldrT="[Text]" phldr="1" custT="1"/>
      <dgm:spPr/>
      <dgm:t>
        <a:bodyPr/>
        <a:lstStyle/>
        <a:p>
          <a:endParaRPr lang="en-US" sz="1200" dirty="0"/>
        </a:p>
      </dgm:t>
    </dgm:pt>
    <dgm:pt modelId="{A8F0E24D-8CFC-4330-BEA1-20EC9BE520D1}" type="parTrans" cxnId="{6935E90D-1981-483B-A925-2C702753DB1F}">
      <dgm:prSet/>
      <dgm:spPr/>
      <dgm:t>
        <a:bodyPr/>
        <a:lstStyle/>
        <a:p>
          <a:endParaRPr lang="en-US"/>
        </a:p>
      </dgm:t>
    </dgm:pt>
    <dgm:pt modelId="{E176073F-C407-46AC-BFAD-254C427158DF}" type="sibTrans" cxnId="{6935E90D-1981-483B-A925-2C702753DB1F}">
      <dgm:prSet/>
      <dgm:spPr/>
      <dgm:t>
        <a:bodyPr/>
        <a:lstStyle/>
        <a:p>
          <a:endParaRPr lang="en-US"/>
        </a:p>
      </dgm:t>
    </dgm:pt>
    <dgm:pt modelId="{FBF89366-4D7B-438D-BB6C-59D63C2A47FA}">
      <dgm:prSet phldrT="[Text]" custT="1"/>
      <dgm:spPr/>
      <dgm:t>
        <a:bodyPr/>
        <a:lstStyle/>
        <a:p>
          <a:r>
            <a:rPr lang="en-US" sz="1600" b="1" dirty="0" smtClean="0"/>
            <a:t>YOU</a:t>
          </a:r>
          <a:endParaRPr lang="en-US" sz="1600" b="1" dirty="0"/>
        </a:p>
      </dgm:t>
    </dgm:pt>
    <dgm:pt modelId="{5393AB37-965F-47F3-92BF-1DB26BCE9C56}" type="parTrans" cxnId="{3323E635-B645-48E5-8026-D9C973F69893}">
      <dgm:prSet/>
      <dgm:spPr/>
      <dgm:t>
        <a:bodyPr/>
        <a:lstStyle/>
        <a:p>
          <a:endParaRPr lang="en-US"/>
        </a:p>
      </dgm:t>
    </dgm:pt>
    <dgm:pt modelId="{6915488D-35C8-4B01-B93E-6B2BA67FA457}" type="sibTrans" cxnId="{3323E635-B645-48E5-8026-D9C973F69893}">
      <dgm:prSet custT="1"/>
      <dgm:spPr/>
      <dgm:t>
        <a:bodyPr/>
        <a:lstStyle/>
        <a:p>
          <a:r>
            <a:rPr lang="en-US" sz="1200" dirty="0" smtClean="0"/>
            <a:t>Class-mates</a:t>
          </a:r>
          <a:endParaRPr lang="en-US" sz="1200" dirty="0"/>
        </a:p>
      </dgm:t>
    </dgm:pt>
    <dgm:pt modelId="{98508C4D-AF8A-41C4-8846-D81393F690FC}">
      <dgm:prSet phldrT="[Text]" phldr="1" custT="1"/>
      <dgm:spPr/>
      <dgm:t>
        <a:bodyPr/>
        <a:lstStyle/>
        <a:p>
          <a:endParaRPr lang="en-US" sz="1200"/>
        </a:p>
      </dgm:t>
    </dgm:pt>
    <dgm:pt modelId="{F6CD6263-F62B-4831-B0A9-96D8451FBE0E}" type="parTrans" cxnId="{D03E1741-AD83-42B2-8E99-E1E18D5FC3AE}">
      <dgm:prSet/>
      <dgm:spPr/>
      <dgm:t>
        <a:bodyPr/>
        <a:lstStyle/>
        <a:p>
          <a:endParaRPr lang="en-US"/>
        </a:p>
      </dgm:t>
    </dgm:pt>
    <dgm:pt modelId="{9B4DDEA2-91FD-428B-B631-CF01155FEEFF}" type="sibTrans" cxnId="{D03E1741-AD83-42B2-8E99-E1E18D5FC3AE}">
      <dgm:prSet/>
      <dgm:spPr/>
      <dgm:t>
        <a:bodyPr/>
        <a:lstStyle/>
        <a:p>
          <a:endParaRPr lang="en-US"/>
        </a:p>
      </dgm:t>
    </dgm:pt>
    <dgm:pt modelId="{8B03C86B-DB29-45A7-8BAD-078F012C69BB}">
      <dgm:prSet custT="1"/>
      <dgm:spPr/>
      <dgm:t>
        <a:bodyPr/>
        <a:lstStyle/>
        <a:p>
          <a:r>
            <a:rPr lang="en-US" sz="1200" dirty="0" smtClean="0"/>
            <a:t>Parish-</a:t>
          </a:r>
          <a:r>
            <a:rPr lang="en-US" sz="1200" dirty="0" err="1" smtClean="0"/>
            <a:t>ioners</a:t>
          </a:r>
          <a:endParaRPr lang="en-US" sz="1200" dirty="0"/>
        </a:p>
      </dgm:t>
    </dgm:pt>
    <dgm:pt modelId="{1400AD45-3EC0-479E-A820-7197F5DF086B}" type="parTrans" cxnId="{40B3E2E0-6032-43CB-94A4-3FDDEB509471}">
      <dgm:prSet/>
      <dgm:spPr/>
      <dgm:t>
        <a:bodyPr/>
        <a:lstStyle/>
        <a:p>
          <a:endParaRPr lang="en-US"/>
        </a:p>
      </dgm:t>
    </dgm:pt>
    <dgm:pt modelId="{8A2BAED5-A0F9-4133-939C-30B90F254F68}" type="sibTrans" cxnId="{40B3E2E0-6032-43CB-94A4-3FDDEB509471}">
      <dgm:prSet custT="1"/>
      <dgm:spPr/>
      <dgm:t>
        <a:bodyPr/>
        <a:lstStyle/>
        <a:p>
          <a:r>
            <a:rPr lang="en-US" sz="1200" dirty="0" smtClean="0"/>
            <a:t>Minister</a:t>
          </a:r>
          <a:endParaRPr lang="en-US" sz="1200" dirty="0"/>
        </a:p>
      </dgm:t>
    </dgm:pt>
    <dgm:pt modelId="{5CD44A2D-62DC-4E16-BBEB-4970BD90BE62}">
      <dgm:prSet custT="1"/>
      <dgm:spPr/>
      <dgm:t>
        <a:bodyPr/>
        <a:lstStyle/>
        <a:p>
          <a:endParaRPr lang="en-US" sz="1200"/>
        </a:p>
      </dgm:t>
    </dgm:pt>
    <dgm:pt modelId="{4D348A63-2DAF-44E3-808E-2060B51528E0}" type="parTrans" cxnId="{1B79FBF7-8E4C-4C65-B8C0-2FB1AD7A9469}">
      <dgm:prSet/>
      <dgm:spPr/>
      <dgm:t>
        <a:bodyPr/>
        <a:lstStyle/>
        <a:p>
          <a:endParaRPr lang="en-US"/>
        </a:p>
      </dgm:t>
    </dgm:pt>
    <dgm:pt modelId="{93F119E5-86D6-46C3-A74A-FE5BDCE29555}" type="sibTrans" cxnId="{1B79FBF7-8E4C-4C65-B8C0-2FB1AD7A9469}">
      <dgm:prSet/>
      <dgm:spPr/>
      <dgm:t>
        <a:bodyPr/>
        <a:lstStyle/>
        <a:p>
          <a:endParaRPr lang="en-US"/>
        </a:p>
      </dgm:t>
    </dgm:pt>
    <dgm:pt modelId="{91E14776-1B97-4AF3-98F2-6AFDF97C7796}">
      <dgm:prSet custT="1"/>
      <dgm:spPr/>
      <dgm:t>
        <a:bodyPr/>
        <a:lstStyle/>
        <a:p>
          <a:r>
            <a:rPr lang="en-US" sz="1200" dirty="0" smtClean="0"/>
            <a:t>Team-mates</a:t>
          </a:r>
          <a:endParaRPr lang="en-US" sz="1200" dirty="0"/>
        </a:p>
      </dgm:t>
    </dgm:pt>
    <dgm:pt modelId="{55BC0B58-0E03-436A-B05F-91F14EA50DC1}" type="parTrans" cxnId="{E49F58D1-6084-4A81-A4B6-68FF760D4086}">
      <dgm:prSet/>
      <dgm:spPr/>
      <dgm:t>
        <a:bodyPr/>
        <a:lstStyle/>
        <a:p>
          <a:endParaRPr lang="en-US"/>
        </a:p>
      </dgm:t>
    </dgm:pt>
    <dgm:pt modelId="{F40CFE5D-B498-4B13-977D-F69543EE9428}" type="sibTrans" cxnId="{E49F58D1-6084-4A81-A4B6-68FF760D4086}">
      <dgm:prSet custT="1"/>
      <dgm:spPr/>
      <dgm:t>
        <a:bodyPr/>
        <a:lstStyle/>
        <a:p>
          <a:r>
            <a:rPr lang="en-US" sz="1200" dirty="0" smtClean="0"/>
            <a:t>PLWHAs</a:t>
          </a:r>
          <a:endParaRPr lang="en-US" sz="1200" dirty="0"/>
        </a:p>
      </dgm:t>
    </dgm:pt>
    <dgm:pt modelId="{58455169-72AD-4517-BC73-E3E337C30792}">
      <dgm:prSet custT="1"/>
      <dgm:spPr/>
      <dgm:t>
        <a:bodyPr/>
        <a:lstStyle/>
        <a:p>
          <a:r>
            <a:rPr lang="en-US" sz="1200" dirty="0" smtClean="0"/>
            <a:t>Sexual Partners</a:t>
          </a:r>
          <a:endParaRPr lang="en-US" sz="1200" dirty="0"/>
        </a:p>
      </dgm:t>
    </dgm:pt>
    <dgm:pt modelId="{6F30BB92-DBCF-4A42-B86A-4D80D0E09803}" type="parTrans" cxnId="{FA607FE3-E108-48BA-A004-184383795A03}">
      <dgm:prSet/>
      <dgm:spPr/>
      <dgm:t>
        <a:bodyPr/>
        <a:lstStyle/>
        <a:p>
          <a:endParaRPr lang="en-US"/>
        </a:p>
      </dgm:t>
    </dgm:pt>
    <dgm:pt modelId="{71B24505-0B62-4AA1-A647-0738C181C16F}" type="sibTrans" cxnId="{FA607FE3-E108-48BA-A004-184383795A03}">
      <dgm:prSet custT="1"/>
      <dgm:spPr/>
      <dgm:t>
        <a:bodyPr/>
        <a:lstStyle/>
        <a:p>
          <a:r>
            <a:rPr lang="en-US" sz="1200" dirty="0" smtClean="0"/>
            <a:t>Neighbors</a:t>
          </a:r>
          <a:endParaRPr lang="en-US" sz="1200" dirty="0"/>
        </a:p>
      </dgm:t>
    </dgm:pt>
    <dgm:pt modelId="{B74A9F82-E017-445B-8120-E045254FCAA6}">
      <dgm:prSet custT="1"/>
      <dgm:spPr/>
      <dgm:t>
        <a:bodyPr/>
        <a:lstStyle/>
        <a:p>
          <a:r>
            <a:rPr lang="en-US" sz="1200" dirty="0" smtClean="0"/>
            <a:t>Teachers</a:t>
          </a:r>
          <a:endParaRPr lang="en-US" sz="1200" dirty="0"/>
        </a:p>
      </dgm:t>
    </dgm:pt>
    <dgm:pt modelId="{005B9008-BD10-4EBB-A8D5-E78084F4351B}" type="parTrans" cxnId="{5FD3F8DD-854E-41E8-AC7A-E1B18BCDC564}">
      <dgm:prSet/>
      <dgm:spPr/>
      <dgm:t>
        <a:bodyPr/>
        <a:lstStyle/>
        <a:p>
          <a:endParaRPr lang="en-US"/>
        </a:p>
      </dgm:t>
    </dgm:pt>
    <dgm:pt modelId="{5A9B2AD9-3346-4F4D-BF0C-1C1462BE9524}" type="sibTrans" cxnId="{5FD3F8DD-854E-41E8-AC7A-E1B18BCDC564}">
      <dgm:prSet custT="1"/>
      <dgm:spPr/>
      <dgm:t>
        <a:bodyPr/>
        <a:lstStyle/>
        <a:p>
          <a:r>
            <a:rPr lang="en-US" sz="1200" dirty="0" smtClean="0"/>
            <a:t>Online friends</a:t>
          </a:r>
          <a:endParaRPr lang="en-US" sz="1200" dirty="0"/>
        </a:p>
      </dgm:t>
    </dgm:pt>
    <dgm:pt modelId="{DBA31DCC-16FD-4E29-A386-D1E65893E77E}">
      <dgm:prSet custT="1"/>
      <dgm:spPr/>
      <dgm:t>
        <a:bodyPr/>
        <a:lstStyle/>
        <a:p>
          <a:r>
            <a:rPr lang="en-US" sz="1200" dirty="0" smtClean="0"/>
            <a:t>Cast Members </a:t>
          </a:r>
          <a:endParaRPr lang="en-US" sz="1200" dirty="0"/>
        </a:p>
      </dgm:t>
    </dgm:pt>
    <dgm:pt modelId="{DBB1BA4C-3D96-4454-B375-A13DA74412E8}" type="parTrans" cxnId="{5CC26018-5F28-4716-8B10-5430BB4B847D}">
      <dgm:prSet/>
      <dgm:spPr/>
      <dgm:t>
        <a:bodyPr/>
        <a:lstStyle/>
        <a:p>
          <a:endParaRPr lang="en-US"/>
        </a:p>
      </dgm:t>
    </dgm:pt>
    <dgm:pt modelId="{8BD9D7FA-FBDB-4FF4-A1BA-B79CAF7F5C65}" type="sibTrans" cxnId="{5CC26018-5F28-4716-8B10-5430BB4B847D}">
      <dgm:prSet custT="1"/>
      <dgm:spPr/>
      <dgm:t>
        <a:bodyPr/>
        <a:lstStyle/>
        <a:p>
          <a:r>
            <a:rPr lang="en-US" sz="1200" dirty="0" smtClean="0"/>
            <a:t>Choir Members</a:t>
          </a:r>
          <a:endParaRPr lang="en-US" sz="1200" dirty="0"/>
        </a:p>
      </dgm:t>
    </dgm:pt>
    <dgm:pt modelId="{F2F95E45-F207-46E4-A551-5902EA659195}">
      <dgm:prSet custT="1"/>
      <dgm:spPr/>
      <dgm:t>
        <a:bodyPr/>
        <a:lstStyle/>
        <a:p>
          <a:endParaRPr lang="en-US" sz="1200"/>
        </a:p>
      </dgm:t>
    </dgm:pt>
    <dgm:pt modelId="{EFA74E3F-063C-4F11-8894-5DD0D82A5A39}" type="parTrans" cxnId="{118A4682-DCB0-4404-82CB-862246FA6188}">
      <dgm:prSet/>
      <dgm:spPr/>
      <dgm:t>
        <a:bodyPr/>
        <a:lstStyle/>
        <a:p>
          <a:endParaRPr lang="en-US"/>
        </a:p>
      </dgm:t>
    </dgm:pt>
    <dgm:pt modelId="{7C2F95DF-7ED8-4E43-9817-7DE932349848}" type="sibTrans" cxnId="{118A4682-DCB0-4404-82CB-862246FA6188}">
      <dgm:prSet/>
      <dgm:spPr/>
      <dgm:t>
        <a:bodyPr/>
        <a:lstStyle/>
        <a:p>
          <a:endParaRPr lang="en-US"/>
        </a:p>
      </dgm:t>
    </dgm:pt>
    <dgm:pt modelId="{3D1B2323-6EA8-4E1A-9DC5-9DD1E88CE2DC}">
      <dgm:prSet custT="1"/>
      <dgm:spPr/>
      <dgm:t>
        <a:bodyPr/>
        <a:lstStyle/>
        <a:p>
          <a:r>
            <a:rPr lang="en-US" sz="1200" dirty="0" smtClean="0"/>
            <a:t>Club Members</a:t>
          </a:r>
          <a:endParaRPr lang="en-US" sz="1200" dirty="0"/>
        </a:p>
      </dgm:t>
    </dgm:pt>
    <dgm:pt modelId="{1333411F-AC7F-41C2-BFFF-3106E2A5211C}" type="parTrans" cxnId="{1EAA3F11-DC13-44BA-9BA4-8C9ADC14928B}">
      <dgm:prSet/>
      <dgm:spPr/>
      <dgm:t>
        <a:bodyPr/>
        <a:lstStyle/>
        <a:p>
          <a:endParaRPr lang="en-US"/>
        </a:p>
      </dgm:t>
    </dgm:pt>
    <dgm:pt modelId="{A9266313-E2F2-42E3-ABEE-5F30490C870E}" type="sibTrans" cxnId="{1EAA3F11-DC13-44BA-9BA4-8C9ADC14928B}">
      <dgm:prSet custT="1"/>
      <dgm:spPr/>
      <dgm:t>
        <a:bodyPr/>
        <a:lstStyle/>
        <a:p>
          <a:r>
            <a:rPr lang="en-US" sz="1200" dirty="0" smtClean="0"/>
            <a:t>AA/NA Fellowship</a:t>
          </a:r>
          <a:endParaRPr lang="en-US" sz="1200" dirty="0"/>
        </a:p>
      </dgm:t>
    </dgm:pt>
    <dgm:pt modelId="{263FEDA6-4C9A-44FC-8168-323A962CB1E4}" type="pres">
      <dgm:prSet presAssocID="{91AF208D-8673-4E39-AA10-2B79F8088638}" presName="Name0" presStyleCnt="0">
        <dgm:presLayoutVars>
          <dgm:chMax/>
          <dgm:chPref/>
          <dgm:dir/>
          <dgm:animLvl val="lvl"/>
        </dgm:presLayoutVars>
      </dgm:prSet>
      <dgm:spPr/>
      <dgm:t>
        <a:bodyPr/>
        <a:lstStyle/>
        <a:p>
          <a:endParaRPr lang="en-US"/>
        </a:p>
      </dgm:t>
    </dgm:pt>
    <dgm:pt modelId="{6C2195C9-A01C-4394-944C-09006AE1CE1C}" type="pres">
      <dgm:prSet presAssocID="{C6C8BE6D-F644-4DF8-97A4-9F16B3E2C68B}" presName="composite" presStyleCnt="0"/>
      <dgm:spPr/>
      <dgm:t>
        <a:bodyPr/>
        <a:lstStyle/>
        <a:p>
          <a:endParaRPr lang="en-US"/>
        </a:p>
      </dgm:t>
    </dgm:pt>
    <dgm:pt modelId="{71BE1329-2A02-471B-B781-2ECF9F1BA711}" type="pres">
      <dgm:prSet presAssocID="{C6C8BE6D-F644-4DF8-97A4-9F16B3E2C68B}" presName="Parent1" presStyleLbl="node1" presStyleIdx="0" presStyleCnt="16">
        <dgm:presLayoutVars>
          <dgm:chMax val="1"/>
          <dgm:chPref val="1"/>
          <dgm:bulletEnabled val="1"/>
        </dgm:presLayoutVars>
      </dgm:prSet>
      <dgm:spPr/>
      <dgm:t>
        <a:bodyPr/>
        <a:lstStyle/>
        <a:p>
          <a:endParaRPr lang="en-US"/>
        </a:p>
      </dgm:t>
    </dgm:pt>
    <dgm:pt modelId="{854890A6-6891-464D-8BEA-647E8E230755}" type="pres">
      <dgm:prSet presAssocID="{C6C8BE6D-F644-4DF8-97A4-9F16B3E2C68B}" presName="Childtext1" presStyleLbl="revTx" presStyleIdx="0" presStyleCnt="8">
        <dgm:presLayoutVars>
          <dgm:chMax val="0"/>
          <dgm:chPref val="0"/>
          <dgm:bulletEnabled val="1"/>
        </dgm:presLayoutVars>
      </dgm:prSet>
      <dgm:spPr/>
      <dgm:t>
        <a:bodyPr/>
        <a:lstStyle/>
        <a:p>
          <a:endParaRPr lang="en-US"/>
        </a:p>
      </dgm:t>
    </dgm:pt>
    <dgm:pt modelId="{FC8156F3-D578-4457-8A34-24EE5997C019}" type="pres">
      <dgm:prSet presAssocID="{C6C8BE6D-F644-4DF8-97A4-9F16B3E2C68B}" presName="BalanceSpacing" presStyleCnt="0"/>
      <dgm:spPr/>
      <dgm:t>
        <a:bodyPr/>
        <a:lstStyle/>
        <a:p>
          <a:endParaRPr lang="en-US"/>
        </a:p>
      </dgm:t>
    </dgm:pt>
    <dgm:pt modelId="{1EFD5041-8037-4A5C-A60B-7F4A95B88DC6}" type="pres">
      <dgm:prSet presAssocID="{C6C8BE6D-F644-4DF8-97A4-9F16B3E2C68B}" presName="BalanceSpacing1" presStyleCnt="0"/>
      <dgm:spPr/>
      <dgm:t>
        <a:bodyPr/>
        <a:lstStyle/>
        <a:p>
          <a:endParaRPr lang="en-US"/>
        </a:p>
      </dgm:t>
    </dgm:pt>
    <dgm:pt modelId="{0A24F95D-BB55-4A08-A97A-D6920322ACAE}" type="pres">
      <dgm:prSet presAssocID="{FDA33BC8-A10F-49A4-BE6A-6DFC2C9CE9AB}" presName="Accent1Text" presStyleLbl="node1" presStyleIdx="1" presStyleCnt="16"/>
      <dgm:spPr/>
      <dgm:t>
        <a:bodyPr/>
        <a:lstStyle/>
        <a:p>
          <a:endParaRPr lang="en-US"/>
        </a:p>
      </dgm:t>
    </dgm:pt>
    <dgm:pt modelId="{1E9D2865-D4B5-42B3-A5CD-5B3A2E558640}" type="pres">
      <dgm:prSet presAssocID="{FDA33BC8-A10F-49A4-BE6A-6DFC2C9CE9AB}" presName="spaceBetweenRectangles" presStyleCnt="0"/>
      <dgm:spPr/>
      <dgm:t>
        <a:bodyPr/>
        <a:lstStyle/>
        <a:p>
          <a:endParaRPr lang="en-US"/>
        </a:p>
      </dgm:t>
    </dgm:pt>
    <dgm:pt modelId="{9E0E433F-1CE7-4A7A-8630-BBEC88955EE9}" type="pres">
      <dgm:prSet presAssocID="{FBF89366-4D7B-438D-BB6C-59D63C2A47FA}" presName="composite" presStyleCnt="0"/>
      <dgm:spPr/>
      <dgm:t>
        <a:bodyPr/>
        <a:lstStyle/>
        <a:p>
          <a:endParaRPr lang="en-US"/>
        </a:p>
      </dgm:t>
    </dgm:pt>
    <dgm:pt modelId="{B1B1570C-F724-49AF-AF50-4BA57E9C2AB0}" type="pres">
      <dgm:prSet presAssocID="{FBF89366-4D7B-438D-BB6C-59D63C2A47FA}" presName="Parent1" presStyleLbl="node1" presStyleIdx="2" presStyleCnt="16">
        <dgm:presLayoutVars>
          <dgm:chMax val="1"/>
          <dgm:chPref val="1"/>
          <dgm:bulletEnabled val="1"/>
        </dgm:presLayoutVars>
      </dgm:prSet>
      <dgm:spPr/>
      <dgm:t>
        <a:bodyPr/>
        <a:lstStyle/>
        <a:p>
          <a:endParaRPr lang="en-US"/>
        </a:p>
      </dgm:t>
    </dgm:pt>
    <dgm:pt modelId="{7E9933FC-1A52-4161-B575-FB5C9D467AEA}" type="pres">
      <dgm:prSet presAssocID="{FBF89366-4D7B-438D-BB6C-59D63C2A47FA}" presName="Childtext1" presStyleLbl="revTx" presStyleIdx="1" presStyleCnt="8">
        <dgm:presLayoutVars>
          <dgm:chMax val="0"/>
          <dgm:chPref val="0"/>
          <dgm:bulletEnabled val="1"/>
        </dgm:presLayoutVars>
      </dgm:prSet>
      <dgm:spPr/>
      <dgm:t>
        <a:bodyPr/>
        <a:lstStyle/>
        <a:p>
          <a:endParaRPr lang="en-US"/>
        </a:p>
      </dgm:t>
    </dgm:pt>
    <dgm:pt modelId="{5AF2E43F-B780-4CC6-A02C-3B2DE3E005D1}" type="pres">
      <dgm:prSet presAssocID="{FBF89366-4D7B-438D-BB6C-59D63C2A47FA}" presName="BalanceSpacing" presStyleCnt="0"/>
      <dgm:spPr/>
      <dgm:t>
        <a:bodyPr/>
        <a:lstStyle/>
        <a:p>
          <a:endParaRPr lang="en-US"/>
        </a:p>
      </dgm:t>
    </dgm:pt>
    <dgm:pt modelId="{E5316AA1-8056-4878-9473-850895E3E5F0}" type="pres">
      <dgm:prSet presAssocID="{FBF89366-4D7B-438D-BB6C-59D63C2A47FA}" presName="BalanceSpacing1" presStyleCnt="0"/>
      <dgm:spPr/>
      <dgm:t>
        <a:bodyPr/>
        <a:lstStyle/>
        <a:p>
          <a:endParaRPr lang="en-US"/>
        </a:p>
      </dgm:t>
    </dgm:pt>
    <dgm:pt modelId="{AB550C9C-3DA6-4421-8AA7-E017AC14D922}" type="pres">
      <dgm:prSet presAssocID="{6915488D-35C8-4B01-B93E-6B2BA67FA457}" presName="Accent1Text" presStyleLbl="node1" presStyleIdx="3" presStyleCnt="16"/>
      <dgm:spPr/>
      <dgm:t>
        <a:bodyPr/>
        <a:lstStyle/>
        <a:p>
          <a:endParaRPr lang="en-US"/>
        </a:p>
      </dgm:t>
    </dgm:pt>
    <dgm:pt modelId="{F901BF84-14ED-4C35-B8BB-D2E350170E09}" type="pres">
      <dgm:prSet presAssocID="{6915488D-35C8-4B01-B93E-6B2BA67FA457}" presName="spaceBetweenRectangles" presStyleCnt="0"/>
      <dgm:spPr/>
      <dgm:t>
        <a:bodyPr/>
        <a:lstStyle/>
        <a:p>
          <a:endParaRPr lang="en-US"/>
        </a:p>
      </dgm:t>
    </dgm:pt>
    <dgm:pt modelId="{B1AF196C-F837-4FCE-9E76-F3223512C74A}" type="pres">
      <dgm:prSet presAssocID="{58455169-72AD-4517-BC73-E3E337C30792}" presName="composite" presStyleCnt="0"/>
      <dgm:spPr/>
      <dgm:t>
        <a:bodyPr/>
        <a:lstStyle/>
        <a:p>
          <a:endParaRPr lang="en-US"/>
        </a:p>
      </dgm:t>
    </dgm:pt>
    <dgm:pt modelId="{D2C23E0D-61AC-40A5-8C73-F906F8DC0D78}" type="pres">
      <dgm:prSet presAssocID="{58455169-72AD-4517-BC73-E3E337C30792}" presName="Parent1" presStyleLbl="node1" presStyleIdx="4" presStyleCnt="16">
        <dgm:presLayoutVars>
          <dgm:chMax val="1"/>
          <dgm:chPref val="1"/>
          <dgm:bulletEnabled val="1"/>
        </dgm:presLayoutVars>
      </dgm:prSet>
      <dgm:spPr/>
      <dgm:t>
        <a:bodyPr/>
        <a:lstStyle/>
        <a:p>
          <a:endParaRPr lang="en-US"/>
        </a:p>
      </dgm:t>
    </dgm:pt>
    <dgm:pt modelId="{6112D17D-3368-4F15-9EB4-145DE1421528}" type="pres">
      <dgm:prSet presAssocID="{58455169-72AD-4517-BC73-E3E337C30792}" presName="Childtext1" presStyleLbl="revTx" presStyleIdx="2" presStyleCnt="8">
        <dgm:presLayoutVars>
          <dgm:chMax val="0"/>
          <dgm:chPref val="0"/>
          <dgm:bulletEnabled val="1"/>
        </dgm:presLayoutVars>
      </dgm:prSet>
      <dgm:spPr/>
      <dgm:t>
        <a:bodyPr/>
        <a:lstStyle/>
        <a:p>
          <a:endParaRPr lang="en-US"/>
        </a:p>
      </dgm:t>
    </dgm:pt>
    <dgm:pt modelId="{0A936309-2C6B-4B7D-A410-6F46EDAE7D5D}" type="pres">
      <dgm:prSet presAssocID="{58455169-72AD-4517-BC73-E3E337C30792}" presName="BalanceSpacing" presStyleCnt="0"/>
      <dgm:spPr/>
      <dgm:t>
        <a:bodyPr/>
        <a:lstStyle/>
        <a:p>
          <a:endParaRPr lang="en-US"/>
        </a:p>
      </dgm:t>
    </dgm:pt>
    <dgm:pt modelId="{CEE6B6E1-6E3B-43C5-B855-40B219CB1E40}" type="pres">
      <dgm:prSet presAssocID="{58455169-72AD-4517-BC73-E3E337C30792}" presName="BalanceSpacing1" presStyleCnt="0"/>
      <dgm:spPr/>
      <dgm:t>
        <a:bodyPr/>
        <a:lstStyle/>
        <a:p>
          <a:endParaRPr lang="en-US"/>
        </a:p>
      </dgm:t>
    </dgm:pt>
    <dgm:pt modelId="{8136B4FB-A7D8-429E-943F-D8B7FA941B83}" type="pres">
      <dgm:prSet presAssocID="{71B24505-0B62-4AA1-A647-0738C181C16F}" presName="Accent1Text" presStyleLbl="node1" presStyleIdx="5" presStyleCnt="16" custLinFactNeighborX="-57966" custLinFactNeighborY="-87635"/>
      <dgm:spPr/>
      <dgm:t>
        <a:bodyPr/>
        <a:lstStyle/>
        <a:p>
          <a:endParaRPr lang="en-US"/>
        </a:p>
      </dgm:t>
    </dgm:pt>
    <dgm:pt modelId="{4CC2FBE2-D3EE-4987-A594-19136FA8DA4D}" type="pres">
      <dgm:prSet presAssocID="{71B24505-0B62-4AA1-A647-0738C181C16F}" presName="spaceBetweenRectangles" presStyleCnt="0"/>
      <dgm:spPr/>
      <dgm:t>
        <a:bodyPr/>
        <a:lstStyle/>
        <a:p>
          <a:endParaRPr lang="en-US"/>
        </a:p>
      </dgm:t>
    </dgm:pt>
    <dgm:pt modelId="{D571D3AB-4121-4247-9C2B-ECEBF62D60A3}" type="pres">
      <dgm:prSet presAssocID="{8B03C86B-DB29-45A7-8BAD-078F012C69BB}" presName="composite" presStyleCnt="0"/>
      <dgm:spPr/>
      <dgm:t>
        <a:bodyPr/>
        <a:lstStyle/>
        <a:p>
          <a:endParaRPr lang="en-US"/>
        </a:p>
      </dgm:t>
    </dgm:pt>
    <dgm:pt modelId="{36953044-A934-464A-95C7-4177CB027DDD}" type="pres">
      <dgm:prSet presAssocID="{8B03C86B-DB29-45A7-8BAD-078F012C69BB}" presName="Parent1" presStyleLbl="node1" presStyleIdx="6" presStyleCnt="16" custLinFactX="-67143" custLinFactNeighborX="-100000" custLinFactNeighborY="-88108">
        <dgm:presLayoutVars>
          <dgm:chMax val="1"/>
          <dgm:chPref val="1"/>
          <dgm:bulletEnabled val="1"/>
        </dgm:presLayoutVars>
      </dgm:prSet>
      <dgm:spPr/>
      <dgm:t>
        <a:bodyPr/>
        <a:lstStyle/>
        <a:p>
          <a:endParaRPr lang="en-US"/>
        </a:p>
      </dgm:t>
    </dgm:pt>
    <dgm:pt modelId="{F98FAC7F-DABE-4DF4-9178-DC8E8D9375CF}" type="pres">
      <dgm:prSet presAssocID="{8B03C86B-DB29-45A7-8BAD-078F012C69BB}" presName="Childtext1" presStyleLbl="revTx" presStyleIdx="3" presStyleCnt="8">
        <dgm:presLayoutVars>
          <dgm:chMax val="0"/>
          <dgm:chPref val="0"/>
          <dgm:bulletEnabled val="1"/>
        </dgm:presLayoutVars>
      </dgm:prSet>
      <dgm:spPr/>
      <dgm:t>
        <a:bodyPr/>
        <a:lstStyle/>
        <a:p>
          <a:endParaRPr lang="en-US"/>
        </a:p>
      </dgm:t>
    </dgm:pt>
    <dgm:pt modelId="{203C2950-F36F-4B88-8383-BBD0881BF4CE}" type="pres">
      <dgm:prSet presAssocID="{8B03C86B-DB29-45A7-8BAD-078F012C69BB}" presName="BalanceSpacing" presStyleCnt="0"/>
      <dgm:spPr/>
      <dgm:t>
        <a:bodyPr/>
        <a:lstStyle/>
        <a:p>
          <a:endParaRPr lang="en-US"/>
        </a:p>
      </dgm:t>
    </dgm:pt>
    <dgm:pt modelId="{2BBB6FFB-76F2-402B-A03A-9139C384A986}" type="pres">
      <dgm:prSet presAssocID="{8B03C86B-DB29-45A7-8BAD-078F012C69BB}" presName="BalanceSpacing1" presStyleCnt="0"/>
      <dgm:spPr/>
      <dgm:t>
        <a:bodyPr/>
        <a:lstStyle/>
        <a:p>
          <a:endParaRPr lang="en-US"/>
        </a:p>
      </dgm:t>
    </dgm:pt>
    <dgm:pt modelId="{FB0F2B03-3E45-42DB-803D-9B4E75328475}" type="pres">
      <dgm:prSet presAssocID="{8A2BAED5-A0F9-4133-939C-30B90F254F68}" presName="Accent1Text" presStyleLbl="node1" presStyleIdx="7" presStyleCnt="16" custLinFactX="-67642" custLinFactNeighborX="-100000" custLinFactNeighborY="-90031"/>
      <dgm:spPr/>
      <dgm:t>
        <a:bodyPr/>
        <a:lstStyle/>
        <a:p>
          <a:endParaRPr lang="en-US"/>
        </a:p>
      </dgm:t>
    </dgm:pt>
    <dgm:pt modelId="{6FDD032C-B1E8-4D0E-A140-E0AFA4387CCE}" type="pres">
      <dgm:prSet presAssocID="{8A2BAED5-A0F9-4133-939C-30B90F254F68}" presName="spaceBetweenRectangles" presStyleCnt="0"/>
      <dgm:spPr/>
      <dgm:t>
        <a:bodyPr/>
        <a:lstStyle/>
        <a:p>
          <a:endParaRPr lang="en-US"/>
        </a:p>
      </dgm:t>
    </dgm:pt>
    <dgm:pt modelId="{BF69D0A9-268E-4B92-A642-A6293F37E397}" type="pres">
      <dgm:prSet presAssocID="{91E14776-1B97-4AF3-98F2-6AFDF97C7796}" presName="composite" presStyleCnt="0"/>
      <dgm:spPr/>
      <dgm:t>
        <a:bodyPr/>
        <a:lstStyle/>
        <a:p>
          <a:endParaRPr lang="en-US"/>
        </a:p>
      </dgm:t>
    </dgm:pt>
    <dgm:pt modelId="{E66B7DFE-281A-44C7-9071-158F69054BB7}" type="pres">
      <dgm:prSet presAssocID="{91E14776-1B97-4AF3-98F2-6AFDF97C7796}" presName="Parent1" presStyleLbl="node1" presStyleIdx="8" presStyleCnt="16" custLinFactX="62677" custLinFactY="-100000" custLinFactNeighborX="100000" custLinFactNeighborY="-153490">
        <dgm:presLayoutVars>
          <dgm:chMax val="1"/>
          <dgm:chPref val="1"/>
          <dgm:bulletEnabled val="1"/>
        </dgm:presLayoutVars>
      </dgm:prSet>
      <dgm:spPr/>
      <dgm:t>
        <a:bodyPr/>
        <a:lstStyle/>
        <a:p>
          <a:endParaRPr lang="en-US"/>
        </a:p>
      </dgm:t>
    </dgm:pt>
    <dgm:pt modelId="{AB4AD295-A035-4908-BBE4-6FAE8AC1DFDF}" type="pres">
      <dgm:prSet presAssocID="{91E14776-1B97-4AF3-98F2-6AFDF97C7796}" presName="Childtext1" presStyleLbl="revTx" presStyleIdx="4" presStyleCnt="8">
        <dgm:presLayoutVars>
          <dgm:chMax val="0"/>
          <dgm:chPref val="0"/>
          <dgm:bulletEnabled val="1"/>
        </dgm:presLayoutVars>
      </dgm:prSet>
      <dgm:spPr/>
      <dgm:t>
        <a:bodyPr/>
        <a:lstStyle/>
        <a:p>
          <a:endParaRPr lang="en-US"/>
        </a:p>
      </dgm:t>
    </dgm:pt>
    <dgm:pt modelId="{1FDB1569-3216-42D0-A04C-AC57E6A9AAFB}" type="pres">
      <dgm:prSet presAssocID="{91E14776-1B97-4AF3-98F2-6AFDF97C7796}" presName="BalanceSpacing" presStyleCnt="0"/>
      <dgm:spPr/>
      <dgm:t>
        <a:bodyPr/>
        <a:lstStyle/>
        <a:p>
          <a:endParaRPr lang="en-US"/>
        </a:p>
      </dgm:t>
    </dgm:pt>
    <dgm:pt modelId="{D27A88F0-46FB-4CD6-9C78-A8DD3A26A80F}" type="pres">
      <dgm:prSet presAssocID="{91E14776-1B97-4AF3-98F2-6AFDF97C7796}" presName="BalanceSpacing1" presStyleCnt="0"/>
      <dgm:spPr/>
      <dgm:t>
        <a:bodyPr/>
        <a:lstStyle/>
        <a:p>
          <a:endParaRPr lang="en-US"/>
        </a:p>
      </dgm:t>
    </dgm:pt>
    <dgm:pt modelId="{2728FBC0-6491-43E5-ABDF-A55A65CAACB6}" type="pres">
      <dgm:prSet presAssocID="{F40CFE5D-B498-4B13-977D-F69543EE9428}" presName="Accent1Text" presStyleLbl="node1" presStyleIdx="9" presStyleCnt="16" custLinFactNeighborX="49721" custLinFactNeighborY="-90620"/>
      <dgm:spPr/>
      <dgm:t>
        <a:bodyPr/>
        <a:lstStyle/>
        <a:p>
          <a:endParaRPr lang="en-US"/>
        </a:p>
      </dgm:t>
    </dgm:pt>
    <dgm:pt modelId="{DCCAF7C3-6432-4103-98E6-8203EB081D77}" type="pres">
      <dgm:prSet presAssocID="{F40CFE5D-B498-4B13-977D-F69543EE9428}" presName="spaceBetweenRectangles" presStyleCnt="0"/>
      <dgm:spPr/>
      <dgm:t>
        <a:bodyPr/>
        <a:lstStyle/>
        <a:p>
          <a:endParaRPr lang="en-US"/>
        </a:p>
      </dgm:t>
    </dgm:pt>
    <dgm:pt modelId="{4A3FBE42-7D35-4845-BBEE-570971C095DB}" type="pres">
      <dgm:prSet presAssocID="{B74A9F82-E017-445B-8120-E045254FCAA6}" presName="composite" presStyleCnt="0"/>
      <dgm:spPr/>
      <dgm:t>
        <a:bodyPr/>
        <a:lstStyle/>
        <a:p>
          <a:endParaRPr lang="en-US"/>
        </a:p>
      </dgm:t>
    </dgm:pt>
    <dgm:pt modelId="{8FCF433A-183B-485C-87B2-F350EF7E17D3}" type="pres">
      <dgm:prSet presAssocID="{B74A9F82-E017-445B-8120-E045254FCAA6}" presName="Parent1" presStyleLbl="node1" presStyleIdx="10" presStyleCnt="16" custLinFactX="61578" custLinFactY="-200000" custLinFactNeighborX="100000" custLinFactNeighborY="-224759">
        <dgm:presLayoutVars>
          <dgm:chMax val="1"/>
          <dgm:chPref val="1"/>
          <dgm:bulletEnabled val="1"/>
        </dgm:presLayoutVars>
      </dgm:prSet>
      <dgm:spPr/>
      <dgm:t>
        <a:bodyPr/>
        <a:lstStyle/>
        <a:p>
          <a:endParaRPr lang="en-US"/>
        </a:p>
      </dgm:t>
    </dgm:pt>
    <dgm:pt modelId="{BC701BA0-6FA6-49BD-80E8-83A98ADA0540}" type="pres">
      <dgm:prSet presAssocID="{B74A9F82-E017-445B-8120-E045254FCAA6}" presName="Childtext1" presStyleLbl="revTx" presStyleIdx="5" presStyleCnt="8" custLinFactY="-73969" custLinFactNeighborX="-15594" custLinFactNeighborY="-100000">
        <dgm:presLayoutVars>
          <dgm:chMax val="0"/>
          <dgm:chPref val="0"/>
          <dgm:bulletEnabled val="1"/>
        </dgm:presLayoutVars>
      </dgm:prSet>
      <dgm:spPr/>
      <dgm:t>
        <a:bodyPr/>
        <a:lstStyle/>
        <a:p>
          <a:endParaRPr lang="en-US"/>
        </a:p>
      </dgm:t>
    </dgm:pt>
    <dgm:pt modelId="{AA195223-910B-4AF5-A84B-4FABF6A45CA3}" type="pres">
      <dgm:prSet presAssocID="{B74A9F82-E017-445B-8120-E045254FCAA6}" presName="BalanceSpacing" presStyleCnt="0"/>
      <dgm:spPr/>
      <dgm:t>
        <a:bodyPr/>
        <a:lstStyle/>
        <a:p>
          <a:endParaRPr lang="en-US"/>
        </a:p>
      </dgm:t>
    </dgm:pt>
    <dgm:pt modelId="{9AE06FBB-F2A2-446E-8E4C-84CEF54E90A3}" type="pres">
      <dgm:prSet presAssocID="{B74A9F82-E017-445B-8120-E045254FCAA6}" presName="BalanceSpacing1" presStyleCnt="0"/>
      <dgm:spPr/>
      <dgm:t>
        <a:bodyPr/>
        <a:lstStyle/>
        <a:p>
          <a:endParaRPr lang="en-US"/>
        </a:p>
      </dgm:t>
    </dgm:pt>
    <dgm:pt modelId="{26D334A3-0A86-4BFC-AC13-17000F873203}" type="pres">
      <dgm:prSet presAssocID="{5A9B2AD9-3346-4F4D-BF0C-1C1462BE9524}" presName="Accent1Text" presStyleLbl="node1" presStyleIdx="11" presStyleCnt="16" custLinFactY="-100000" custLinFactNeighborX="57157" custLinFactNeighborY="-153799"/>
      <dgm:spPr/>
      <dgm:t>
        <a:bodyPr/>
        <a:lstStyle/>
        <a:p>
          <a:endParaRPr lang="en-US"/>
        </a:p>
      </dgm:t>
    </dgm:pt>
    <dgm:pt modelId="{D60F198A-07B7-49A1-A306-9BBFD81FF378}" type="pres">
      <dgm:prSet presAssocID="{5A9B2AD9-3346-4F4D-BF0C-1C1462BE9524}" presName="spaceBetweenRectangles" presStyleCnt="0"/>
      <dgm:spPr/>
      <dgm:t>
        <a:bodyPr/>
        <a:lstStyle/>
        <a:p>
          <a:endParaRPr lang="en-US"/>
        </a:p>
      </dgm:t>
    </dgm:pt>
    <dgm:pt modelId="{F2CB7700-B42B-47FC-8B4A-9516EADB526C}" type="pres">
      <dgm:prSet presAssocID="{DBA31DCC-16FD-4E29-A386-D1E65893E77E}" presName="composite" presStyleCnt="0"/>
      <dgm:spPr/>
      <dgm:t>
        <a:bodyPr/>
        <a:lstStyle/>
        <a:p>
          <a:endParaRPr lang="en-US"/>
        </a:p>
      </dgm:t>
    </dgm:pt>
    <dgm:pt modelId="{8DC9F508-F692-4B4F-BC22-33D4109C1B93}" type="pres">
      <dgm:prSet presAssocID="{DBA31DCC-16FD-4E29-A386-D1E65893E77E}" presName="Parent1" presStyleLbl="node1" presStyleIdx="12" presStyleCnt="16" custLinFactY="-100000" custLinFactNeighborX="55567" custLinFactNeighborY="-156748">
        <dgm:presLayoutVars>
          <dgm:chMax val="1"/>
          <dgm:chPref val="1"/>
          <dgm:bulletEnabled val="1"/>
        </dgm:presLayoutVars>
      </dgm:prSet>
      <dgm:spPr/>
      <dgm:t>
        <a:bodyPr/>
        <a:lstStyle/>
        <a:p>
          <a:endParaRPr lang="en-US"/>
        </a:p>
      </dgm:t>
    </dgm:pt>
    <dgm:pt modelId="{CCCFF96D-11DC-4174-AE01-F63137D28E46}" type="pres">
      <dgm:prSet presAssocID="{DBA31DCC-16FD-4E29-A386-D1E65893E77E}" presName="Childtext1" presStyleLbl="revTx" presStyleIdx="6" presStyleCnt="8">
        <dgm:presLayoutVars>
          <dgm:chMax val="0"/>
          <dgm:chPref val="0"/>
          <dgm:bulletEnabled val="1"/>
        </dgm:presLayoutVars>
      </dgm:prSet>
      <dgm:spPr/>
      <dgm:t>
        <a:bodyPr/>
        <a:lstStyle/>
        <a:p>
          <a:endParaRPr lang="en-US"/>
        </a:p>
      </dgm:t>
    </dgm:pt>
    <dgm:pt modelId="{28CBFAC9-A5C7-4C13-9C37-96CCF816478B}" type="pres">
      <dgm:prSet presAssocID="{DBA31DCC-16FD-4E29-A386-D1E65893E77E}" presName="BalanceSpacing" presStyleCnt="0"/>
      <dgm:spPr/>
      <dgm:t>
        <a:bodyPr/>
        <a:lstStyle/>
        <a:p>
          <a:endParaRPr lang="en-US"/>
        </a:p>
      </dgm:t>
    </dgm:pt>
    <dgm:pt modelId="{C3E26FA1-3CC3-4745-BF60-E83CEC9DCB48}" type="pres">
      <dgm:prSet presAssocID="{DBA31DCC-16FD-4E29-A386-D1E65893E77E}" presName="BalanceSpacing1" presStyleCnt="0"/>
      <dgm:spPr/>
      <dgm:t>
        <a:bodyPr/>
        <a:lstStyle/>
        <a:p>
          <a:endParaRPr lang="en-US"/>
        </a:p>
      </dgm:t>
    </dgm:pt>
    <dgm:pt modelId="{2B6FFC19-F2E8-4ACF-A163-1EB4A19EC25F}" type="pres">
      <dgm:prSet presAssocID="{8BD9D7FA-FBDB-4FF4-A1BA-B79CAF7F5C65}" presName="Accent1Text" presStyleLbl="node1" presStyleIdx="13" presStyleCnt="16" custLinFactY="-100000" custLinFactNeighborX="-57966" custLinFactNeighborY="-162770"/>
      <dgm:spPr/>
      <dgm:t>
        <a:bodyPr/>
        <a:lstStyle/>
        <a:p>
          <a:endParaRPr lang="en-US"/>
        </a:p>
      </dgm:t>
    </dgm:pt>
    <dgm:pt modelId="{4DAE3D9D-8901-4DA0-86A4-DC92C8913359}" type="pres">
      <dgm:prSet presAssocID="{8BD9D7FA-FBDB-4FF4-A1BA-B79CAF7F5C65}" presName="spaceBetweenRectangles" presStyleCnt="0"/>
      <dgm:spPr/>
      <dgm:t>
        <a:bodyPr/>
        <a:lstStyle/>
        <a:p>
          <a:endParaRPr lang="en-US"/>
        </a:p>
      </dgm:t>
    </dgm:pt>
    <dgm:pt modelId="{D06D4EFD-5DCB-4CA7-9BE4-8F9BC1014A69}" type="pres">
      <dgm:prSet presAssocID="{3D1B2323-6EA8-4E1A-9DC5-9DD1E88CE2DC}" presName="composite" presStyleCnt="0"/>
      <dgm:spPr/>
      <dgm:t>
        <a:bodyPr/>
        <a:lstStyle/>
        <a:p>
          <a:endParaRPr lang="en-US"/>
        </a:p>
      </dgm:t>
    </dgm:pt>
    <dgm:pt modelId="{C330543D-DC8F-4097-8962-8EC1305E5BFB}" type="pres">
      <dgm:prSet presAssocID="{3D1B2323-6EA8-4E1A-9DC5-9DD1E88CE2DC}" presName="Parent1" presStyleLbl="node1" presStyleIdx="14" presStyleCnt="16" custLinFactX="100000" custLinFactY="-200000" custLinFactNeighborX="175070" custLinFactNeighborY="-223292">
        <dgm:presLayoutVars>
          <dgm:chMax val="1"/>
          <dgm:chPref val="1"/>
          <dgm:bulletEnabled val="1"/>
        </dgm:presLayoutVars>
      </dgm:prSet>
      <dgm:spPr/>
      <dgm:t>
        <a:bodyPr/>
        <a:lstStyle/>
        <a:p>
          <a:endParaRPr lang="en-US"/>
        </a:p>
      </dgm:t>
    </dgm:pt>
    <dgm:pt modelId="{D4808B1C-63A5-4ED6-92E5-58109A50B7FB}" type="pres">
      <dgm:prSet presAssocID="{3D1B2323-6EA8-4E1A-9DC5-9DD1E88CE2DC}" presName="Childtext1" presStyleLbl="revTx" presStyleIdx="7" presStyleCnt="8">
        <dgm:presLayoutVars>
          <dgm:chMax val="0"/>
          <dgm:chPref val="0"/>
          <dgm:bulletEnabled val="1"/>
        </dgm:presLayoutVars>
      </dgm:prSet>
      <dgm:spPr/>
      <dgm:t>
        <a:bodyPr/>
        <a:lstStyle/>
        <a:p>
          <a:endParaRPr lang="en-US"/>
        </a:p>
      </dgm:t>
    </dgm:pt>
    <dgm:pt modelId="{24528C87-C533-4860-8690-24164CBD93BC}" type="pres">
      <dgm:prSet presAssocID="{3D1B2323-6EA8-4E1A-9DC5-9DD1E88CE2DC}" presName="BalanceSpacing" presStyleCnt="0"/>
      <dgm:spPr/>
      <dgm:t>
        <a:bodyPr/>
        <a:lstStyle/>
        <a:p>
          <a:endParaRPr lang="en-US"/>
        </a:p>
      </dgm:t>
    </dgm:pt>
    <dgm:pt modelId="{27F1E1AE-4E36-4052-99BB-8A995B3CEF1F}" type="pres">
      <dgm:prSet presAssocID="{3D1B2323-6EA8-4E1A-9DC5-9DD1E88CE2DC}" presName="BalanceSpacing1" presStyleCnt="0"/>
      <dgm:spPr/>
      <dgm:t>
        <a:bodyPr/>
        <a:lstStyle/>
        <a:p>
          <a:endParaRPr lang="en-US"/>
        </a:p>
      </dgm:t>
    </dgm:pt>
    <dgm:pt modelId="{CD1D878C-E17B-407B-8FC4-A2A89474211B}" type="pres">
      <dgm:prSet presAssocID="{A9266313-E2F2-42E3-ABEE-5F30490C870E}" presName="Accent1Text" presStyleLbl="node1" presStyleIdx="15" presStyleCnt="16" custLinFactX="14684" custLinFactY="-139736" custLinFactNeighborX="100000" custLinFactNeighborY="-200000"/>
      <dgm:spPr/>
      <dgm:t>
        <a:bodyPr/>
        <a:lstStyle/>
        <a:p>
          <a:endParaRPr lang="en-US"/>
        </a:p>
      </dgm:t>
    </dgm:pt>
  </dgm:ptLst>
  <dgm:cxnLst>
    <dgm:cxn modelId="{BB125EF6-3BA5-4F3D-A74B-F240782D3305}" type="presOf" srcId="{91E14776-1B97-4AF3-98F2-6AFDF97C7796}" destId="{E66B7DFE-281A-44C7-9071-158F69054BB7}" srcOrd="0" destOrd="0" presId="urn:microsoft.com/office/officeart/2008/layout/AlternatingHexagons"/>
    <dgm:cxn modelId="{26038BA4-4FD7-42E3-9C38-D8C9EE8D7E5D}" type="presOf" srcId="{58455169-72AD-4517-BC73-E3E337C30792}" destId="{D2C23E0D-61AC-40A5-8C73-F906F8DC0D78}" srcOrd="0" destOrd="0" presId="urn:microsoft.com/office/officeart/2008/layout/AlternatingHexagons"/>
    <dgm:cxn modelId="{3323E635-B645-48E5-8026-D9C973F69893}" srcId="{91AF208D-8673-4E39-AA10-2B79F8088638}" destId="{FBF89366-4D7B-438D-BB6C-59D63C2A47FA}" srcOrd="1" destOrd="0" parTransId="{5393AB37-965F-47F3-92BF-1DB26BCE9C56}" sibTransId="{6915488D-35C8-4B01-B93E-6B2BA67FA457}"/>
    <dgm:cxn modelId="{E49F58D1-6084-4A81-A4B6-68FF760D4086}" srcId="{91AF208D-8673-4E39-AA10-2B79F8088638}" destId="{91E14776-1B97-4AF3-98F2-6AFDF97C7796}" srcOrd="4" destOrd="0" parTransId="{55BC0B58-0E03-436A-B05F-91F14EA50DC1}" sibTransId="{F40CFE5D-B498-4B13-977D-F69543EE9428}"/>
    <dgm:cxn modelId="{1EAA3F11-DC13-44BA-9BA4-8C9ADC14928B}" srcId="{91AF208D-8673-4E39-AA10-2B79F8088638}" destId="{3D1B2323-6EA8-4E1A-9DC5-9DD1E88CE2DC}" srcOrd="7" destOrd="0" parTransId="{1333411F-AC7F-41C2-BFFF-3106E2A5211C}" sibTransId="{A9266313-E2F2-42E3-ABEE-5F30490C870E}"/>
    <dgm:cxn modelId="{5A62BDFE-D9B2-44C7-A2DD-002BC643CDAC}" type="presOf" srcId="{9ADCF91E-4681-4C37-A382-435A24927747}" destId="{854890A6-6891-464D-8BEA-647E8E230755}" srcOrd="0" destOrd="0" presId="urn:microsoft.com/office/officeart/2008/layout/AlternatingHexagons"/>
    <dgm:cxn modelId="{EB170F38-C238-4714-8895-CCD6E500A352}" srcId="{91AF208D-8673-4E39-AA10-2B79F8088638}" destId="{C6C8BE6D-F644-4DF8-97A4-9F16B3E2C68B}" srcOrd="0" destOrd="0" parTransId="{749B24F8-43CA-4B59-B7CD-2B3AC65E917E}" sibTransId="{FDA33BC8-A10F-49A4-BE6A-6DFC2C9CE9AB}"/>
    <dgm:cxn modelId="{D03E1741-AD83-42B2-8E99-E1E18D5FC3AE}" srcId="{FBF89366-4D7B-438D-BB6C-59D63C2A47FA}" destId="{98508C4D-AF8A-41C4-8846-D81393F690FC}" srcOrd="0" destOrd="0" parTransId="{F6CD6263-F62B-4831-B0A9-96D8451FBE0E}" sibTransId="{9B4DDEA2-91FD-428B-B631-CF01155FEEFF}"/>
    <dgm:cxn modelId="{276D60A9-CF94-4788-92E6-7B36DB63CF07}" type="presOf" srcId="{5A9B2AD9-3346-4F4D-BF0C-1C1462BE9524}" destId="{26D334A3-0A86-4BFC-AC13-17000F873203}" srcOrd="0" destOrd="0" presId="urn:microsoft.com/office/officeart/2008/layout/AlternatingHexagons"/>
    <dgm:cxn modelId="{FA607FE3-E108-48BA-A004-184383795A03}" srcId="{91AF208D-8673-4E39-AA10-2B79F8088638}" destId="{58455169-72AD-4517-BC73-E3E337C30792}" srcOrd="2" destOrd="0" parTransId="{6F30BB92-DBCF-4A42-B86A-4D80D0E09803}" sibTransId="{71B24505-0B62-4AA1-A647-0738C181C16F}"/>
    <dgm:cxn modelId="{6935E90D-1981-483B-A925-2C702753DB1F}" srcId="{C6C8BE6D-F644-4DF8-97A4-9F16B3E2C68B}" destId="{9ADCF91E-4681-4C37-A382-435A24927747}" srcOrd="0" destOrd="0" parTransId="{A8F0E24D-8CFC-4330-BEA1-20EC9BE520D1}" sibTransId="{E176073F-C407-46AC-BFAD-254C427158DF}"/>
    <dgm:cxn modelId="{92B322F4-B3B7-4894-A31D-AEDF77626D14}" type="presOf" srcId="{DBA31DCC-16FD-4E29-A386-D1E65893E77E}" destId="{8DC9F508-F692-4B4F-BC22-33D4109C1B93}" srcOrd="0" destOrd="0" presId="urn:microsoft.com/office/officeart/2008/layout/AlternatingHexagons"/>
    <dgm:cxn modelId="{42363A64-0E2E-479C-8E20-F4EE81F1FE7D}" type="presOf" srcId="{91AF208D-8673-4E39-AA10-2B79F8088638}" destId="{263FEDA6-4C9A-44FC-8168-323A962CB1E4}" srcOrd="0" destOrd="0" presId="urn:microsoft.com/office/officeart/2008/layout/AlternatingHexagons"/>
    <dgm:cxn modelId="{80B254C9-F099-454B-B571-91CCC3DCAEF3}" type="presOf" srcId="{98508C4D-AF8A-41C4-8846-D81393F690FC}" destId="{7E9933FC-1A52-4161-B575-FB5C9D467AEA}" srcOrd="0" destOrd="0" presId="urn:microsoft.com/office/officeart/2008/layout/AlternatingHexagons"/>
    <dgm:cxn modelId="{006A4A90-E7EA-42AF-B8CB-B173C432CCA4}" type="presOf" srcId="{6915488D-35C8-4B01-B93E-6B2BA67FA457}" destId="{AB550C9C-3DA6-4421-8AA7-E017AC14D922}" srcOrd="0" destOrd="0" presId="urn:microsoft.com/office/officeart/2008/layout/AlternatingHexagons"/>
    <dgm:cxn modelId="{06166BE2-8273-4FAE-A768-722F2B926512}" type="presOf" srcId="{8BD9D7FA-FBDB-4FF4-A1BA-B79CAF7F5C65}" destId="{2B6FFC19-F2E8-4ACF-A163-1EB4A19EC25F}" srcOrd="0" destOrd="0" presId="urn:microsoft.com/office/officeart/2008/layout/AlternatingHexagons"/>
    <dgm:cxn modelId="{FCCFA040-318D-4691-BA73-13034AA4672B}" type="presOf" srcId="{C6C8BE6D-F644-4DF8-97A4-9F16B3E2C68B}" destId="{71BE1329-2A02-471B-B781-2ECF9F1BA711}" srcOrd="0" destOrd="0" presId="urn:microsoft.com/office/officeart/2008/layout/AlternatingHexagons"/>
    <dgm:cxn modelId="{5FD3F8DD-854E-41E8-AC7A-E1B18BCDC564}" srcId="{91AF208D-8673-4E39-AA10-2B79F8088638}" destId="{B74A9F82-E017-445B-8120-E045254FCAA6}" srcOrd="5" destOrd="0" parTransId="{005B9008-BD10-4EBB-A8D5-E78084F4351B}" sibTransId="{5A9B2AD9-3346-4F4D-BF0C-1C1462BE9524}"/>
    <dgm:cxn modelId="{9689F520-3426-4546-815C-FE74C89E9C06}" type="presOf" srcId="{FBF89366-4D7B-438D-BB6C-59D63C2A47FA}" destId="{B1B1570C-F724-49AF-AF50-4BA57E9C2AB0}" srcOrd="0" destOrd="0" presId="urn:microsoft.com/office/officeart/2008/layout/AlternatingHexagons"/>
    <dgm:cxn modelId="{550407EB-D677-47DA-9DFD-572C31FDF8E0}" type="presOf" srcId="{3D1B2323-6EA8-4E1A-9DC5-9DD1E88CE2DC}" destId="{C330543D-DC8F-4097-8962-8EC1305E5BFB}" srcOrd="0" destOrd="0" presId="urn:microsoft.com/office/officeart/2008/layout/AlternatingHexagons"/>
    <dgm:cxn modelId="{A4C832F5-0BEF-4BC4-946D-E19E663EDBDD}" type="presOf" srcId="{5CD44A2D-62DC-4E16-BBEB-4970BD90BE62}" destId="{AB4AD295-A035-4908-BBE4-6FAE8AC1DFDF}" srcOrd="0" destOrd="0" presId="urn:microsoft.com/office/officeart/2008/layout/AlternatingHexagons"/>
    <dgm:cxn modelId="{5CC26018-5F28-4716-8B10-5430BB4B847D}" srcId="{91AF208D-8673-4E39-AA10-2B79F8088638}" destId="{DBA31DCC-16FD-4E29-A386-D1E65893E77E}" srcOrd="6" destOrd="0" parTransId="{DBB1BA4C-3D96-4454-B375-A13DA74412E8}" sibTransId="{8BD9D7FA-FBDB-4FF4-A1BA-B79CAF7F5C65}"/>
    <dgm:cxn modelId="{65BE7468-1CE0-422C-8C4A-49D02282B178}" type="presOf" srcId="{B74A9F82-E017-445B-8120-E045254FCAA6}" destId="{8FCF433A-183B-485C-87B2-F350EF7E17D3}" srcOrd="0" destOrd="0" presId="urn:microsoft.com/office/officeart/2008/layout/AlternatingHexagons"/>
    <dgm:cxn modelId="{93A38603-9420-439E-A1E7-5A4839920D50}" type="presOf" srcId="{8A2BAED5-A0F9-4133-939C-30B90F254F68}" destId="{FB0F2B03-3E45-42DB-803D-9B4E75328475}" srcOrd="0" destOrd="0" presId="urn:microsoft.com/office/officeart/2008/layout/AlternatingHexagons"/>
    <dgm:cxn modelId="{40B3E2E0-6032-43CB-94A4-3FDDEB509471}" srcId="{91AF208D-8673-4E39-AA10-2B79F8088638}" destId="{8B03C86B-DB29-45A7-8BAD-078F012C69BB}" srcOrd="3" destOrd="0" parTransId="{1400AD45-3EC0-479E-A820-7197F5DF086B}" sibTransId="{8A2BAED5-A0F9-4133-939C-30B90F254F68}"/>
    <dgm:cxn modelId="{118A4682-DCB0-4404-82CB-862246FA6188}" srcId="{B74A9F82-E017-445B-8120-E045254FCAA6}" destId="{F2F95E45-F207-46E4-A551-5902EA659195}" srcOrd="0" destOrd="0" parTransId="{EFA74E3F-063C-4F11-8894-5DD0D82A5A39}" sibTransId="{7C2F95DF-7ED8-4E43-9817-7DE932349848}"/>
    <dgm:cxn modelId="{AB9AD591-0BF1-4131-9068-912E81910ED9}" type="presOf" srcId="{FDA33BC8-A10F-49A4-BE6A-6DFC2C9CE9AB}" destId="{0A24F95D-BB55-4A08-A97A-D6920322ACAE}" srcOrd="0" destOrd="0" presId="urn:microsoft.com/office/officeart/2008/layout/AlternatingHexagons"/>
    <dgm:cxn modelId="{6C3D89BC-1583-46F2-AD3D-5CB5C3EB8FBF}" type="presOf" srcId="{8B03C86B-DB29-45A7-8BAD-078F012C69BB}" destId="{36953044-A934-464A-95C7-4177CB027DDD}" srcOrd="0" destOrd="0" presId="urn:microsoft.com/office/officeart/2008/layout/AlternatingHexagons"/>
    <dgm:cxn modelId="{00E32769-C2A9-400F-BA5D-B02F20B600D5}" type="presOf" srcId="{71B24505-0B62-4AA1-A647-0738C181C16F}" destId="{8136B4FB-A7D8-429E-943F-D8B7FA941B83}" srcOrd="0" destOrd="0" presId="urn:microsoft.com/office/officeart/2008/layout/AlternatingHexagons"/>
    <dgm:cxn modelId="{C8CA4481-FFE7-4306-A9C0-C41C5CCD001D}" type="presOf" srcId="{F2F95E45-F207-46E4-A551-5902EA659195}" destId="{BC701BA0-6FA6-49BD-80E8-83A98ADA0540}" srcOrd="0" destOrd="0" presId="urn:microsoft.com/office/officeart/2008/layout/AlternatingHexagons"/>
    <dgm:cxn modelId="{1B79FBF7-8E4C-4C65-B8C0-2FB1AD7A9469}" srcId="{91E14776-1B97-4AF3-98F2-6AFDF97C7796}" destId="{5CD44A2D-62DC-4E16-BBEB-4970BD90BE62}" srcOrd="0" destOrd="0" parTransId="{4D348A63-2DAF-44E3-808E-2060B51528E0}" sibTransId="{93F119E5-86D6-46C3-A74A-FE5BDCE29555}"/>
    <dgm:cxn modelId="{BEF37D0D-74AE-4952-9931-16696ADBE77F}" type="presOf" srcId="{F40CFE5D-B498-4B13-977D-F69543EE9428}" destId="{2728FBC0-6491-43E5-ABDF-A55A65CAACB6}" srcOrd="0" destOrd="0" presId="urn:microsoft.com/office/officeart/2008/layout/AlternatingHexagons"/>
    <dgm:cxn modelId="{5332E2BD-EC08-4E0D-8C59-9F869193C9A2}" type="presOf" srcId="{A9266313-E2F2-42E3-ABEE-5F30490C870E}" destId="{CD1D878C-E17B-407B-8FC4-A2A89474211B}" srcOrd="0" destOrd="0" presId="urn:microsoft.com/office/officeart/2008/layout/AlternatingHexagons"/>
    <dgm:cxn modelId="{132D9680-1030-4DCD-AB8F-D36FDCF48DED}" type="presParOf" srcId="{263FEDA6-4C9A-44FC-8168-323A962CB1E4}" destId="{6C2195C9-A01C-4394-944C-09006AE1CE1C}" srcOrd="0" destOrd="0" presId="urn:microsoft.com/office/officeart/2008/layout/AlternatingHexagons"/>
    <dgm:cxn modelId="{D7394573-73F8-43A0-9684-5940068E957B}" type="presParOf" srcId="{6C2195C9-A01C-4394-944C-09006AE1CE1C}" destId="{71BE1329-2A02-471B-B781-2ECF9F1BA711}" srcOrd="0" destOrd="0" presId="urn:microsoft.com/office/officeart/2008/layout/AlternatingHexagons"/>
    <dgm:cxn modelId="{AB7B82C0-77A3-4463-8252-08680A51B23D}" type="presParOf" srcId="{6C2195C9-A01C-4394-944C-09006AE1CE1C}" destId="{854890A6-6891-464D-8BEA-647E8E230755}" srcOrd="1" destOrd="0" presId="urn:microsoft.com/office/officeart/2008/layout/AlternatingHexagons"/>
    <dgm:cxn modelId="{E2569253-DC26-4A73-83EE-E79C52009AA6}" type="presParOf" srcId="{6C2195C9-A01C-4394-944C-09006AE1CE1C}" destId="{FC8156F3-D578-4457-8A34-24EE5997C019}" srcOrd="2" destOrd="0" presId="urn:microsoft.com/office/officeart/2008/layout/AlternatingHexagons"/>
    <dgm:cxn modelId="{708393D6-4F4F-464F-BF23-F56E09B5689C}" type="presParOf" srcId="{6C2195C9-A01C-4394-944C-09006AE1CE1C}" destId="{1EFD5041-8037-4A5C-A60B-7F4A95B88DC6}" srcOrd="3" destOrd="0" presId="urn:microsoft.com/office/officeart/2008/layout/AlternatingHexagons"/>
    <dgm:cxn modelId="{403B2A10-DA76-4DAE-9687-865AC785F987}" type="presParOf" srcId="{6C2195C9-A01C-4394-944C-09006AE1CE1C}" destId="{0A24F95D-BB55-4A08-A97A-D6920322ACAE}" srcOrd="4" destOrd="0" presId="urn:microsoft.com/office/officeart/2008/layout/AlternatingHexagons"/>
    <dgm:cxn modelId="{24AF1B04-F4A1-49CA-8C92-3769CC2E012C}" type="presParOf" srcId="{263FEDA6-4C9A-44FC-8168-323A962CB1E4}" destId="{1E9D2865-D4B5-42B3-A5CD-5B3A2E558640}" srcOrd="1" destOrd="0" presId="urn:microsoft.com/office/officeart/2008/layout/AlternatingHexagons"/>
    <dgm:cxn modelId="{A49302AB-4C98-4849-88E9-1B2F67F29CB7}" type="presParOf" srcId="{263FEDA6-4C9A-44FC-8168-323A962CB1E4}" destId="{9E0E433F-1CE7-4A7A-8630-BBEC88955EE9}" srcOrd="2" destOrd="0" presId="urn:microsoft.com/office/officeart/2008/layout/AlternatingHexagons"/>
    <dgm:cxn modelId="{15FB9C1E-F80D-44C3-A966-C3DB328DD868}" type="presParOf" srcId="{9E0E433F-1CE7-4A7A-8630-BBEC88955EE9}" destId="{B1B1570C-F724-49AF-AF50-4BA57E9C2AB0}" srcOrd="0" destOrd="0" presId="urn:microsoft.com/office/officeart/2008/layout/AlternatingHexagons"/>
    <dgm:cxn modelId="{1E4ED824-8BDB-426E-8A61-69A9222D8352}" type="presParOf" srcId="{9E0E433F-1CE7-4A7A-8630-BBEC88955EE9}" destId="{7E9933FC-1A52-4161-B575-FB5C9D467AEA}" srcOrd="1" destOrd="0" presId="urn:microsoft.com/office/officeart/2008/layout/AlternatingHexagons"/>
    <dgm:cxn modelId="{DD527103-5BB1-4A99-8033-C86B89A631FB}" type="presParOf" srcId="{9E0E433F-1CE7-4A7A-8630-BBEC88955EE9}" destId="{5AF2E43F-B780-4CC6-A02C-3B2DE3E005D1}" srcOrd="2" destOrd="0" presId="urn:microsoft.com/office/officeart/2008/layout/AlternatingHexagons"/>
    <dgm:cxn modelId="{3AFEE212-4BFE-4A67-AA3B-2425AFA3307F}" type="presParOf" srcId="{9E0E433F-1CE7-4A7A-8630-BBEC88955EE9}" destId="{E5316AA1-8056-4878-9473-850895E3E5F0}" srcOrd="3" destOrd="0" presId="urn:microsoft.com/office/officeart/2008/layout/AlternatingHexagons"/>
    <dgm:cxn modelId="{81D2C340-34D9-474A-9429-B077327C218B}" type="presParOf" srcId="{9E0E433F-1CE7-4A7A-8630-BBEC88955EE9}" destId="{AB550C9C-3DA6-4421-8AA7-E017AC14D922}" srcOrd="4" destOrd="0" presId="urn:microsoft.com/office/officeart/2008/layout/AlternatingHexagons"/>
    <dgm:cxn modelId="{C9DA0B64-7EDE-4358-96A8-12ADC3EF3F1C}" type="presParOf" srcId="{263FEDA6-4C9A-44FC-8168-323A962CB1E4}" destId="{F901BF84-14ED-4C35-B8BB-D2E350170E09}" srcOrd="3" destOrd="0" presId="urn:microsoft.com/office/officeart/2008/layout/AlternatingHexagons"/>
    <dgm:cxn modelId="{6D11BE56-BE1E-4624-8017-44285F346229}" type="presParOf" srcId="{263FEDA6-4C9A-44FC-8168-323A962CB1E4}" destId="{B1AF196C-F837-4FCE-9E76-F3223512C74A}" srcOrd="4" destOrd="0" presId="urn:microsoft.com/office/officeart/2008/layout/AlternatingHexagons"/>
    <dgm:cxn modelId="{6422AAE4-C56F-4EF7-92DC-4329C722322E}" type="presParOf" srcId="{B1AF196C-F837-4FCE-9E76-F3223512C74A}" destId="{D2C23E0D-61AC-40A5-8C73-F906F8DC0D78}" srcOrd="0" destOrd="0" presId="urn:microsoft.com/office/officeart/2008/layout/AlternatingHexagons"/>
    <dgm:cxn modelId="{8761A688-295D-4291-B492-2A6DFD5D37D5}" type="presParOf" srcId="{B1AF196C-F837-4FCE-9E76-F3223512C74A}" destId="{6112D17D-3368-4F15-9EB4-145DE1421528}" srcOrd="1" destOrd="0" presId="urn:microsoft.com/office/officeart/2008/layout/AlternatingHexagons"/>
    <dgm:cxn modelId="{52AA55F5-E6B8-41A2-8D25-814A4BD542F4}" type="presParOf" srcId="{B1AF196C-F837-4FCE-9E76-F3223512C74A}" destId="{0A936309-2C6B-4B7D-A410-6F46EDAE7D5D}" srcOrd="2" destOrd="0" presId="urn:microsoft.com/office/officeart/2008/layout/AlternatingHexagons"/>
    <dgm:cxn modelId="{942BF635-73ED-4BA4-969B-BF1550C831F8}" type="presParOf" srcId="{B1AF196C-F837-4FCE-9E76-F3223512C74A}" destId="{CEE6B6E1-6E3B-43C5-B855-40B219CB1E40}" srcOrd="3" destOrd="0" presId="urn:microsoft.com/office/officeart/2008/layout/AlternatingHexagons"/>
    <dgm:cxn modelId="{6B0E1C09-1AF8-418B-BB4A-BE0A01E1171E}" type="presParOf" srcId="{B1AF196C-F837-4FCE-9E76-F3223512C74A}" destId="{8136B4FB-A7D8-429E-943F-D8B7FA941B83}" srcOrd="4" destOrd="0" presId="urn:microsoft.com/office/officeart/2008/layout/AlternatingHexagons"/>
    <dgm:cxn modelId="{B3554B54-8BD5-42DF-9342-9AA003C84135}" type="presParOf" srcId="{263FEDA6-4C9A-44FC-8168-323A962CB1E4}" destId="{4CC2FBE2-D3EE-4987-A594-19136FA8DA4D}" srcOrd="5" destOrd="0" presId="urn:microsoft.com/office/officeart/2008/layout/AlternatingHexagons"/>
    <dgm:cxn modelId="{4B97911A-32F5-4588-9EA1-185E35CCBADB}" type="presParOf" srcId="{263FEDA6-4C9A-44FC-8168-323A962CB1E4}" destId="{D571D3AB-4121-4247-9C2B-ECEBF62D60A3}" srcOrd="6" destOrd="0" presId="urn:microsoft.com/office/officeart/2008/layout/AlternatingHexagons"/>
    <dgm:cxn modelId="{43B3E76A-B46B-4262-814B-B3629E56C960}" type="presParOf" srcId="{D571D3AB-4121-4247-9C2B-ECEBF62D60A3}" destId="{36953044-A934-464A-95C7-4177CB027DDD}" srcOrd="0" destOrd="0" presId="urn:microsoft.com/office/officeart/2008/layout/AlternatingHexagons"/>
    <dgm:cxn modelId="{A43E9DC4-A5B6-4512-A8F5-05FAF9CAF222}" type="presParOf" srcId="{D571D3AB-4121-4247-9C2B-ECEBF62D60A3}" destId="{F98FAC7F-DABE-4DF4-9178-DC8E8D9375CF}" srcOrd="1" destOrd="0" presId="urn:microsoft.com/office/officeart/2008/layout/AlternatingHexagons"/>
    <dgm:cxn modelId="{847E44F2-F5DD-41ED-AF55-5F43C612E418}" type="presParOf" srcId="{D571D3AB-4121-4247-9C2B-ECEBF62D60A3}" destId="{203C2950-F36F-4B88-8383-BBD0881BF4CE}" srcOrd="2" destOrd="0" presId="urn:microsoft.com/office/officeart/2008/layout/AlternatingHexagons"/>
    <dgm:cxn modelId="{BC5B699E-089A-4027-8F3E-767F5FB815EB}" type="presParOf" srcId="{D571D3AB-4121-4247-9C2B-ECEBF62D60A3}" destId="{2BBB6FFB-76F2-402B-A03A-9139C384A986}" srcOrd="3" destOrd="0" presId="urn:microsoft.com/office/officeart/2008/layout/AlternatingHexagons"/>
    <dgm:cxn modelId="{A79E78EB-1D98-4E34-8E7D-3DFDC5120154}" type="presParOf" srcId="{D571D3AB-4121-4247-9C2B-ECEBF62D60A3}" destId="{FB0F2B03-3E45-42DB-803D-9B4E75328475}" srcOrd="4" destOrd="0" presId="urn:microsoft.com/office/officeart/2008/layout/AlternatingHexagons"/>
    <dgm:cxn modelId="{17F9173E-49EE-471C-807C-06348E10DFA9}" type="presParOf" srcId="{263FEDA6-4C9A-44FC-8168-323A962CB1E4}" destId="{6FDD032C-B1E8-4D0E-A140-E0AFA4387CCE}" srcOrd="7" destOrd="0" presId="urn:microsoft.com/office/officeart/2008/layout/AlternatingHexagons"/>
    <dgm:cxn modelId="{B084C9AC-A715-48B8-B764-12D9BC6DA552}" type="presParOf" srcId="{263FEDA6-4C9A-44FC-8168-323A962CB1E4}" destId="{BF69D0A9-268E-4B92-A642-A6293F37E397}" srcOrd="8" destOrd="0" presId="urn:microsoft.com/office/officeart/2008/layout/AlternatingHexagons"/>
    <dgm:cxn modelId="{02F51060-E425-46EE-9A92-0DF7D3E55019}" type="presParOf" srcId="{BF69D0A9-268E-4B92-A642-A6293F37E397}" destId="{E66B7DFE-281A-44C7-9071-158F69054BB7}" srcOrd="0" destOrd="0" presId="urn:microsoft.com/office/officeart/2008/layout/AlternatingHexagons"/>
    <dgm:cxn modelId="{D528D01A-1C2B-4191-BA4C-F396BD6390F4}" type="presParOf" srcId="{BF69D0A9-268E-4B92-A642-A6293F37E397}" destId="{AB4AD295-A035-4908-BBE4-6FAE8AC1DFDF}" srcOrd="1" destOrd="0" presId="urn:microsoft.com/office/officeart/2008/layout/AlternatingHexagons"/>
    <dgm:cxn modelId="{2039437E-B416-4A03-A418-E8C375862AB4}" type="presParOf" srcId="{BF69D0A9-268E-4B92-A642-A6293F37E397}" destId="{1FDB1569-3216-42D0-A04C-AC57E6A9AAFB}" srcOrd="2" destOrd="0" presId="urn:microsoft.com/office/officeart/2008/layout/AlternatingHexagons"/>
    <dgm:cxn modelId="{DE82A567-8E23-461B-951A-E2FFAD2973E9}" type="presParOf" srcId="{BF69D0A9-268E-4B92-A642-A6293F37E397}" destId="{D27A88F0-46FB-4CD6-9C78-A8DD3A26A80F}" srcOrd="3" destOrd="0" presId="urn:microsoft.com/office/officeart/2008/layout/AlternatingHexagons"/>
    <dgm:cxn modelId="{8F599650-CC06-4574-B6D2-F38C9087FED8}" type="presParOf" srcId="{BF69D0A9-268E-4B92-A642-A6293F37E397}" destId="{2728FBC0-6491-43E5-ABDF-A55A65CAACB6}" srcOrd="4" destOrd="0" presId="urn:microsoft.com/office/officeart/2008/layout/AlternatingHexagons"/>
    <dgm:cxn modelId="{25DFD616-8CCB-4F51-BF15-5AECD8AF1420}" type="presParOf" srcId="{263FEDA6-4C9A-44FC-8168-323A962CB1E4}" destId="{DCCAF7C3-6432-4103-98E6-8203EB081D77}" srcOrd="9" destOrd="0" presId="urn:microsoft.com/office/officeart/2008/layout/AlternatingHexagons"/>
    <dgm:cxn modelId="{9C2AA21F-7C57-4DE7-BE74-C97FF48BA383}" type="presParOf" srcId="{263FEDA6-4C9A-44FC-8168-323A962CB1E4}" destId="{4A3FBE42-7D35-4845-BBEE-570971C095DB}" srcOrd="10" destOrd="0" presId="urn:microsoft.com/office/officeart/2008/layout/AlternatingHexagons"/>
    <dgm:cxn modelId="{E1FC670A-E9DE-4853-801D-A9E48C30DD32}" type="presParOf" srcId="{4A3FBE42-7D35-4845-BBEE-570971C095DB}" destId="{8FCF433A-183B-485C-87B2-F350EF7E17D3}" srcOrd="0" destOrd="0" presId="urn:microsoft.com/office/officeart/2008/layout/AlternatingHexagons"/>
    <dgm:cxn modelId="{074C6A9E-3C59-477F-9295-7915F7E5AF24}" type="presParOf" srcId="{4A3FBE42-7D35-4845-BBEE-570971C095DB}" destId="{BC701BA0-6FA6-49BD-80E8-83A98ADA0540}" srcOrd="1" destOrd="0" presId="urn:microsoft.com/office/officeart/2008/layout/AlternatingHexagons"/>
    <dgm:cxn modelId="{D13650DF-06FF-4989-81E1-FD4869D14123}" type="presParOf" srcId="{4A3FBE42-7D35-4845-BBEE-570971C095DB}" destId="{AA195223-910B-4AF5-A84B-4FABF6A45CA3}" srcOrd="2" destOrd="0" presId="urn:microsoft.com/office/officeart/2008/layout/AlternatingHexagons"/>
    <dgm:cxn modelId="{AE7CC5ED-8F02-4403-AB96-6B09DC86F144}" type="presParOf" srcId="{4A3FBE42-7D35-4845-BBEE-570971C095DB}" destId="{9AE06FBB-F2A2-446E-8E4C-84CEF54E90A3}" srcOrd="3" destOrd="0" presId="urn:microsoft.com/office/officeart/2008/layout/AlternatingHexagons"/>
    <dgm:cxn modelId="{E95F088D-872C-424B-972A-E6BE68348213}" type="presParOf" srcId="{4A3FBE42-7D35-4845-BBEE-570971C095DB}" destId="{26D334A3-0A86-4BFC-AC13-17000F873203}" srcOrd="4" destOrd="0" presId="urn:microsoft.com/office/officeart/2008/layout/AlternatingHexagons"/>
    <dgm:cxn modelId="{FAF09CD0-68C9-4D1C-BF86-6B39D94447FA}" type="presParOf" srcId="{263FEDA6-4C9A-44FC-8168-323A962CB1E4}" destId="{D60F198A-07B7-49A1-A306-9BBFD81FF378}" srcOrd="11" destOrd="0" presId="urn:microsoft.com/office/officeart/2008/layout/AlternatingHexagons"/>
    <dgm:cxn modelId="{275F04A9-E2CA-4D80-B816-995BD7DB9F5A}" type="presParOf" srcId="{263FEDA6-4C9A-44FC-8168-323A962CB1E4}" destId="{F2CB7700-B42B-47FC-8B4A-9516EADB526C}" srcOrd="12" destOrd="0" presId="urn:microsoft.com/office/officeart/2008/layout/AlternatingHexagons"/>
    <dgm:cxn modelId="{EEF3606A-86B1-45A3-A8F1-6B3BF6D0CF4F}" type="presParOf" srcId="{F2CB7700-B42B-47FC-8B4A-9516EADB526C}" destId="{8DC9F508-F692-4B4F-BC22-33D4109C1B93}" srcOrd="0" destOrd="0" presId="urn:microsoft.com/office/officeart/2008/layout/AlternatingHexagons"/>
    <dgm:cxn modelId="{F5051DD1-1DA9-4885-B4D2-1A1950539B3D}" type="presParOf" srcId="{F2CB7700-B42B-47FC-8B4A-9516EADB526C}" destId="{CCCFF96D-11DC-4174-AE01-F63137D28E46}" srcOrd="1" destOrd="0" presId="urn:microsoft.com/office/officeart/2008/layout/AlternatingHexagons"/>
    <dgm:cxn modelId="{0C883B3B-974B-46C0-BD21-746AA1BA28C1}" type="presParOf" srcId="{F2CB7700-B42B-47FC-8B4A-9516EADB526C}" destId="{28CBFAC9-A5C7-4C13-9C37-96CCF816478B}" srcOrd="2" destOrd="0" presId="urn:microsoft.com/office/officeart/2008/layout/AlternatingHexagons"/>
    <dgm:cxn modelId="{5AB154ED-8E39-47F5-80FB-A12BA9BC780F}" type="presParOf" srcId="{F2CB7700-B42B-47FC-8B4A-9516EADB526C}" destId="{C3E26FA1-3CC3-4745-BF60-E83CEC9DCB48}" srcOrd="3" destOrd="0" presId="urn:microsoft.com/office/officeart/2008/layout/AlternatingHexagons"/>
    <dgm:cxn modelId="{65D02EAF-A181-4385-9C57-D0AF0280E5F2}" type="presParOf" srcId="{F2CB7700-B42B-47FC-8B4A-9516EADB526C}" destId="{2B6FFC19-F2E8-4ACF-A163-1EB4A19EC25F}" srcOrd="4" destOrd="0" presId="urn:microsoft.com/office/officeart/2008/layout/AlternatingHexagons"/>
    <dgm:cxn modelId="{0DA5FB41-81AC-4CA2-9FFF-C5CA2E44BEF2}" type="presParOf" srcId="{263FEDA6-4C9A-44FC-8168-323A962CB1E4}" destId="{4DAE3D9D-8901-4DA0-86A4-DC92C8913359}" srcOrd="13" destOrd="0" presId="urn:microsoft.com/office/officeart/2008/layout/AlternatingHexagons"/>
    <dgm:cxn modelId="{F8A274AB-AB01-4119-AB64-6C388C007BC8}" type="presParOf" srcId="{263FEDA6-4C9A-44FC-8168-323A962CB1E4}" destId="{D06D4EFD-5DCB-4CA7-9BE4-8F9BC1014A69}" srcOrd="14" destOrd="0" presId="urn:microsoft.com/office/officeart/2008/layout/AlternatingHexagons"/>
    <dgm:cxn modelId="{A621F1C6-4EE4-46E6-B176-0902B3ED05F1}" type="presParOf" srcId="{D06D4EFD-5DCB-4CA7-9BE4-8F9BC1014A69}" destId="{C330543D-DC8F-4097-8962-8EC1305E5BFB}" srcOrd="0" destOrd="0" presId="urn:microsoft.com/office/officeart/2008/layout/AlternatingHexagons"/>
    <dgm:cxn modelId="{06BD3B7A-22BA-45DF-95A4-29F87D0EA0FD}" type="presParOf" srcId="{D06D4EFD-5DCB-4CA7-9BE4-8F9BC1014A69}" destId="{D4808B1C-63A5-4ED6-92E5-58109A50B7FB}" srcOrd="1" destOrd="0" presId="urn:microsoft.com/office/officeart/2008/layout/AlternatingHexagons"/>
    <dgm:cxn modelId="{DE31BF46-0495-427C-850C-96F01A42A940}" type="presParOf" srcId="{D06D4EFD-5DCB-4CA7-9BE4-8F9BC1014A69}" destId="{24528C87-C533-4860-8690-24164CBD93BC}" srcOrd="2" destOrd="0" presId="urn:microsoft.com/office/officeart/2008/layout/AlternatingHexagons"/>
    <dgm:cxn modelId="{0C15CB7D-42DA-4388-A9E9-FEBF8BFD6968}" type="presParOf" srcId="{D06D4EFD-5DCB-4CA7-9BE4-8F9BC1014A69}" destId="{27F1E1AE-4E36-4052-99BB-8A995B3CEF1F}" srcOrd="3" destOrd="0" presId="urn:microsoft.com/office/officeart/2008/layout/AlternatingHexagons"/>
    <dgm:cxn modelId="{F2204EA2-F90F-4961-A5E4-A3437F405A4E}" type="presParOf" srcId="{D06D4EFD-5DCB-4CA7-9BE4-8F9BC1014A69}" destId="{CD1D878C-E17B-407B-8FC4-A2A89474211B}"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F40E1D-FE33-4A3E-90D8-4F4880C9C494}" type="doc">
      <dgm:prSet loTypeId="urn:microsoft.com/office/officeart/2008/layout/AlternatingHexagons" loCatId="list" qsTypeId="urn:microsoft.com/office/officeart/2005/8/quickstyle/simple3" qsCatId="simple" csTypeId="urn:microsoft.com/office/officeart/2005/8/colors/colorful3" csCatId="colorful" phldr="1"/>
      <dgm:spPr/>
      <dgm:t>
        <a:bodyPr/>
        <a:lstStyle/>
        <a:p>
          <a:endParaRPr lang="en-US"/>
        </a:p>
      </dgm:t>
    </dgm:pt>
    <dgm:pt modelId="{D1EA7788-2773-408A-B641-5563F5935580}">
      <dgm:prSet phldrT="[Text]" custT="1"/>
      <dgm:spPr/>
      <dgm:t>
        <a:bodyPr/>
        <a:lstStyle/>
        <a:p>
          <a:r>
            <a:rPr lang="en-US" sz="1200" dirty="0" smtClean="0"/>
            <a:t>Boss</a:t>
          </a:r>
          <a:endParaRPr lang="en-US" sz="1200" dirty="0"/>
        </a:p>
      </dgm:t>
    </dgm:pt>
    <dgm:pt modelId="{624D9619-8904-4565-B372-9314A020458E}" type="parTrans" cxnId="{3023FFEA-580A-4858-8A70-A35DC1A8E7E9}">
      <dgm:prSet/>
      <dgm:spPr/>
      <dgm:t>
        <a:bodyPr/>
        <a:lstStyle/>
        <a:p>
          <a:endParaRPr lang="en-US"/>
        </a:p>
      </dgm:t>
    </dgm:pt>
    <dgm:pt modelId="{490A3F2C-76B5-4BF1-9127-58906CEE8C81}" type="sibTrans" cxnId="{3023FFEA-580A-4858-8A70-A35DC1A8E7E9}">
      <dgm:prSet custT="1"/>
      <dgm:spPr/>
      <dgm:t>
        <a:bodyPr/>
        <a:lstStyle/>
        <a:p>
          <a:r>
            <a:rPr lang="en-US" sz="1200" dirty="0" smtClean="0"/>
            <a:t>Co-Workers</a:t>
          </a:r>
          <a:endParaRPr lang="en-US" sz="1200" dirty="0"/>
        </a:p>
      </dgm:t>
    </dgm:pt>
    <dgm:pt modelId="{E9D941B0-0E7E-47F9-A3CA-A4EECA12ADB5}">
      <dgm:prSet phldrT="[Text]" phldr="1" custT="1"/>
      <dgm:spPr/>
      <dgm:t>
        <a:bodyPr/>
        <a:lstStyle/>
        <a:p>
          <a:endParaRPr lang="en-US" sz="1200"/>
        </a:p>
      </dgm:t>
    </dgm:pt>
    <dgm:pt modelId="{CA0B6705-989A-4F9D-82DD-95F2D3812E35}" type="parTrans" cxnId="{3B5D3572-8B06-48A6-870D-84505B3B4AB9}">
      <dgm:prSet/>
      <dgm:spPr/>
      <dgm:t>
        <a:bodyPr/>
        <a:lstStyle/>
        <a:p>
          <a:endParaRPr lang="en-US"/>
        </a:p>
      </dgm:t>
    </dgm:pt>
    <dgm:pt modelId="{D4951F3B-0258-4A6D-A2F4-FD3E40B54AAB}" type="sibTrans" cxnId="{3B5D3572-8B06-48A6-870D-84505B3B4AB9}">
      <dgm:prSet/>
      <dgm:spPr/>
      <dgm:t>
        <a:bodyPr/>
        <a:lstStyle/>
        <a:p>
          <a:endParaRPr lang="en-US"/>
        </a:p>
      </dgm:t>
    </dgm:pt>
    <dgm:pt modelId="{F25AC693-9111-4D79-BB68-47346F5716A9}">
      <dgm:prSet phldrT="[Text]" custT="1"/>
      <dgm:spPr/>
      <dgm:t>
        <a:bodyPr/>
        <a:lstStyle/>
        <a:p>
          <a:r>
            <a:rPr lang="en-US" sz="1600" b="1" dirty="0" smtClean="0"/>
            <a:t>YOU</a:t>
          </a:r>
          <a:endParaRPr lang="en-US" sz="1600" b="1" dirty="0"/>
        </a:p>
      </dgm:t>
    </dgm:pt>
    <dgm:pt modelId="{67182D0C-3CA9-4C0B-8C35-87BD2E77F0A2}" type="parTrans" cxnId="{D3654C33-0226-48DE-A04C-569DBF6736C4}">
      <dgm:prSet/>
      <dgm:spPr/>
      <dgm:t>
        <a:bodyPr/>
        <a:lstStyle/>
        <a:p>
          <a:endParaRPr lang="en-US"/>
        </a:p>
      </dgm:t>
    </dgm:pt>
    <dgm:pt modelId="{8D7312A4-9385-4117-8772-5C223507B3AE}" type="sibTrans" cxnId="{D3654C33-0226-48DE-A04C-569DBF6736C4}">
      <dgm:prSet custT="1"/>
      <dgm:spPr/>
      <dgm:t>
        <a:bodyPr/>
        <a:lstStyle/>
        <a:p>
          <a:r>
            <a:rPr lang="en-US" sz="1200" dirty="0" smtClean="0"/>
            <a:t>Employees</a:t>
          </a:r>
          <a:endParaRPr lang="en-US" sz="1200" dirty="0"/>
        </a:p>
      </dgm:t>
    </dgm:pt>
    <dgm:pt modelId="{616587AF-F97E-42D4-AF80-D1E1A70C4733}">
      <dgm:prSet phldrT="[Text]" phldr="1" custT="1"/>
      <dgm:spPr/>
      <dgm:t>
        <a:bodyPr/>
        <a:lstStyle/>
        <a:p>
          <a:endParaRPr lang="en-US" sz="1200"/>
        </a:p>
      </dgm:t>
    </dgm:pt>
    <dgm:pt modelId="{F3FC6D93-BF47-4B28-9785-CA44965F3D93}" type="parTrans" cxnId="{10909298-13E0-40EB-8779-EB40C65AB995}">
      <dgm:prSet/>
      <dgm:spPr/>
      <dgm:t>
        <a:bodyPr/>
        <a:lstStyle/>
        <a:p>
          <a:endParaRPr lang="en-US"/>
        </a:p>
      </dgm:t>
    </dgm:pt>
    <dgm:pt modelId="{6FD20525-9707-46E3-9C2E-7795D1A7975A}" type="sibTrans" cxnId="{10909298-13E0-40EB-8779-EB40C65AB995}">
      <dgm:prSet/>
      <dgm:spPr/>
      <dgm:t>
        <a:bodyPr/>
        <a:lstStyle/>
        <a:p>
          <a:endParaRPr lang="en-US"/>
        </a:p>
      </dgm:t>
    </dgm:pt>
    <dgm:pt modelId="{66624E9B-CE28-4066-B7C6-54CF296D25E3}">
      <dgm:prSet phldrT="[Text]" custT="1"/>
      <dgm:spPr/>
      <dgm:t>
        <a:bodyPr/>
        <a:lstStyle/>
        <a:p>
          <a:r>
            <a:rPr lang="en-US" sz="1200" dirty="0" smtClean="0"/>
            <a:t>Housekeeping/ Janitors</a:t>
          </a:r>
          <a:endParaRPr lang="en-US" sz="1200" dirty="0"/>
        </a:p>
      </dgm:t>
    </dgm:pt>
    <dgm:pt modelId="{66F11451-4826-4588-A6F2-214DC6826F6A}" type="parTrans" cxnId="{F4E228E1-FE6B-4D1B-915D-BFE3CD79D017}">
      <dgm:prSet/>
      <dgm:spPr/>
      <dgm:t>
        <a:bodyPr/>
        <a:lstStyle/>
        <a:p>
          <a:endParaRPr lang="en-US"/>
        </a:p>
      </dgm:t>
    </dgm:pt>
    <dgm:pt modelId="{FE7E802A-184B-4776-8A28-802BFB60CA05}" type="sibTrans" cxnId="{F4E228E1-FE6B-4D1B-915D-BFE3CD79D017}">
      <dgm:prSet custT="1"/>
      <dgm:spPr/>
      <dgm:t>
        <a:bodyPr/>
        <a:lstStyle/>
        <a:p>
          <a:r>
            <a:rPr lang="en-US" sz="1200" dirty="0" smtClean="0"/>
            <a:t>Professional Colleagues</a:t>
          </a:r>
          <a:endParaRPr lang="en-US" sz="1200" dirty="0"/>
        </a:p>
      </dgm:t>
    </dgm:pt>
    <dgm:pt modelId="{3559A32D-B180-43C6-A115-A72E968F217B}">
      <dgm:prSet phldrT="[Text]" phldr="1" custT="1"/>
      <dgm:spPr/>
      <dgm:t>
        <a:bodyPr/>
        <a:lstStyle/>
        <a:p>
          <a:endParaRPr lang="en-US" sz="1200"/>
        </a:p>
      </dgm:t>
    </dgm:pt>
    <dgm:pt modelId="{8E1C97CC-B999-4F18-B59B-B84694BA60A6}" type="parTrans" cxnId="{14180A20-2582-40A7-A352-F8B3D1B1BC49}">
      <dgm:prSet/>
      <dgm:spPr/>
      <dgm:t>
        <a:bodyPr/>
        <a:lstStyle/>
        <a:p>
          <a:endParaRPr lang="en-US"/>
        </a:p>
      </dgm:t>
    </dgm:pt>
    <dgm:pt modelId="{1210ACE6-4EB2-4CA0-80B9-947060CF3C89}" type="sibTrans" cxnId="{14180A20-2582-40A7-A352-F8B3D1B1BC49}">
      <dgm:prSet/>
      <dgm:spPr/>
      <dgm:t>
        <a:bodyPr/>
        <a:lstStyle/>
        <a:p>
          <a:endParaRPr lang="en-US"/>
        </a:p>
      </dgm:t>
    </dgm:pt>
    <dgm:pt modelId="{309C6B48-6AB3-4501-B345-88943FE5926F}">
      <dgm:prSet custT="1"/>
      <dgm:spPr/>
      <dgm:t>
        <a:bodyPr/>
        <a:lstStyle/>
        <a:p>
          <a:r>
            <a:rPr lang="en-US" sz="1200" dirty="0" smtClean="0"/>
            <a:t>Clients</a:t>
          </a:r>
          <a:endParaRPr lang="en-US" sz="1200" dirty="0"/>
        </a:p>
      </dgm:t>
    </dgm:pt>
    <dgm:pt modelId="{696170EE-2C5A-4673-968E-12F81330A716}" type="parTrans" cxnId="{CAD4C52B-773F-4A43-90F2-A398571C6019}">
      <dgm:prSet/>
      <dgm:spPr/>
      <dgm:t>
        <a:bodyPr/>
        <a:lstStyle/>
        <a:p>
          <a:endParaRPr lang="en-US"/>
        </a:p>
      </dgm:t>
    </dgm:pt>
    <dgm:pt modelId="{15D1DA58-75ED-4C62-A4B6-90F90DE59806}" type="sibTrans" cxnId="{CAD4C52B-773F-4A43-90F2-A398571C6019}">
      <dgm:prSet custT="1"/>
      <dgm:spPr/>
      <dgm:t>
        <a:bodyPr/>
        <a:lstStyle/>
        <a:p>
          <a:r>
            <a:rPr lang="en-US" sz="1200" dirty="0" smtClean="0"/>
            <a:t>Funders</a:t>
          </a:r>
          <a:endParaRPr lang="en-US" sz="1200" dirty="0"/>
        </a:p>
      </dgm:t>
    </dgm:pt>
    <dgm:pt modelId="{14228CBB-0E24-45BD-ABCF-F7FC7404274E}">
      <dgm:prSet custT="1"/>
      <dgm:spPr/>
      <dgm:t>
        <a:bodyPr/>
        <a:lstStyle/>
        <a:p>
          <a:r>
            <a:rPr lang="en-US" sz="1200" dirty="0" smtClean="0"/>
            <a:t>Board or Committee Members</a:t>
          </a:r>
          <a:endParaRPr lang="en-US" sz="1200" dirty="0"/>
        </a:p>
      </dgm:t>
    </dgm:pt>
    <dgm:pt modelId="{A7D7704C-9D44-408B-9136-81EA4975D119}" type="parTrans" cxnId="{6847171A-26F4-4FFB-83BD-BE6BBA6D3375}">
      <dgm:prSet/>
      <dgm:spPr/>
      <dgm:t>
        <a:bodyPr/>
        <a:lstStyle/>
        <a:p>
          <a:endParaRPr lang="en-US"/>
        </a:p>
      </dgm:t>
    </dgm:pt>
    <dgm:pt modelId="{FE586731-CBEE-455C-86C4-F7A6E21C1422}" type="sibTrans" cxnId="{6847171A-26F4-4FFB-83BD-BE6BBA6D3375}">
      <dgm:prSet custT="1"/>
      <dgm:spPr/>
      <dgm:t>
        <a:bodyPr/>
        <a:lstStyle/>
        <a:p>
          <a:r>
            <a:rPr lang="en-US" sz="1200" dirty="0" smtClean="0"/>
            <a:t>Your Next Employer</a:t>
          </a:r>
          <a:endParaRPr lang="en-US" sz="1200" dirty="0"/>
        </a:p>
      </dgm:t>
    </dgm:pt>
    <dgm:pt modelId="{48D491A7-7AEC-4259-8E55-8E573DF13E40}">
      <dgm:prSet custT="1"/>
      <dgm:spPr/>
      <dgm:t>
        <a:bodyPr/>
        <a:lstStyle/>
        <a:p>
          <a:endParaRPr lang="en-US" sz="1200"/>
        </a:p>
      </dgm:t>
    </dgm:pt>
    <dgm:pt modelId="{08BB84DD-8C47-47F8-882D-F062E99D7E78}" type="parTrans" cxnId="{D72C4C96-3003-4CE6-9662-AE925C5E065B}">
      <dgm:prSet/>
      <dgm:spPr/>
      <dgm:t>
        <a:bodyPr/>
        <a:lstStyle/>
        <a:p>
          <a:endParaRPr lang="en-US"/>
        </a:p>
      </dgm:t>
    </dgm:pt>
    <dgm:pt modelId="{61555DDD-B0F8-4897-A0D6-8EB0FAC08F97}" type="sibTrans" cxnId="{D72C4C96-3003-4CE6-9662-AE925C5E065B}">
      <dgm:prSet/>
      <dgm:spPr/>
      <dgm:t>
        <a:bodyPr/>
        <a:lstStyle/>
        <a:p>
          <a:endParaRPr lang="en-US"/>
        </a:p>
      </dgm:t>
    </dgm:pt>
    <dgm:pt modelId="{441C81C7-A5A6-49E5-A4C7-8966D7C2BBDA}">
      <dgm:prSet custT="1"/>
      <dgm:spPr/>
      <dgm:t>
        <a:bodyPr/>
        <a:lstStyle/>
        <a:p>
          <a:r>
            <a:rPr lang="en-US" sz="1200" dirty="0" smtClean="0"/>
            <a:t>LinkedIn</a:t>
          </a:r>
          <a:endParaRPr lang="en-US" sz="1200" dirty="0"/>
        </a:p>
      </dgm:t>
    </dgm:pt>
    <dgm:pt modelId="{1D573B01-0796-4EC4-8025-D265975D5AF9}" type="parTrans" cxnId="{2672A776-F457-492E-B650-A8E7770970F0}">
      <dgm:prSet/>
      <dgm:spPr/>
      <dgm:t>
        <a:bodyPr/>
        <a:lstStyle/>
        <a:p>
          <a:endParaRPr lang="en-US"/>
        </a:p>
      </dgm:t>
    </dgm:pt>
    <dgm:pt modelId="{6CB35237-5E34-403E-8BFE-E25A5DDE649B}" type="sibTrans" cxnId="{2672A776-F457-492E-B650-A8E7770970F0}">
      <dgm:prSet custT="1"/>
      <dgm:spPr/>
      <dgm:t>
        <a:bodyPr/>
        <a:lstStyle/>
        <a:p>
          <a:r>
            <a:rPr lang="en-US" sz="1200" dirty="0" smtClean="0"/>
            <a:t>Professional Clubs</a:t>
          </a:r>
          <a:endParaRPr lang="en-US" sz="1200" dirty="0"/>
        </a:p>
      </dgm:t>
    </dgm:pt>
    <dgm:pt modelId="{9425906B-71EA-4555-BBF8-F49D896C81D3}" type="pres">
      <dgm:prSet presAssocID="{C9F40E1D-FE33-4A3E-90D8-4F4880C9C494}" presName="Name0" presStyleCnt="0">
        <dgm:presLayoutVars>
          <dgm:chMax/>
          <dgm:chPref/>
          <dgm:dir/>
          <dgm:animLvl val="lvl"/>
        </dgm:presLayoutVars>
      </dgm:prSet>
      <dgm:spPr/>
      <dgm:t>
        <a:bodyPr/>
        <a:lstStyle/>
        <a:p>
          <a:endParaRPr lang="en-US"/>
        </a:p>
      </dgm:t>
    </dgm:pt>
    <dgm:pt modelId="{F83C8C33-9AFF-4212-B50A-488F36A57C7B}" type="pres">
      <dgm:prSet presAssocID="{D1EA7788-2773-408A-B641-5563F5935580}" presName="composite" presStyleCnt="0"/>
      <dgm:spPr/>
      <dgm:t>
        <a:bodyPr/>
        <a:lstStyle/>
        <a:p>
          <a:endParaRPr lang="en-US"/>
        </a:p>
      </dgm:t>
    </dgm:pt>
    <dgm:pt modelId="{3A672BAF-EC56-43A4-8720-347C77794E37}" type="pres">
      <dgm:prSet presAssocID="{D1EA7788-2773-408A-B641-5563F5935580}" presName="Parent1" presStyleLbl="node1" presStyleIdx="0" presStyleCnt="12">
        <dgm:presLayoutVars>
          <dgm:chMax val="1"/>
          <dgm:chPref val="1"/>
          <dgm:bulletEnabled val="1"/>
        </dgm:presLayoutVars>
      </dgm:prSet>
      <dgm:spPr/>
      <dgm:t>
        <a:bodyPr/>
        <a:lstStyle/>
        <a:p>
          <a:endParaRPr lang="en-US"/>
        </a:p>
      </dgm:t>
    </dgm:pt>
    <dgm:pt modelId="{EE283C2D-ABDA-417F-9DBB-CE58261D7634}" type="pres">
      <dgm:prSet presAssocID="{D1EA7788-2773-408A-B641-5563F5935580}" presName="Childtext1" presStyleLbl="revTx" presStyleIdx="0" presStyleCnt="6">
        <dgm:presLayoutVars>
          <dgm:chMax val="0"/>
          <dgm:chPref val="0"/>
          <dgm:bulletEnabled val="1"/>
        </dgm:presLayoutVars>
      </dgm:prSet>
      <dgm:spPr/>
      <dgm:t>
        <a:bodyPr/>
        <a:lstStyle/>
        <a:p>
          <a:endParaRPr lang="en-US"/>
        </a:p>
      </dgm:t>
    </dgm:pt>
    <dgm:pt modelId="{2CE3AB2A-DEE2-4888-81B3-C769C6C6DC23}" type="pres">
      <dgm:prSet presAssocID="{D1EA7788-2773-408A-B641-5563F5935580}" presName="BalanceSpacing" presStyleCnt="0"/>
      <dgm:spPr/>
      <dgm:t>
        <a:bodyPr/>
        <a:lstStyle/>
        <a:p>
          <a:endParaRPr lang="en-US"/>
        </a:p>
      </dgm:t>
    </dgm:pt>
    <dgm:pt modelId="{9A756810-448E-48CD-BCE9-D8AAB61FDF4D}" type="pres">
      <dgm:prSet presAssocID="{D1EA7788-2773-408A-B641-5563F5935580}" presName="BalanceSpacing1" presStyleCnt="0"/>
      <dgm:spPr/>
      <dgm:t>
        <a:bodyPr/>
        <a:lstStyle/>
        <a:p>
          <a:endParaRPr lang="en-US"/>
        </a:p>
      </dgm:t>
    </dgm:pt>
    <dgm:pt modelId="{EA841AB6-5CBC-4C59-A32D-A010C06EBF69}" type="pres">
      <dgm:prSet presAssocID="{490A3F2C-76B5-4BF1-9127-58906CEE8C81}" presName="Accent1Text" presStyleLbl="node1" presStyleIdx="1" presStyleCnt="12"/>
      <dgm:spPr/>
      <dgm:t>
        <a:bodyPr/>
        <a:lstStyle/>
        <a:p>
          <a:endParaRPr lang="en-US"/>
        </a:p>
      </dgm:t>
    </dgm:pt>
    <dgm:pt modelId="{B15980E3-35AF-4E39-A7E1-2B7962545FD3}" type="pres">
      <dgm:prSet presAssocID="{490A3F2C-76B5-4BF1-9127-58906CEE8C81}" presName="spaceBetweenRectangles" presStyleCnt="0"/>
      <dgm:spPr/>
      <dgm:t>
        <a:bodyPr/>
        <a:lstStyle/>
        <a:p>
          <a:endParaRPr lang="en-US"/>
        </a:p>
      </dgm:t>
    </dgm:pt>
    <dgm:pt modelId="{FBC95ABD-54B9-48A2-AB75-9F1A1E936441}" type="pres">
      <dgm:prSet presAssocID="{F25AC693-9111-4D79-BB68-47346F5716A9}" presName="composite" presStyleCnt="0"/>
      <dgm:spPr/>
      <dgm:t>
        <a:bodyPr/>
        <a:lstStyle/>
        <a:p>
          <a:endParaRPr lang="en-US"/>
        </a:p>
      </dgm:t>
    </dgm:pt>
    <dgm:pt modelId="{9E1725C8-08F6-4496-A0BD-A1EF00918F20}" type="pres">
      <dgm:prSet presAssocID="{F25AC693-9111-4D79-BB68-47346F5716A9}" presName="Parent1" presStyleLbl="node1" presStyleIdx="2" presStyleCnt="12">
        <dgm:presLayoutVars>
          <dgm:chMax val="1"/>
          <dgm:chPref val="1"/>
          <dgm:bulletEnabled val="1"/>
        </dgm:presLayoutVars>
      </dgm:prSet>
      <dgm:spPr/>
      <dgm:t>
        <a:bodyPr/>
        <a:lstStyle/>
        <a:p>
          <a:endParaRPr lang="en-US"/>
        </a:p>
      </dgm:t>
    </dgm:pt>
    <dgm:pt modelId="{C8E2174C-D1C5-44BF-B378-194651E5879E}" type="pres">
      <dgm:prSet presAssocID="{F25AC693-9111-4D79-BB68-47346F5716A9}" presName="Childtext1" presStyleLbl="revTx" presStyleIdx="1" presStyleCnt="6">
        <dgm:presLayoutVars>
          <dgm:chMax val="0"/>
          <dgm:chPref val="0"/>
          <dgm:bulletEnabled val="1"/>
        </dgm:presLayoutVars>
      </dgm:prSet>
      <dgm:spPr/>
      <dgm:t>
        <a:bodyPr/>
        <a:lstStyle/>
        <a:p>
          <a:endParaRPr lang="en-US"/>
        </a:p>
      </dgm:t>
    </dgm:pt>
    <dgm:pt modelId="{C7F8AB02-1EF5-4651-90FB-E8E543282EC7}" type="pres">
      <dgm:prSet presAssocID="{F25AC693-9111-4D79-BB68-47346F5716A9}" presName="BalanceSpacing" presStyleCnt="0"/>
      <dgm:spPr/>
      <dgm:t>
        <a:bodyPr/>
        <a:lstStyle/>
        <a:p>
          <a:endParaRPr lang="en-US"/>
        </a:p>
      </dgm:t>
    </dgm:pt>
    <dgm:pt modelId="{BB668A5E-480F-4940-B096-526BE7C16A55}" type="pres">
      <dgm:prSet presAssocID="{F25AC693-9111-4D79-BB68-47346F5716A9}" presName="BalanceSpacing1" presStyleCnt="0"/>
      <dgm:spPr/>
      <dgm:t>
        <a:bodyPr/>
        <a:lstStyle/>
        <a:p>
          <a:endParaRPr lang="en-US"/>
        </a:p>
      </dgm:t>
    </dgm:pt>
    <dgm:pt modelId="{85912A07-15C6-44EC-BE9E-F2B723B713BC}" type="pres">
      <dgm:prSet presAssocID="{8D7312A4-9385-4117-8772-5C223507B3AE}" presName="Accent1Text" presStyleLbl="node1" presStyleIdx="3" presStyleCnt="12"/>
      <dgm:spPr/>
      <dgm:t>
        <a:bodyPr/>
        <a:lstStyle/>
        <a:p>
          <a:endParaRPr lang="en-US"/>
        </a:p>
      </dgm:t>
    </dgm:pt>
    <dgm:pt modelId="{FAB5801C-ABF0-4034-A430-295FEF8EF11A}" type="pres">
      <dgm:prSet presAssocID="{8D7312A4-9385-4117-8772-5C223507B3AE}" presName="spaceBetweenRectangles" presStyleCnt="0"/>
      <dgm:spPr/>
      <dgm:t>
        <a:bodyPr/>
        <a:lstStyle/>
        <a:p>
          <a:endParaRPr lang="en-US"/>
        </a:p>
      </dgm:t>
    </dgm:pt>
    <dgm:pt modelId="{46A998F7-9C3E-4972-99FB-7699F04DAFFC}" type="pres">
      <dgm:prSet presAssocID="{66624E9B-CE28-4066-B7C6-54CF296D25E3}" presName="composite" presStyleCnt="0"/>
      <dgm:spPr/>
      <dgm:t>
        <a:bodyPr/>
        <a:lstStyle/>
        <a:p>
          <a:endParaRPr lang="en-US"/>
        </a:p>
      </dgm:t>
    </dgm:pt>
    <dgm:pt modelId="{0F60CE5E-3E7F-42A8-A55E-6172465A9FF5}" type="pres">
      <dgm:prSet presAssocID="{66624E9B-CE28-4066-B7C6-54CF296D25E3}" presName="Parent1" presStyleLbl="node1" presStyleIdx="4" presStyleCnt="12" custLinFactX="-100000" custLinFactNeighborX="-119132" custLinFactNeighborY="279">
        <dgm:presLayoutVars>
          <dgm:chMax val="1"/>
          <dgm:chPref val="1"/>
          <dgm:bulletEnabled val="1"/>
        </dgm:presLayoutVars>
      </dgm:prSet>
      <dgm:spPr/>
      <dgm:t>
        <a:bodyPr/>
        <a:lstStyle/>
        <a:p>
          <a:endParaRPr lang="en-US"/>
        </a:p>
      </dgm:t>
    </dgm:pt>
    <dgm:pt modelId="{D63FBE50-8891-48D7-A9F2-47E7AA4230AB}" type="pres">
      <dgm:prSet presAssocID="{66624E9B-CE28-4066-B7C6-54CF296D25E3}" presName="Childtext1" presStyleLbl="revTx" presStyleIdx="2" presStyleCnt="6">
        <dgm:presLayoutVars>
          <dgm:chMax val="0"/>
          <dgm:chPref val="0"/>
          <dgm:bulletEnabled val="1"/>
        </dgm:presLayoutVars>
      </dgm:prSet>
      <dgm:spPr/>
      <dgm:t>
        <a:bodyPr/>
        <a:lstStyle/>
        <a:p>
          <a:endParaRPr lang="en-US"/>
        </a:p>
      </dgm:t>
    </dgm:pt>
    <dgm:pt modelId="{B3D8CA8C-4901-437E-A048-A43270BC4692}" type="pres">
      <dgm:prSet presAssocID="{66624E9B-CE28-4066-B7C6-54CF296D25E3}" presName="BalanceSpacing" presStyleCnt="0"/>
      <dgm:spPr/>
      <dgm:t>
        <a:bodyPr/>
        <a:lstStyle/>
        <a:p>
          <a:endParaRPr lang="en-US"/>
        </a:p>
      </dgm:t>
    </dgm:pt>
    <dgm:pt modelId="{A061AC45-86FD-4C42-81CF-A9655A5EAD8C}" type="pres">
      <dgm:prSet presAssocID="{66624E9B-CE28-4066-B7C6-54CF296D25E3}" presName="BalanceSpacing1" presStyleCnt="0"/>
      <dgm:spPr/>
      <dgm:t>
        <a:bodyPr/>
        <a:lstStyle/>
        <a:p>
          <a:endParaRPr lang="en-US"/>
        </a:p>
      </dgm:t>
    </dgm:pt>
    <dgm:pt modelId="{1CF05506-963E-4272-99BF-13EBA3D1CCE8}" type="pres">
      <dgm:prSet presAssocID="{FE7E802A-184B-4776-8A28-802BFB60CA05}" presName="Accent1Text" presStyleLbl="node1" presStyleIdx="5" presStyleCnt="12" custLinFactNeighborX="-56171" custLinFactNeighborY="-85412"/>
      <dgm:spPr/>
      <dgm:t>
        <a:bodyPr/>
        <a:lstStyle/>
        <a:p>
          <a:endParaRPr lang="en-US"/>
        </a:p>
      </dgm:t>
    </dgm:pt>
    <dgm:pt modelId="{8DECE515-FFED-4AB4-89D2-8A0B5CC64D5E}" type="pres">
      <dgm:prSet presAssocID="{FE7E802A-184B-4776-8A28-802BFB60CA05}" presName="spaceBetweenRectangles" presStyleCnt="0"/>
      <dgm:spPr/>
      <dgm:t>
        <a:bodyPr/>
        <a:lstStyle/>
        <a:p>
          <a:endParaRPr lang="en-US"/>
        </a:p>
      </dgm:t>
    </dgm:pt>
    <dgm:pt modelId="{078006C9-B7DC-4D07-A57F-45B883773F44}" type="pres">
      <dgm:prSet presAssocID="{441C81C7-A5A6-49E5-A4C7-8966D7C2BBDA}" presName="composite" presStyleCnt="0"/>
      <dgm:spPr/>
      <dgm:t>
        <a:bodyPr/>
        <a:lstStyle/>
        <a:p>
          <a:endParaRPr lang="en-US"/>
        </a:p>
      </dgm:t>
    </dgm:pt>
    <dgm:pt modelId="{06784679-28FB-4222-8006-4BE1C94442AD}" type="pres">
      <dgm:prSet presAssocID="{441C81C7-A5A6-49E5-A4C7-8966D7C2BBDA}" presName="Parent1" presStyleLbl="node1" presStyleIdx="6" presStyleCnt="12" custLinFactX="100000" custLinFactY="-69673" custLinFactNeighborX="121477" custLinFactNeighborY="-100000">
        <dgm:presLayoutVars>
          <dgm:chMax val="1"/>
          <dgm:chPref val="1"/>
          <dgm:bulletEnabled val="1"/>
        </dgm:presLayoutVars>
      </dgm:prSet>
      <dgm:spPr/>
      <dgm:t>
        <a:bodyPr/>
        <a:lstStyle/>
        <a:p>
          <a:endParaRPr lang="en-US"/>
        </a:p>
      </dgm:t>
    </dgm:pt>
    <dgm:pt modelId="{60907A2B-618E-4D6F-9292-2FB8989D22E9}" type="pres">
      <dgm:prSet presAssocID="{441C81C7-A5A6-49E5-A4C7-8966D7C2BBDA}" presName="Childtext1" presStyleLbl="revTx" presStyleIdx="3" presStyleCnt="6">
        <dgm:presLayoutVars>
          <dgm:chMax val="0"/>
          <dgm:chPref val="0"/>
          <dgm:bulletEnabled val="1"/>
        </dgm:presLayoutVars>
      </dgm:prSet>
      <dgm:spPr/>
      <dgm:t>
        <a:bodyPr/>
        <a:lstStyle/>
        <a:p>
          <a:endParaRPr lang="en-US"/>
        </a:p>
      </dgm:t>
    </dgm:pt>
    <dgm:pt modelId="{41D08977-7D6E-467F-B2C3-ACE54DC442A3}" type="pres">
      <dgm:prSet presAssocID="{441C81C7-A5A6-49E5-A4C7-8966D7C2BBDA}" presName="BalanceSpacing" presStyleCnt="0"/>
      <dgm:spPr/>
      <dgm:t>
        <a:bodyPr/>
        <a:lstStyle/>
        <a:p>
          <a:endParaRPr lang="en-US"/>
        </a:p>
      </dgm:t>
    </dgm:pt>
    <dgm:pt modelId="{DF9DF2F6-15BB-4CBA-914C-FB8CD7A9A134}" type="pres">
      <dgm:prSet presAssocID="{441C81C7-A5A6-49E5-A4C7-8966D7C2BBDA}" presName="BalanceSpacing1" presStyleCnt="0"/>
      <dgm:spPr/>
      <dgm:t>
        <a:bodyPr/>
        <a:lstStyle/>
        <a:p>
          <a:endParaRPr lang="en-US"/>
        </a:p>
      </dgm:t>
    </dgm:pt>
    <dgm:pt modelId="{0C6C5DAD-E761-4474-AD37-5A1D0E7BF8A9}" type="pres">
      <dgm:prSet presAssocID="{6CB35237-5E34-403E-8BFE-E25A5DDE649B}" presName="Accent1Text" presStyleLbl="node1" presStyleIdx="7" presStyleCnt="12" custLinFactNeighborX="61039" custLinFactNeighborY="-84601"/>
      <dgm:spPr/>
      <dgm:t>
        <a:bodyPr/>
        <a:lstStyle/>
        <a:p>
          <a:endParaRPr lang="en-US"/>
        </a:p>
      </dgm:t>
    </dgm:pt>
    <dgm:pt modelId="{96D81697-1380-44E6-B12E-045D8930295C}" type="pres">
      <dgm:prSet presAssocID="{6CB35237-5E34-403E-8BFE-E25A5DDE649B}" presName="spaceBetweenRectangles" presStyleCnt="0"/>
      <dgm:spPr/>
      <dgm:t>
        <a:bodyPr/>
        <a:lstStyle/>
        <a:p>
          <a:endParaRPr lang="en-US"/>
        </a:p>
      </dgm:t>
    </dgm:pt>
    <dgm:pt modelId="{492D6324-BD75-4828-8089-F79D748F32C5}" type="pres">
      <dgm:prSet presAssocID="{309C6B48-6AB3-4501-B345-88943FE5926F}" presName="composite" presStyleCnt="0"/>
      <dgm:spPr/>
      <dgm:t>
        <a:bodyPr/>
        <a:lstStyle/>
        <a:p>
          <a:endParaRPr lang="en-US"/>
        </a:p>
      </dgm:t>
    </dgm:pt>
    <dgm:pt modelId="{01064A04-F614-488C-9607-411BA3755D0F}" type="pres">
      <dgm:prSet presAssocID="{309C6B48-6AB3-4501-B345-88943FE5926F}" presName="Parent1" presStyleLbl="node1" presStyleIdx="8" presStyleCnt="12" custLinFactY="-69481" custLinFactNeighborX="4297" custLinFactNeighborY="-100000">
        <dgm:presLayoutVars>
          <dgm:chMax val="1"/>
          <dgm:chPref val="1"/>
          <dgm:bulletEnabled val="1"/>
        </dgm:presLayoutVars>
      </dgm:prSet>
      <dgm:spPr/>
      <dgm:t>
        <a:bodyPr/>
        <a:lstStyle/>
        <a:p>
          <a:endParaRPr lang="en-US"/>
        </a:p>
      </dgm:t>
    </dgm:pt>
    <dgm:pt modelId="{006C3393-7AA3-4136-8D0D-71778F4A5359}" type="pres">
      <dgm:prSet presAssocID="{309C6B48-6AB3-4501-B345-88943FE5926F}" presName="Childtext1" presStyleLbl="revTx" presStyleIdx="4" presStyleCnt="6">
        <dgm:presLayoutVars>
          <dgm:chMax val="0"/>
          <dgm:chPref val="0"/>
          <dgm:bulletEnabled val="1"/>
        </dgm:presLayoutVars>
      </dgm:prSet>
      <dgm:spPr/>
      <dgm:t>
        <a:bodyPr/>
        <a:lstStyle/>
        <a:p>
          <a:endParaRPr lang="en-US"/>
        </a:p>
      </dgm:t>
    </dgm:pt>
    <dgm:pt modelId="{EB43BD9E-C184-4FDD-8AD9-276B379F5AF0}" type="pres">
      <dgm:prSet presAssocID="{309C6B48-6AB3-4501-B345-88943FE5926F}" presName="BalanceSpacing" presStyleCnt="0"/>
      <dgm:spPr/>
      <dgm:t>
        <a:bodyPr/>
        <a:lstStyle/>
        <a:p>
          <a:endParaRPr lang="en-US"/>
        </a:p>
      </dgm:t>
    </dgm:pt>
    <dgm:pt modelId="{894865E5-1A78-446E-A2D6-B8C5105F4448}" type="pres">
      <dgm:prSet presAssocID="{309C6B48-6AB3-4501-B345-88943FE5926F}" presName="BalanceSpacing1" presStyleCnt="0"/>
      <dgm:spPr/>
      <dgm:t>
        <a:bodyPr/>
        <a:lstStyle/>
        <a:p>
          <a:endParaRPr lang="en-US"/>
        </a:p>
      </dgm:t>
    </dgm:pt>
    <dgm:pt modelId="{8A67F100-7EC3-4FAE-B520-5254DAC76BEB}" type="pres">
      <dgm:prSet presAssocID="{15D1DA58-75ED-4C62-A4B6-90F90DE59806}" presName="Accent1Text" presStyleLbl="node1" presStyleIdx="9" presStyleCnt="12" custLinFactY="-69481" custLinFactNeighborX="-1784" custLinFactNeighborY="-100000"/>
      <dgm:spPr/>
      <dgm:t>
        <a:bodyPr/>
        <a:lstStyle/>
        <a:p>
          <a:endParaRPr lang="en-US"/>
        </a:p>
      </dgm:t>
    </dgm:pt>
    <dgm:pt modelId="{C671D317-538F-4C1F-864A-D092D66214EC}" type="pres">
      <dgm:prSet presAssocID="{15D1DA58-75ED-4C62-A4B6-90F90DE59806}" presName="spaceBetweenRectangles" presStyleCnt="0"/>
      <dgm:spPr/>
      <dgm:t>
        <a:bodyPr/>
        <a:lstStyle/>
        <a:p>
          <a:endParaRPr lang="en-US"/>
        </a:p>
      </dgm:t>
    </dgm:pt>
    <dgm:pt modelId="{5F913634-1462-4A53-8E70-4FF88524189E}" type="pres">
      <dgm:prSet presAssocID="{14228CBB-0E24-45BD-ABCF-F7FC7404274E}" presName="composite" presStyleCnt="0"/>
      <dgm:spPr/>
      <dgm:t>
        <a:bodyPr/>
        <a:lstStyle/>
        <a:p>
          <a:endParaRPr lang="en-US"/>
        </a:p>
      </dgm:t>
    </dgm:pt>
    <dgm:pt modelId="{7DEB45D9-3897-4655-9B2B-27497A3B6066}" type="pres">
      <dgm:prSet presAssocID="{14228CBB-0E24-45BD-ABCF-F7FC7404274E}" presName="Parent1" presStyleLbl="node1" presStyleIdx="10" presStyleCnt="12" custLinFactX="64436" custLinFactY="-200000" custLinFactNeighborX="100000" custLinFactNeighborY="-224506">
        <dgm:presLayoutVars>
          <dgm:chMax val="1"/>
          <dgm:chPref val="1"/>
          <dgm:bulletEnabled val="1"/>
        </dgm:presLayoutVars>
      </dgm:prSet>
      <dgm:spPr/>
      <dgm:t>
        <a:bodyPr/>
        <a:lstStyle/>
        <a:p>
          <a:endParaRPr lang="en-US"/>
        </a:p>
      </dgm:t>
    </dgm:pt>
    <dgm:pt modelId="{72E9C329-9979-4D73-B7B9-F38C0F2CAADB}" type="pres">
      <dgm:prSet presAssocID="{14228CBB-0E24-45BD-ABCF-F7FC7404274E}" presName="Childtext1" presStyleLbl="revTx" presStyleIdx="5" presStyleCnt="6">
        <dgm:presLayoutVars>
          <dgm:chMax val="0"/>
          <dgm:chPref val="0"/>
          <dgm:bulletEnabled val="1"/>
        </dgm:presLayoutVars>
      </dgm:prSet>
      <dgm:spPr/>
      <dgm:t>
        <a:bodyPr/>
        <a:lstStyle/>
        <a:p>
          <a:endParaRPr lang="en-US"/>
        </a:p>
      </dgm:t>
    </dgm:pt>
    <dgm:pt modelId="{B40EC185-B8C0-414E-9F82-6D943E092416}" type="pres">
      <dgm:prSet presAssocID="{14228CBB-0E24-45BD-ABCF-F7FC7404274E}" presName="BalanceSpacing" presStyleCnt="0"/>
      <dgm:spPr/>
      <dgm:t>
        <a:bodyPr/>
        <a:lstStyle/>
        <a:p>
          <a:endParaRPr lang="en-US"/>
        </a:p>
      </dgm:t>
    </dgm:pt>
    <dgm:pt modelId="{CA4E9200-1912-4D3B-9E5E-57B49487E6CF}" type="pres">
      <dgm:prSet presAssocID="{14228CBB-0E24-45BD-ABCF-F7FC7404274E}" presName="BalanceSpacing1" presStyleCnt="0"/>
      <dgm:spPr/>
      <dgm:t>
        <a:bodyPr/>
        <a:lstStyle/>
        <a:p>
          <a:endParaRPr lang="en-US"/>
        </a:p>
      </dgm:t>
    </dgm:pt>
    <dgm:pt modelId="{660F6565-3C34-4D63-8654-853CC98FE02E}" type="pres">
      <dgm:prSet presAssocID="{FE586731-CBEE-455C-86C4-F7A6E21C1422}" presName="Accent1Text" presStyleLbl="node1" presStyleIdx="11" presStyleCnt="12" custLinFactX="96193" custLinFactY="-200000" custLinFactNeighborX="100000" custLinFactNeighborY="-224713"/>
      <dgm:spPr/>
      <dgm:t>
        <a:bodyPr/>
        <a:lstStyle/>
        <a:p>
          <a:endParaRPr lang="en-US"/>
        </a:p>
      </dgm:t>
    </dgm:pt>
  </dgm:ptLst>
  <dgm:cxnLst>
    <dgm:cxn modelId="{D3654C33-0226-48DE-A04C-569DBF6736C4}" srcId="{C9F40E1D-FE33-4A3E-90D8-4F4880C9C494}" destId="{F25AC693-9111-4D79-BB68-47346F5716A9}" srcOrd="1" destOrd="0" parTransId="{67182D0C-3CA9-4C0B-8C35-87BD2E77F0A2}" sibTransId="{8D7312A4-9385-4117-8772-5C223507B3AE}"/>
    <dgm:cxn modelId="{255A38E5-1386-47C2-A117-85A9DEBA92BD}" type="presOf" srcId="{6CB35237-5E34-403E-8BFE-E25A5DDE649B}" destId="{0C6C5DAD-E761-4474-AD37-5A1D0E7BF8A9}" srcOrd="0" destOrd="0" presId="urn:microsoft.com/office/officeart/2008/layout/AlternatingHexagons"/>
    <dgm:cxn modelId="{523AE4DA-5418-4BB7-ADA2-B0A8D178B564}" type="presOf" srcId="{14228CBB-0E24-45BD-ABCF-F7FC7404274E}" destId="{7DEB45D9-3897-4655-9B2B-27497A3B6066}" srcOrd="0" destOrd="0" presId="urn:microsoft.com/office/officeart/2008/layout/AlternatingHexagons"/>
    <dgm:cxn modelId="{D72C4C96-3003-4CE6-9662-AE925C5E065B}" srcId="{309C6B48-6AB3-4501-B345-88943FE5926F}" destId="{48D491A7-7AEC-4259-8E55-8E573DF13E40}" srcOrd="0" destOrd="0" parTransId="{08BB84DD-8C47-47F8-882D-F062E99D7E78}" sibTransId="{61555DDD-B0F8-4897-A0D6-8EB0FAC08F97}"/>
    <dgm:cxn modelId="{C5F36209-5923-4133-B53F-255FDC664422}" type="presOf" srcId="{C9F40E1D-FE33-4A3E-90D8-4F4880C9C494}" destId="{9425906B-71EA-4555-BBF8-F49D896C81D3}" srcOrd="0" destOrd="0" presId="urn:microsoft.com/office/officeart/2008/layout/AlternatingHexagons"/>
    <dgm:cxn modelId="{10909298-13E0-40EB-8779-EB40C65AB995}" srcId="{F25AC693-9111-4D79-BB68-47346F5716A9}" destId="{616587AF-F97E-42D4-AF80-D1E1A70C4733}" srcOrd="0" destOrd="0" parTransId="{F3FC6D93-BF47-4B28-9785-CA44965F3D93}" sibTransId="{6FD20525-9707-46E3-9C2E-7795D1A7975A}"/>
    <dgm:cxn modelId="{5ED9A5D3-084B-4AF8-86A3-5060249F8C19}" type="presOf" srcId="{FE7E802A-184B-4776-8A28-802BFB60CA05}" destId="{1CF05506-963E-4272-99BF-13EBA3D1CCE8}" srcOrd="0" destOrd="0" presId="urn:microsoft.com/office/officeart/2008/layout/AlternatingHexagons"/>
    <dgm:cxn modelId="{120B70BB-A6DB-45FB-8BCF-3CE97ECBE26C}" type="presOf" srcId="{66624E9B-CE28-4066-B7C6-54CF296D25E3}" destId="{0F60CE5E-3E7F-42A8-A55E-6172465A9FF5}" srcOrd="0" destOrd="0" presId="urn:microsoft.com/office/officeart/2008/layout/AlternatingHexagons"/>
    <dgm:cxn modelId="{07BE3498-948F-47DF-A1B3-32A28FFFF65F}" type="presOf" srcId="{D1EA7788-2773-408A-B641-5563F5935580}" destId="{3A672BAF-EC56-43A4-8720-347C77794E37}" srcOrd="0" destOrd="0" presId="urn:microsoft.com/office/officeart/2008/layout/AlternatingHexagons"/>
    <dgm:cxn modelId="{FEE34A6B-0E9F-49E1-89C7-A33FB0FB4503}" type="presOf" srcId="{8D7312A4-9385-4117-8772-5C223507B3AE}" destId="{85912A07-15C6-44EC-BE9E-F2B723B713BC}" srcOrd="0" destOrd="0" presId="urn:microsoft.com/office/officeart/2008/layout/AlternatingHexagons"/>
    <dgm:cxn modelId="{BC523C39-B89F-4C8E-8CD9-0A34CCA3E776}" type="presOf" srcId="{F25AC693-9111-4D79-BB68-47346F5716A9}" destId="{9E1725C8-08F6-4496-A0BD-A1EF00918F20}" srcOrd="0" destOrd="0" presId="urn:microsoft.com/office/officeart/2008/layout/AlternatingHexagons"/>
    <dgm:cxn modelId="{BFD370B3-4BAB-447C-838C-F99FD366813D}" type="presOf" srcId="{490A3F2C-76B5-4BF1-9127-58906CEE8C81}" destId="{EA841AB6-5CBC-4C59-A32D-A010C06EBF69}" srcOrd="0" destOrd="0" presId="urn:microsoft.com/office/officeart/2008/layout/AlternatingHexagons"/>
    <dgm:cxn modelId="{05BA6CCA-0E16-4300-A88F-EC4072A81B04}" type="presOf" srcId="{15D1DA58-75ED-4C62-A4B6-90F90DE59806}" destId="{8A67F100-7EC3-4FAE-B520-5254DAC76BEB}" srcOrd="0" destOrd="0" presId="urn:microsoft.com/office/officeart/2008/layout/AlternatingHexagons"/>
    <dgm:cxn modelId="{E7981597-3CD2-495E-8E3B-48D683F086DF}" type="presOf" srcId="{441C81C7-A5A6-49E5-A4C7-8966D7C2BBDA}" destId="{06784679-28FB-4222-8006-4BE1C94442AD}" srcOrd="0" destOrd="0" presId="urn:microsoft.com/office/officeart/2008/layout/AlternatingHexagons"/>
    <dgm:cxn modelId="{77C30663-C51D-4C65-AEA7-11F164B69EEE}" type="presOf" srcId="{3559A32D-B180-43C6-A115-A72E968F217B}" destId="{D63FBE50-8891-48D7-A9F2-47E7AA4230AB}" srcOrd="0" destOrd="0" presId="urn:microsoft.com/office/officeart/2008/layout/AlternatingHexagons"/>
    <dgm:cxn modelId="{3B5D3572-8B06-48A6-870D-84505B3B4AB9}" srcId="{D1EA7788-2773-408A-B641-5563F5935580}" destId="{E9D941B0-0E7E-47F9-A3CA-A4EECA12ADB5}" srcOrd="0" destOrd="0" parTransId="{CA0B6705-989A-4F9D-82DD-95F2D3812E35}" sibTransId="{D4951F3B-0258-4A6D-A2F4-FD3E40B54AAB}"/>
    <dgm:cxn modelId="{3023FFEA-580A-4858-8A70-A35DC1A8E7E9}" srcId="{C9F40E1D-FE33-4A3E-90D8-4F4880C9C494}" destId="{D1EA7788-2773-408A-B641-5563F5935580}" srcOrd="0" destOrd="0" parTransId="{624D9619-8904-4565-B372-9314A020458E}" sibTransId="{490A3F2C-76B5-4BF1-9127-58906CEE8C81}"/>
    <dgm:cxn modelId="{3B83EB05-1C88-4958-B5E6-12292CF629DA}" type="presOf" srcId="{48D491A7-7AEC-4259-8E55-8E573DF13E40}" destId="{006C3393-7AA3-4136-8D0D-71778F4A5359}" srcOrd="0" destOrd="0" presId="urn:microsoft.com/office/officeart/2008/layout/AlternatingHexagons"/>
    <dgm:cxn modelId="{011B4D57-F763-4CDE-B4D1-9A46A326D233}" type="presOf" srcId="{FE586731-CBEE-455C-86C4-F7A6E21C1422}" destId="{660F6565-3C34-4D63-8654-853CC98FE02E}" srcOrd="0" destOrd="0" presId="urn:microsoft.com/office/officeart/2008/layout/AlternatingHexagons"/>
    <dgm:cxn modelId="{5C187C81-BE14-4E61-A773-B02ED7DB89FE}" type="presOf" srcId="{E9D941B0-0E7E-47F9-A3CA-A4EECA12ADB5}" destId="{EE283C2D-ABDA-417F-9DBB-CE58261D7634}" srcOrd="0" destOrd="0" presId="urn:microsoft.com/office/officeart/2008/layout/AlternatingHexagons"/>
    <dgm:cxn modelId="{2672A776-F457-492E-B650-A8E7770970F0}" srcId="{C9F40E1D-FE33-4A3E-90D8-4F4880C9C494}" destId="{441C81C7-A5A6-49E5-A4C7-8966D7C2BBDA}" srcOrd="3" destOrd="0" parTransId="{1D573B01-0796-4EC4-8025-D265975D5AF9}" sibTransId="{6CB35237-5E34-403E-8BFE-E25A5DDE649B}"/>
    <dgm:cxn modelId="{6847171A-26F4-4FFB-83BD-BE6BBA6D3375}" srcId="{C9F40E1D-FE33-4A3E-90D8-4F4880C9C494}" destId="{14228CBB-0E24-45BD-ABCF-F7FC7404274E}" srcOrd="5" destOrd="0" parTransId="{A7D7704C-9D44-408B-9136-81EA4975D119}" sibTransId="{FE586731-CBEE-455C-86C4-F7A6E21C1422}"/>
    <dgm:cxn modelId="{CAD4C52B-773F-4A43-90F2-A398571C6019}" srcId="{C9F40E1D-FE33-4A3E-90D8-4F4880C9C494}" destId="{309C6B48-6AB3-4501-B345-88943FE5926F}" srcOrd="4" destOrd="0" parTransId="{696170EE-2C5A-4673-968E-12F81330A716}" sibTransId="{15D1DA58-75ED-4C62-A4B6-90F90DE59806}"/>
    <dgm:cxn modelId="{549155D9-55C2-4DE6-B062-40CFEA9F4C5D}" type="presOf" srcId="{309C6B48-6AB3-4501-B345-88943FE5926F}" destId="{01064A04-F614-488C-9607-411BA3755D0F}" srcOrd="0" destOrd="0" presId="urn:microsoft.com/office/officeart/2008/layout/AlternatingHexagons"/>
    <dgm:cxn modelId="{14180A20-2582-40A7-A352-F8B3D1B1BC49}" srcId="{66624E9B-CE28-4066-B7C6-54CF296D25E3}" destId="{3559A32D-B180-43C6-A115-A72E968F217B}" srcOrd="0" destOrd="0" parTransId="{8E1C97CC-B999-4F18-B59B-B84694BA60A6}" sibTransId="{1210ACE6-4EB2-4CA0-80B9-947060CF3C89}"/>
    <dgm:cxn modelId="{F4E228E1-FE6B-4D1B-915D-BFE3CD79D017}" srcId="{C9F40E1D-FE33-4A3E-90D8-4F4880C9C494}" destId="{66624E9B-CE28-4066-B7C6-54CF296D25E3}" srcOrd="2" destOrd="0" parTransId="{66F11451-4826-4588-A6F2-214DC6826F6A}" sibTransId="{FE7E802A-184B-4776-8A28-802BFB60CA05}"/>
    <dgm:cxn modelId="{79B558AB-292D-43F7-8E67-A0D6ED6DD4EB}" type="presOf" srcId="{616587AF-F97E-42D4-AF80-D1E1A70C4733}" destId="{C8E2174C-D1C5-44BF-B378-194651E5879E}" srcOrd="0" destOrd="0" presId="urn:microsoft.com/office/officeart/2008/layout/AlternatingHexagons"/>
    <dgm:cxn modelId="{1391A075-D5EC-4E9E-99C6-78765B809B4B}" type="presParOf" srcId="{9425906B-71EA-4555-BBF8-F49D896C81D3}" destId="{F83C8C33-9AFF-4212-B50A-488F36A57C7B}" srcOrd="0" destOrd="0" presId="urn:microsoft.com/office/officeart/2008/layout/AlternatingHexagons"/>
    <dgm:cxn modelId="{FC808E6E-9C7B-4B2F-A0FB-8E65429BCF56}" type="presParOf" srcId="{F83C8C33-9AFF-4212-B50A-488F36A57C7B}" destId="{3A672BAF-EC56-43A4-8720-347C77794E37}" srcOrd="0" destOrd="0" presId="urn:microsoft.com/office/officeart/2008/layout/AlternatingHexagons"/>
    <dgm:cxn modelId="{BCF667CE-ECEE-46E4-9052-7B77496D68F5}" type="presParOf" srcId="{F83C8C33-9AFF-4212-B50A-488F36A57C7B}" destId="{EE283C2D-ABDA-417F-9DBB-CE58261D7634}" srcOrd="1" destOrd="0" presId="urn:microsoft.com/office/officeart/2008/layout/AlternatingHexagons"/>
    <dgm:cxn modelId="{06316BA3-A81C-4A2D-897C-766323ABB712}" type="presParOf" srcId="{F83C8C33-9AFF-4212-B50A-488F36A57C7B}" destId="{2CE3AB2A-DEE2-4888-81B3-C769C6C6DC23}" srcOrd="2" destOrd="0" presId="urn:microsoft.com/office/officeart/2008/layout/AlternatingHexagons"/>
    <dgm:cxn modelId="{07B4E4F1-1787-42B4-92A1-09FA48C8DD86}" type="presParOf" srcId="{F83C8C33-9AFF-4212-B50A-488F36A57C7B}" destId="{9A756810-448E-48CD-BCE9-D8AAB61FDF4D}" srcOrd="3" destOrd="0" presId="urn:microsoft.com/office/officeart/2008/layout/AlternatingHexagons"/>
    <dgm:cxn modelId="{7CFDAD61-B126-4873-9D84-2F2F0C592BC6}" type="presParOf" srcId="{F83C8C33-9AFF-4212-B50A-488F36A57C7B}" destId="{EA841AB6-5CBC-4C59-A32D-A010C06EBF69}" srcOrd="4" destOrd="0" presId="urn:microsoft.com/office/officeart/2008/layout/AlternatingHexagons"/>
    <dgm:cxn modelId="{5F060BB4-9C47-499D-A985-C6ED6D6E9CBB}" type="presParOf" srcId="{9425906B-71EA-4555-BBF8-F49D896C81D3}" destId="{B15980E3-35AF-4E39-A7E1-2B7962545FD3}" srcOrd="1" destOrd="0" presId="urn:microsoft.com/office/officeart/2008/layout/AlternatingHexagons"/>
    <dgm:cxn modelId="{C06C47E5-219C-4EF3-81C1-309A59FDF287}" type="presParOf" srcId="{9425906B-71EA-4555-BBF8-F49D896C81D3}" destId="{FBC95ABD-54B9-48A2-AB75-9F1A1E936441}" srcOrd="2" destOrd="0" presId="urn:microsoft.com/office/officeart/2008/layout/AlternatingHexagons"/>
    <dgm:cxn modelId="{8F5C621A-676D-4FC1-9FEE-0A4ECB208E4C}" type="presParOf" srcId="{FBC95ABD-54B9-48A2-AB75-9F1A1E936441}" destId="{9E1725C8-08F6-4496-A0BD-A1EF00918F20}" srcOrd="0" destOrd="0" presId="urn:microsoft.com/office/officeart/2008/layout/AlternatingHexagons"/>
    <dgm:cxn modelId="{3AB2C36D-BA96-4468-A42C-F3FF90488E92}" type="presParOf" srcId="{FBC95ABD-54B9-48A2-AB75-9F1A1E936441}" destId="{C8E2174C-D1C5-44BF-B378-194651E5879E}" srcOrd="1" destOrd="0" presId="urn:microsoft.com/office/officeart/2008/layout/AlternatingHexagons"/>
    <dgm:cxn modelId="{79805274-6AA8-4304-AD9A-C451EBA4CC11}" type="presParOf" srcId="{FBC95ABD-54B9-48A2-AB75-9F1A1E936441}" destId="{C7F8AB02-1EF5-4651-90FB-E8E543282EC7}" srcOrd="2" destOrd="0" presId="urn:microsoft.com/office/officeart/2008/layout/AlternatingHexagons"/>
    <dgm:cxn modelId="{A44BE0E1-1A7D-4338-8A65-ED0C6D8149D0}" type="presParOf" srcId="{FBC95ABD-54B9-48A2-AB75-9F1A1E936441}" destId="{BB668A5E-480F-4940-B096-526BE7C16A55}" srcOrd="3" destOrd="0" presId="urn:microsoft.com/office/officeart/2008/layout/AlternatingHexagons"/>
    <dgm:cxn modelId="{67E3E96A-526E-4516-81C1-913FE8EBD7E1}" type="presParOf" srcId="{FBC95ABD-54B9-48A2-AB75-9F1A1E936441}" destId="{85912A07-15C6-44EC-BE9E-F2B723B713BC}" srcOrd="4" destOrd="0" presId="urn:microsoft.com/office/officeart/2008/layout/AlternatingHexagons"/>
    <dgm:cxn modelId="{89081E60-228E-4807-8883-AE47C972DE44}" type="presParOf" srcId="{9425906B-71EA-4555-BBF8-F49D896C81D3}" destId="{FAB5801C-ABF0-4034-A430-295FEF8EF11A}" srcOrd="3" destOrd="0" presId="urn:microsoft.com/office/officeart/2008/layout/AlternatingHexagons"/>
    <dgm:cxn modelId="{4FE27EB8-93D1-476B-AAAD-B75769BBA12C}" type="presParOf" srcId="{9425906B-71EA-4555-BBF8-F49D896C81D3}" destId="{46A998F7-9C3E-4972-99FB-7699F04DAFFC}" srcOrd="4" destOrd="0" presId="urn:microsoft.com/office/officeart/2008/layout/AlternatingHexagons"/>
    <dgm:cxn modelId="{7185FE98-BB75-46D9-87FC-2373ED5BFF2D}" type="presParOf" srcId="{46A998F7-9C3E-4972-99FB-7699F04DAFFC}" destId="{0F60CE5E-3E7F-42A8-A55E-6172465A9FF5}" srcOrd="0" destOrd="0" presId="urn:microsoft.com/office/officeart/2008/layout/AlternatingHexagons"/>
    <dgm:cxn modelId="{53923240-8A22-4542-8CCE-B643C7CDE208}" type="presParOf" srcId="{46A998F7-9C3E-4972-99FB-7699F04DAFFC}" destId="{D63FBE50-8891-48D7-A9F2-47E7AA4230AB}" srcOrd="1" destOrd="0" presId="urn:microsoft.com/office/officeart/2008/layout/AlternatingHexagons"/>
    <dgm:cxn modelId="{583B9689-5824-40E8-A376-DCC36A06CB8C}" type="presParOf" srcId="{46A998F7-9C3E-4972-99FB-7699F04DAFFC}" destId="{B3D8CA8C-4901-437E-A048-A43270BC4692}" srcOrd="2" destOrd="0" presId="urn:microsoft.com/office/officeart/2008/layout/AlternatingHexagons"/>
    <dgm:cxn modelId="{A873C8F9-CF97-4B3B-BC56-63F54C3738CC}" type="presParOf" srcId="{46A998F7-9C3E-4972-99FB-7699F04DAFFC}" destId="{A061AC45-86FD-4C42-81CF-A9655A5EAD8C}" srcOrd="3" destOrd="0" presId="urn:microsoft.com/office/officeart/2008/layout/AlternatingHexagons"/>
    <dgm:cxn modelId="{B1B13553-8C03-4090-B352-9BB4F3F9E9A3}" type="presParOf" srcId="{46A998F7-9C3E-4972-99FB-7699F04DAFFC}" destId="{1CF05506-963E-4272-99BF-13EBA3D1CCE8}" srcOrd="4" destOrd="0" presId="urn:microsoft.com/office/officeart/2008/layout/AlternatingHexagons"/>
    <dgm:cxn modelId="{95598759-8B73-4867-B65D-14AE8EB4EDA9}" type="presParOf" srcId="{9425906B-71EA-4555-BBF8-F49D896C81D3}" destId="{8DECE515-FFED-4AB4-89D2-8A0B5CC64D5E}" srcOrd="5" destOrd="0" presId="urn:microsoft.com/office/officeart/2008/layout/AlternatingHexagons"/>
    <dgm:cxn modelId="{957AFFB6-8C99-44B5-B187-50D56EF90C28}" type="presParOf" srcId="{9425906B-71EA-4555-BBF8-F49D896C81D3}" destId="{078006C9-B7DC-4D07-A57F-45B883773F44}" srcOrd="6" destOrd="0" presId="urn:microsoft.com/office/officeart/2008/layout/AlternatingHexagons"/>
    <dgm:cxn modelId="{C70C2156-3AD1-43DD-B7BB-66140CF28945}" type="presParOf" srcId="{078006C9-B7DC-4D07-A57F-45B883773F44}" destId="{06784679-28FB-4222-8006-4BE1C94442AD}" srcOrd="0" destOrd="0" presId="urn:microsoft.com/office/officeart/2008/layout/AlternatingHexagons"/>
    <dgm:cxn modelId="{7E6920EC-84BD-49B6-950E-E821CB3FED88}" type="presParOf" srcId="{078006C9-B7DC-4D07-A57F-45B883773F44}" destId="{60907A2B-618E-4D6F-9292-2FB8989D22E9}" srcOrd="1" destOrd="0" presId="urn:microsoft.com/office/officeart/2008/layout/AlternatingHexagons"/>
    <dgm:cxn modelId="{0047F79D-DFE4-4E10-A78F-9217FC5E7AAB}" type="presParOf" srcId="{078006C9-B7DC-4D07-A57F-45B883773F44}" destId="{41D08977-7D6E-467F-B2C3-ACE54DC442A3}" srcOrd="2" destOrd="0" presId="urn:microsoft.com/office/officeart/2008/layout/AlternatingHexagons"/>
    <dgm:cxn modelId="{B959C9AB-C933-4C82-887A-1CC355887D2E}" type="presParOf" srcId="{078006C9-B7DC-4D07-A57F-45B883773F44}" destId="{DF9DF2F6-15BB-4CBA-914C-FB8CD7A9A134}" srcOrd="3" destOrd="0" presId="urn:microsoft.com/office/officeart/2008/layout/AlternatingHexagons"/>
    <dgm:cxn modelId="{E55342B9-B936-454E-AF6B-42BF2CAEE2E4}" type="presParOf" srcId="{078006C9-B7DC-4D07-A57F-45B883773F44}" destId="{0C6C5DAD-E761-4474-AD37-5A1D0E7BF8A9}" srcOrd="4" destOrd="0" presId="urn:microsoft.com/office/officeart/2008/layout/AlternatingHexagons"/>
    <dgm:cxn modelId="{74963A3A-978D-4F39-A797-5CA8BD7ADCE4}" type="presParOf" srcId="{9425906B-71EA-4555-BBF8-F49D896C81D3}" destId="{96D81697-1380-44E6-B12E-045D8930295C}" srcOrd="7" destOrd="0" presId="urn:microsoft.com/office/officeart/2008/layout/AlternatingHexagons"/>
    <dgm:cxn modelId="{ABBA8AE1-897F-42FA-AF65-FEB45EAF0880}" type="presParOf" srcId="{9425906B-71EA-4555-BBF8-F49D896C81D3}" destId="{492D6324-BD75-4828-8089-F79D748F32C5}" srcOrd="8" destOrd="0" presId="urn:microsoft.com/office/officeart/2008/layout/AlternatingHexagons"/>
    <dgm:cxn modelId="{90DF06F1-2E79-4346-9713-A5311CDF890B}" type="presParOf" srcId="{492D6324-BD75-4828-8089-F79D748F32C5}" destId="{01064A04-F614-488C-9607-411BA3755D0F}" srcOrd="0" destOrd="0" presId="urn:microsoft.com/office/officeart/2008/layout/AlternatingHexagons"/>
    <dgm:cxn modelId="{623198B9-7EDB-46E1-878A-FFE1CC237119}" type="presParOf" srcId="{492D6324-BD75-4828-8089-F79D748F32C5}" destId="{006C3393-7AA3-4136-8D0D-71778F4A5359}" srcOrd="1" destOrd="0" presId="urn:microsoft.com/office/officeart/2008/layout/AlternatingHexagons"/>
    <dgm:cxn modelId="{8AF2793E-07CF-481A-B846-17582F22427A}" type="presParOf" srcId="{492D6324-BD75-4828-8089-F79D748F32C5}" destId="{EB43BD9E-C184-4FDD-8AD9-276B379F5AF0}" srcOrd="2" destOrd="0" presId="urn:microsoft.com/office/officeart/2008/layout/AlternatingHexagons"/>
    <dgm:cxn modelId="{64479B57-CB69-403C-B04E-726C7521A47E}" type="presParOf" srcId="{492D6324-BD75-4828-8089-F79D748F32C5}" destId="{894865E5-1A78-446E-A2D6-B8C5105F4448}" srcOrd="3" destOrd="0" presId="urn:microsoft.com/office/officeart/2008/layout/AlternatingHexagons"/>
    <dgm:cxn modelId="{01C89816-6124-4962-8D33-4AA8E854567F}" type="presParOf" srcId="{492D6324-BD75-4828-8089-F79D748F32C5}" destId="{8A67F100-7EC3-4FAE-B520-5254DAC76BEB}" srcOrd="4" destOrd="0" presId="urn:microsoft.com/office/officeart/2008/layout/AlternatingHexagons"/>
    <dgm:cxn modelId="{A5120220-76E0-410E-8CC3-BBB607EBCD24}" type="presParOf" srcId="{9425906B-71EA-4555-BBF8-F49D896C81D3}" destId="{C671D317-538F-4C1F-864A-D092D66214EC}" srcOrd="9" destOrd="0" presId="urn:microsoft.com/office/officeart/2008/layout/AlternatingHexagons"/>
    <dgm:cxn modelId="{774BC87C-EBB8-4BD4-8953-544C3A7EAF4F}" type="presParOf" srcId="{9425906B-71EA-4555-BBF8-F49D896C81D3}" destId="{5F913634-1462-4A53-8E70-4FF88524189E}" srcOrd="10" destOrd="0" presId="urn:microsoft.com/office/officeart/2008/layout/AlternatingHexagons"/>
    <dgm:cxn modelId="{279197D4-A756-40F9-9380-7C99F6A184A7}" type="presParOf" srcId="{5F913634-1462-4A53-8E70-4FF88524189E}" destId="{7DEB45D9-3897-4655-9B2B-27497A3B6066}" srcOrd="0" destOrd="0" presId="urn:microsoft.com/office/officeart/2008/layout/AlternatingHexagons"/>
    <dgm:cxn modelId="{28AFC726-C987-4A1F-BE48-5925685B4DC9}" type="presParOf" srcId="{5F913634-1462-4A53-8E70-4FF88524189E}" destId="{72E9C329-9979-4D73-B7B9-F38C0F2CAADB}" srcOrd="1" destOrd="0" presId="urn:microsoft.com/office/officeart/2008/layout/AlternatingHexagons"/>
    <dgm:cxn modelId="{9E406086-4C25-4B2A-86A5-EF2C2AB5A076}" type="presParOf" srcId="{5F913634-1462-4A53-8E70-4FF88524189E}" destId="{B40EC185-B8C0-414E-9F82-6D943E092416}" srcOrd="2" destOrd="0" presId="urn:microsoft.com/office/officeart/2008/layout/AlternatingHexagons"/>
    <dgm:cxn modelId="{1E2DCF5C-B468-4767-8F1E-B3EDBC0830E8}" type="presParOf" srcId="{5F913634-1462-4A53-8E70-4FF88524189E}" destId="{CA4E9200-1912-4D3B-9E5E-57B49487E6CF}" srcOrd="3" destOrd="0" presId="urn:microsoft.com/office/officeart/2008/layout/AlternatingHexagons"/>
    <dgm:cxn modelId="{623E6A08-452A-4DD3-B349-486E0EFA25A9}" type="presParOf" srcId="{5F913634-1462-4A53-8E70-4FF88524189E}" destId="{660F6565-3C34-4D63-8654-853CC98FE02E}"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F966A5-B0F9-467D-9AC1-3A908D01B8F7}" type="doc">
      <dgm:prSet loTypeId="urn:microsoft.com/office/officeart/2008/layout/AlternatingHexagons" loCatId="list" qsTypeId="urn:microsoft.com/office/officeart/2005/8/quickstyle/simple3" qsCatId="simple" csTypeId="urn:microsoft.com/office/officeart/2005/8/colors/colorful1#2" csCatId="colorful" phldr="1"/>
      <dgm:spPr/>
      <dgm:t>
        <a:bodyPr/>
        <a:lstStyle/>
        <a:p>
          <a:endParaRPr lang="en-US"/>
        </a:p>
      </dgm:t>
    </dgm:pt>
    <dgm:pt modelId="{3566AEDD-C0B7-438E-AD82-1B2275D1FF26}">
      <dgm:prSet phldrT="[Text]" custT="1"/>
      <dgm:spPr/>
      <dgm:t>
        <a:bodyPr/>
        <a:lstStyle/>
        <a:p>
          <a:r>
            <a:rPr lang="en-US" sz="1200" dirty="0" smtClean="0"/>
            <a:t>Barbers/ Hairdresser</a:t>
          </a:r>
          <a:endParaRPr lang="en-US" sz="1200" dirty="0"/>
        </a:p>
      </dgm:t>
    </dgm:pt>
    <dgm:pt modelId="{205D4C01-38DB-4D7B-8CF8-537DE4B8B79B}" type="parTrans" cxnId="{8D8E798C-C43D-4269-B63D-520E1824AA99}">
      <dgm:prSet/>
      <dgm:spPr/>
      <dgm:t>
        <a:bodyPr/>
        <a:lstStyle/>
        <a:p>
          <a:endParaRPr lang="en-US"/>
        </a:p>
      </dgm:t>
    </dgm:pt>
    <dgm:pt modelId="{A1BC549A-064D-4139-8C4D-A9EA4D424E46}" type="sibTrans" cxnId="{8D8E798C-C43D-4269-B63D-520E1824AA99}">
      <dgm:prSet custT="1"/>
      <dgm:spPr/>
      <dgm:t>
        <a:bodyPr/>
        <a:lstStyle/>
        <a:p>
          <a:r>
            <a:rPr lang="en-US" sz="1200" dirty="0" smtClean="0"/>
            <a:t>Personal Trainer</a:t>
          </a:r>
          <a:endParaRPr lang="en-US" sz="1200" dirty="0"/>
        </a:p>
      </dgm:t>
    </dgm:pt>
    <dgm:pt modelId="{15742DDF-EF4D-45C6-946D-546115523A54}">
      <dgm:prSet phldrT="[Text]" phldr="1" custT="1"/>
      <dgm:spPr/>
      <dgm:t>
        <a:bodyPr/>
        <a:lstStyle/>
        <a:p>
          <a:endParaRPr lang="en-US" sz="1200"/>
        </a:p>
      </dgm:t>
    </dgm:pt>
    <dgm:pt modelId="{ED939BCD-38C6-4303-A67B-90FE859ED9D5}" type="parTrans" cxnId="{BDF36B16-35BC-4943-A337-2C15F7566E41}">
      <dgm:prSet/>
      <dgm:spPr/>
      <dgm:t>
        <a:bodyPr/>
        <a:lstStyle/>
        <a:p>
          <a:endParaRPr lang="en-US"/>
        </a:p>
      </dgm:t>
    </dgm:pt>
    <dgm:pt modelId="{2F045FE5-3447-4B22-83C9-5F3D98A2F67E}" type="sibTrans" cxnId="{BDF36B16-35BC-4943-A337-2C15F7566E41}">
      <dgm:prSet/>
      <dgm:spPr/>
      <dgm:t>
        <a:bodyPr/>
        <a:lstStyle/>
        <a:p>
          <a:endParaRPr lang="en-US"/>
        </a:p>
      </dgm:t>
    </dgm:pt>
    <dgm:pt modelId="{8E09DC8F-36C6-404D-9602-F0DE89227B22}">
      <dgm:prSet phldrT="[Text]" custT="1"/>
      <dgm:spPr>
        <a:solidFill>
          <a:schemeClr val="accent2">
            <a:lumMod val="60000"/>
            <a:lumOff val="40000"/>
          </a:schemeClr>
        </a:solidFill>
      </dgm:spPr>
      <dgm:t>
        <a:bodyPr/>
        <a:lstStyle/>
        <a:p>
          <a:r>
            <a:rPr lang="en-US" sz="1200" dirty="0" smtClean="0"/>
            <a:t>YOU</a:t>
          </a:r>
          <a:endParaRPr lang="en-US" sz="1200" dirty="0"/>
        </a:p>
      </dgm:t>
    </dgm:pt>
    <dgm:pt modelId="{4C13D0E6-BF68-47E5-940C-1342A0C50B5C}" type="parTrans" cxnId="{A1000E72-A726-462D-9E84-B4EC0798C74C}">
      <dgm:prSet/>
      <dgm:spPr/>
      <dgm:t>
        <a:bodyPr/>
        <a:lstStyle/>
        <a:p>
          <a:endParaRPr lang="en-US"/>
        </a:p>
      </dgm:t>
    </dgm:pt>
    <dgm:pt modelId="{BC59A2D3-E417-4954-A426-C0FCF590127F}" type="sibTrans" cxnId="{A1000E72-A726-462D-9E84-B4EC0798C74C}">
      <dgm:prSet custT="1"/>
      <dgm:spPr/>
      <dgm:t>
        <a:bodyPr/>
        <a:lstStyle/>
        <a:p>
          <a:r>
            <a:rPr lang="en-US" sz="1200" dirty="0" smtClean="0"/>
            <a:t>Nail Salon</a:t>
          </a:r>
          <a:endParaRPr lang="en-US" sz="1200" dirty="0"/>
        </a:p>
      </dgm:t>
    </dgm:pt>
    <dgm:pt modelId="{0FF22C7B-C5E4-42EE-9DAE-BA961BAAB159}">
      <dgm:prSet phldrT="[Text]" phldr="1" custT="1"/>
      <dgm:spPr/>
      <dgm:t>
        <a:bodyPr/>
        <a:lstStyle/>
        <a:p>
          <a:endParaRPr lang="en-US" sz="1200"/>
        </a:p>
      </dgm:t>
    </dgm:pt>
    <dgm:pt modelId="{A7068FBD-3CFE-4DB4-8E4B-D9C13183C9A7}" type="parTrans" cxnId="{70ECD294-7B38-43A4-B014-CED75684D5C1}">
      <dgm:prSet/>
      <dgm:spPr/>
      <dgm:t>
        <a:bodyPr/>
        <a:lstStyle/>
        <a:p>
          <a:endParaRPr lang="en-US"/>
        </a:p>
      </dgm:t>
    </dgm:pt>
    <dgm:pt modelId="{3DD5A3E2-A7EF-4453-94EE-21DBF32A7567}" type="sibTrans" cxnId="{70ECD294-7B38-43A4-B014-CED75684D5C1}">
      <dgm:prSet/>
      <dgm:spPr/>
      <dgm:t>
        <a:bodyPr/>
        <a:lstStyle/>
        <a:p>
          <a:endParaRPr lang="en-US"/>
        </a:p>
      </dgm:t>
    </dgm:pt>
    <dgm:pt modelId="{E6502E73-9F93-4167-947E-C9B8D406ADEC}">
      <dgm:prSet phldrT="[Text]" custT="1"/>
      <dgm:spPr/>
      <dgm:t>
        <a:bodyPr/>
        <a:lstStyle/>
        <a:p>
          <a:r>
            <a:rPr lang="en-US" sz="1200" dirty="0" smtClean="0"/>
            <a:t>Dentist</a:t>
          </a:r>
          <a:endParaRPr lang="en-US" sz="1200" dirty="0"/>
        </a:p>
      </dgm:t>
    </dgm:pt>
    <dgm:pt modelId="{5AD0A8FC-42FB-47F5-ABF0-A763F28102F9}" type="parTrans" cxnId="{1C9F1827-CFC5-4A37-A7D5-B633A1CFF21F}">
      <dgm:prSet/>
      <dgm:spPr/>
      <dgm:t>
        <a:bodyPr/>
        <a:lstStyle/>
        <a:p>
          <a:endParaRPr lang="en-US"/>
        </a:p>
      </dgm:t>
    </dgm:pt>
    <dgm:pt modelId="{C7FF991D-47FE-4599-A7FD-D4502751AA54}" type="sibTrans" cxnId="{1C9F1827-CFC5-4A37-A7D5-B633A1CFF21F}">
      <dgm:prSet custT="1"/>
      <dgm:spPr/>
      <dgm:t>
        <a:bodyPr/>
        <a:lstStyle/>
        <a:p>
          <a:r>
            <a:rPr lang="en-US" sz="1200" dirty="0" smtClean="0"/>
            <a:t>Yoga Instructor</a:t>
          </a:r>
          <a:endParaRPr lang="en-US" sz="1200" dirty="0"/>
        </a:p>
      </dgm:t>
    </dgm:pt>
    <dgm:pt modelId="{60D63F86-CA89-45DE-8554-A999C2CB7BFE}">
      <dgm:prSet phldrT="[Text]" phldr="1" custT="1"/>
      <dgm:spPr/>
      <dgm:t>
        <a:bodyPr/>
        <a:lstStyle/>
        <a:p>
          <a:endParaRPr lang="en-US" sz="1200" dirty="0"/>
        </a:p>
      </dgm:t>
    </dgm:pt>
    <dgm:pt modelId="{84771D6F-9A19-4941-A5A0-89D7438B797E}" type="parTrans" cxnId="{7A5A5903-CDAB-42B2-B870-5DB62212214F}">
      <dgm:prSet/>
      <dgm:spPr/>
      <dgm:t>
        <a:bodyPr/>
        <a:lstStyle/>
        <a:p>
          <a:endParaRPr lang="en-US"/>
        </a:p>
      </dgm:t>
    </dgm:pt>
    <dgm:pt modelId="{0605A9D7-27AA-4BB2-9891-29DA3B4AE9AB}" type="sibTrans" cxnId="{7A5A5903-CDAB-42B2-B870-5DB62212214F}">
      <dgm:prSet/>
      <dgm:spPr/>
      <dgm:t>
        <a:bodyPr/>
        <a:lstStyle/>
        <a:p>
          <a:endParaRPr lang="en-US"/>
        </a:p>
      </dgm:t>
    </dgm:pt>
    <dgm:pt modelId="{4DB036CC-9E46-4657-9322-B930E915F42C}">
      <dgm:prSet custT="1"/>
      <dgm:spPr/>
      <dgm:t>
        <a:bodyPr/>
        <a:lstStyle/>
        <a:p>
          <a:r>
            <a:rPr lang="en-US" sz="1200" dirty="0" smtClean="0"/>
            <a:t>Bartender/ Waitress</a:t>
          </a:r>
          <a:endParaRPr lang="en-US" sz="1200" dirty="0"/>
        </a:p>
      </dgm:t>
    </dgm:pt>
    <dgm:pt modelId="{A57C3FE9-672D-47EF-9D57-EC5DF305EEED}" type="parTrans" cxnId="{604452FF-7343-4F58-9142-85B1F60BEFA0}">
      <dgm:prSet/>
      <dgm:spPr/>
      <dgm:t>
        <a:bodyPr/>
        <a:lstStyle/>
        <a:p>
          <a:endParaRPr lang="en-US"/>
        </a:p>
      </dgm:t>
    </dgm:pt>
    <dgm:pt modelId="{4B9C982B-F0A7-4CDB-859E-9759A0BEFB21}" type="sibTrans" cxnId="{604452FF-7343-4F58-9142-85B1F60BEFA0}">
      <dgm:prSet custT="1"/>
      <dgm:spPr/>
      <dgm:t>
        <a:bodyPr/>
        <a:lstStyle/>
        <a:p>
          <a:r>
            <a:rPr lang="en-US" sz="1200" dirty="0" smtClean="0"/>
            <a:t>Doctor</a:t>
          </a:r>
          <a:endParaRPr lang="en-US" sz="1200" dirty="0"/>
        </a:p>
      </dgm:t>
    </dgm:pt>
    <dgm:pt modelId="{63C967F9-702E-4C32-B6BB-607EE4B9C265}">
      <dgm:prSet custT="1"/>
      <dgm:spPr/>
      <dgm:t>
        <a:bodyPr/>
        <a:lstStyle/>
        <a:p>
          <a:r>
            <a:rPr lang="en-US" sz="1200" dirty="0" smtClean="0"/>
            <a:t>Optometrist</a:t>
          </a:r>
          <a:endParaRPr lang="en-US" sz="1200" dirty="0"/>
        </a:p>
      </dgm:t>
    </dgm:pt>
    <dgm:pt modelId="{883C444B-9E7D-480F-BAFA-9512CE537A83}" type="parTrans" cxnId="{8C7791F8-AB19-4EF8-A02C-109EE078E005}">
      <dgm:prSet/>
      <dgm:spPr/>
      <dgm:t>
        <a:bodyPr/>
        <a:lstStyle/>
        <a:p>
          <a:endParaRPr lang="en-US"/>
        </a:p>
      </dgm:t>
    </dgm:pt>
    <dgm:pt modelId="{93A27336-9A6F-4536-9E42-881571F4E7C5}" type="sibTrans" cxnId="{8C7791F8-AB19-4EF8-A02C-109EE078E005}">
      <dgm:prSet custT="1"/>
      <dgm:spPr/>
      <dgm:t>
        <a:bodyPr/>
        <a:lstStyle/>
        <a:p>
          <a:r>
            <a:rPr lang="en-US" sz="1200" dirty="0" smtClean="0"/>
            <a:t>Tanning/ Massage Specialist</a:t>
          </a:r>
          <a:endParaRPr lang="en-US" sz="1200" dirty="0"/>
        </a:p>
      </dgm:t>
    </dgm:pt>
    <dgm:pt modelId="{234F3B74-E3B1-46F7-A431-0E355C971FCD}" type="pres">
      <dgm:prSet presAssocID="{CAF966A5-B0F9-467D-9AC1-3A908D01B8F7}" presName="Name0" presStyleCnt="0">
        <dgm:presLayoutVars>
          <dgm:chMax/>
          <dgm:chPref/>
          <dgm:dir/>
          <dgm:animLvl val="lvl"/>
        </dgm:presLayoutVars>
      </dgm:prSet>
      <dgm:spPr/>
      <dgm:t>
        <a:bodyPr/>
        <a:lstStyle/>
        <a:p>
          <a:endParaRPr lang="en-US"/>
        </a:p>
      </dgm:t>
    </dgm:pt>
    <dgm:pt modelId="{F0B4E370-482C-47A2-A68C-9B6133318D3A}" type="pres">
      <dgm:prSet presAssocID="{3566AEDD-C0B7-438E-AD82-1B2275D1FF26}" presName="composite" presStyleCnt="0"/>
      <dgm:spPr/>
    </dgm:pt>
    <dgm:pt modelId="{62DFA238-11DE-4780-96D2-AC0FBA4A843C}" type="pres">
      <dgm:prSet presAssocID="{3566AEDD-C0B7-438E-AD82-1B2275D1FF26}" presName="Parent1" presStyleLbl="node1" presStyleIdx="0" presStyleCnt="10" custLinFactNeighborX="662" custLinFactNeighborY="5123">
        <dgm:presLayoutVars>
          <dgm:chMax val="1"/>
          <dgm:chPref val="1"/>
          <dgm:bulletEnabled val="1"/>
        </dgm:presLayoutVars>
      </dgm:prSet>
      <dgm:spPr/>
      <dgm:t>
        <a:bodyPr/>
        <a:lstStyle/>
        <a:p>
          <a:endParaRPr lang="en-US"/>
        </a:p>
      </dgm:t>
    </dgm:pt>
    <dgm:pt modelId="{A8DB4EAB-0CFA-4172-9E14-D0CFB2DEABD2}" type="pres">
      <dgm:prSet presAssocID="{3566AEDD-C0B7-438E-AD82-1B2275D1FF26}" presName="Childtext1" presStyleLbl="revTx" presStyleIdx="0" presStyleCnt="5">
        <dgm:presLayoutVars>
          <dgm:chMax val="0"/>
          <dgm:chPref val="0"/>
          <dgm:bulletEnabled val="1"/>
        </dgm:presLayoutVars>
      </dgm:prSet>
      <dgm:spPr/>
      <dgm:t>
        <a:bodyPr/>
        <a:lstStyle/>
        <a:p>
          <a:endParaRPr lang="en-US"/>
        </a:p>
      </dgm:t>
    </dgm:pt>
    <dgm:pt modelId="{74BC0643-8576-4F05-8856-469126572B88}" type="pres">
      <dgm:prSet presAssocID="{3566AEDD-C0B7-438E-AD82-1B2275D1FF26}" presName="BalanceSpacing" presStyleCnt="0"/>
      <dgm:spPr/>
    </dgm:pt>
    <dgm:pt modelId="{F9262487-567A-48CA-97A7-015FDC9C9882}" type="pres">
      <dgm:prSet presAssocID="{3566AEDD-C0B7-438E-AD82-1B2275D1FF26}" presName="BalanceSpacing1" presStyleCnt="0"/>
      <dgm:spPr/>
    </dgm:pt>
    <dgm:pt modelId="{7263321B-9DD1-449A-AB63-3061A75854D6}" type="pres">
      <dgm:prSet presAssocID="{A1BC549A-064D-4139-8C4D-A9EA4D424E46}" presName="Accent1Text" presStyleLbl="node1" presStyleIdx="1" presStyleCnt="10"/>
      <dgm:spPr/>
      <dgm:t>
        <a:bodyPr/>
        <a:lstStyle/>
        <a:p>
          <a:endParaRPr lang="en-US"/>
        </a:p>
      </dgm:t>
    </dgm:pt>
    <dgm:pt modelId="{8FC01A90-2EC8-4AF8-B494-B4A9C6EAF7DD}" type="pres">
      <dgm:prSet presAssocID="{A1BC549A-064D-4139-8C4D-A9EA4D424E46}" presName="spaceBetweenRectangles" presStyleCnt="0"/>
      <dgm:spPr/>
    </dgm:pt>
    <dgm:pt modelId="{3B5457C2-DEB2-4BCC-9011-FF636F8E1F4A}" type="pres">
      <dgm:prSet presAssocID="{8E09DC8F-36C6-404D-9602-F0DE89227B22}" presName="composite" presStyleCnt="0"/>
      <dgm:spPr/>
    </dgm:pt>
    <dgm:pt modelId="{CCC89A44-6968-496F-979D-3AAC6D628633}" type="pres">
      <dgm:prSet presAssocID="{8E09DC8F-36C6-404D-9602-F0DE89227B22}" presName="Parent1" presStyleLbl="node1" presStyleIdx="2" presStyleCnt="10">
        <dgm:presLayoutVars>
          <dgm:chMax val="1"/>
          <dgm:chPref val="1"/>
          <dgm:bulletEnabled val="1"/>
        </dgm:presLayoutVars>
      </dgm:prSet>
      <dgm:spPr/>
      <dgm:t>
        <a:bodyPr/>
        <a:lstStyle/>
        <a:p>
          <a:endParaRPr lang="en-US"/>
        </a:p>
      </dgm:t>
    </dgm:pt>
    <dgm:pt modelId="{83A3F14B-0E81-446B-9969-6F8266700A12}" type="pres">
      <dgm:prSet presAssocID="{8E09DC8F-36C6-404D-9602-F0DE89227B22}" presName="Childtext1" presStyleLbl="revTx" presStyleIdx="1" presStyleCnt="5">
        <dgm:presLayoutVars>
          <dgm:chMax val="0"/>
          <dgm:chPref val="0"/>
          <dgm:bulletEnabled val="1"/>
        </dgm:presLayoutVars>
      </dgm:prSet>
      <dgm:spPr/>
      <dgm:t>
        <a:bodyPr/>
        <a:lstStyle/>
        <a:p>
          <a:endParaRPr lang="en-US"/>
        </a:p>
      </dgm:t>
    </dgm:pt>
    <dgm:pt modelId="{AABAEE79-BDF9-448D-B217-D1060716FE69}" type="pres">
      <dgm:prSet presAssocID="{8E09DC8F-36C6-404D-9602-F0DE89227B22}" presName="BalanceSpacing" presStyleCnt="0"/>
      <dgm:spPr/>
    </dgm:pt>
    <dgm:pt modelId="{89CD1202-2F42-4DA5-9844-82303D2C4D46}" type="pres">
      <dgm:prSet presAssocID="{8E09DC8F-36C6-404D-9602-F0DE89227B22}" presName="BalanceSpacing1" presStyleCnt="0"/>
      <dgm:spPr/>
    </dgm:pt>
    <dgm:pt modelId="{5309F253-BCA8-4CDD-881C-A285A5585CA7}" type="pres">
      <dgm:prSet presAssocID="{BC59A2D3-E417-4954-A426-C0FCF590127F}" presName="Accent1Text" presStyleLbl="node1" presStyleIdx="3" presStyleCnt="10" custLinFactNeighborX="51927" custLinFactNeighborY="85087"/>
      <dgm:spPr/>
      <dgm:t>
        <a:bodyPr/>
        <a:lstStyle/>
        <a:p>
          <a:endParaRPr lang="en-US"/>
        </a:p>
      </dgm:t>
    </dgm:pt>
    <dgm:pt modelId="{0E50A0F7-CD06-4A9E-B756-6A18C37428AE}" type="pres">
      <dgm:prSet presAssocID="{BC59A2D3-E417-4954-A426-C0FCF590127F}" presName="spaceBetweenRectangles" presStyleCnt="0"/>
      <dgm:spPr/>
    </dgm:pt>
    <dgm:pt modelId="{7CA5D1E1-0FC9-487A-8B39-5CFA1B0C8B28}" type="pres">
      <dgm:prSet presAssocID="{E6502E73-9F93-4167-947E-C9B8D406ADEC}" presName="composite" presStyleCnt="0"/>
      <dgm:spPr/>
    </dgm:pt>
    <dgm:pt modelId="{953B5F18-2C24-4479-8B44-675508E43731}" type="pres">
      <dgm:prSet presAssocID="{E6502E73-9F93-4167-947E-C9B8D406ADEC}" presName="Parent1" presStyleLbl="node1" presStyleIdx="4" presStyleCnt="10">
        <dgm:presLayoutVars>
          <dgm:chMax val="1"/>
          <dgm:chPref val="1"/>
          <dgm:bulletEnabled val="1"/>
        </dgm:presLayoutVars>
      </dgm:prSet>
      <dgm:spPr/>
      <dgm:t>
        <a:bodyPr/>
        <a:lstStyle/>
        <a:p>
          <a:endParaRPr lang="en-US"/>
        </a:p>
      </dgm:t>
    </dgm:pt>
    <dgm:pt modelId="{F7F3531E-170F-4DF1-A198-63DF7209EBBB}" type="pres">
      <dgm:prSet presAssocID="{E6502E73-9F93-4167-947E-C9B8D406ADEC}" presName="Childtext1" presStyleLbl="revTx" presStyleIdx="2" presStyleCnt="5">
        <dgm:presLayoutVars>
          <dgm:chMax val="0"/>
          <dgm:chPref val="0"/>
          <dgm:bulletEnabled val="1"/>
        </dgm:presLayoutVars>
      </dgm:prSet>
      <dgm:spPr/>
      <dgm:t>
        <a:bodyPr/>
        <a:lstStyle/>
        <a:p>
          <a:endParaRPr lang="en-US"/>
        </a:p>
      </dgm:t>
    </dgm:pt>
    <dgm:pt modelId="{4C24F0AC-92C9-4379-B2DC-CFB034721AAC}" type="pres">
      <dgm:prSet presAssocID="{E6502E73-9F93-4167-947E-C9B8D406ADEC}" presName="BalanceSpacing" presStyleCnt="0"/>
      <dgm:spPr/>
    </dgm:pt>
    <dgm:pt modelId="{559D3A1E-6499-4666-86B3-1F111775333A}" type="pres">
      <dgm:prSet presAssocID="{E6502E73-9F93-4167-947E-C9B8D406ADEC}" presName="BalanceSpacing1" presStyleCnt="0"/>
      <dgm:spPr/>
    </dgm:pt>
    <dgm:pt modelId="{ED8E0954-8A8D-4442-902E-6A3EF22AB526}" type="pres">
      <dgm:prSet presAssocID="{C7FF991D-47FE-4599-A7FD-D4502751AA54}" presName="Accent1Text" presStyleLbl="node1" presStyleIdx="5" presStyleCnt="10"/>
      <dgm:spPr/>
      <dgm:t>
        <a:bodyPr/>
        <a:lstStyle/>
        <a:p>
          <a:endParaRPr lang="en-US"/>
        </a:p>
      </dgm:t>
    </dgm:pt>
    <dgm:pt modelId="{AA43C947-019A-46E1-A517-2BBDFB223B09}" type="pres">
      <dgm:prSet presAssocID="{C7FF991D-47FE-4599-A7FD-D4502751AA54}" presName="spaceBetweenRectangles" presStyleCnt="0"/>
      <dgm:spPr/>
    </dgm:pt>
    <dgm:pt modelId="{C52E1876-E040-436A-9C0B-A49F694AD64C}" type="pres">
      <dgm:prSet presAssocID="{4DB036CC-9E46-4657-9322-B930E915F42C}" presName="composite" presStyleCnt="0"/>
      <dgm:spPr/>
    </dgm:pt>
    <dgm:pt modelId="{58DEE7D6-AFEC-43E3-8B27-FD8B3C0212BA}" type="pres">
      <dgm:prSet presAssocID="{4DB036CC-9E46-4657-9322-B930E915F42C}" presName="Parent1" presStyleLbl="node1" presStyleIdx="6" presStyleCnt="10" custLinFactX="-7223" custLinFactY="-70568" custLinFactNeighborX="-100000" custLinFactNeighborY="-100000">
        <dgm:presLayoutVars>
          <dgm:chMax val="1"/>
          <dgm:chPref val="1"/>
          <dgm:bulletEnabled val="1"/>
        </dgm:presLayoutVars>
      </dgm:prSet>
      <dgm:spPr/>
      <dgm:t>
        <a:bodyPr/>
        <a:lstStyle/>
        <a:p>
          <a:endParaRPr lang="en-US"/>
        </a:p>
      </dgm:t>
    </dgm:pt>
    <dgm:pt modelId="{018CFF10-DFE5-41F7-8FFA-8B3865FC9589}" type="pres">
      <dgm:prSet presAssocID="{4DB036CC-9E46-4657-9322-B930E915F42C}" presName="Childtext1" presStyleLbl="revTx" presStyleIdx="3" presStyleCnt="5">
        <dgm:presLayoutVars>
          <dgm:chMax val="0"/>
          <dgm:chPref val="0"/>
          <dgm:bulletEnabled val="1"/>
        </dgm:presLayoutVars>
      </dgm:prSet>
      <dgm:spPr/>
    </dgm:pt>
    <dgm:pt modelId="{BCEAC7F9-66FD-4617-B083-FD6D479E51E4}" type="pres">
      <dgm:prSet presAssocID="{4DB036CC-9E46-4657-9322-B930E915F42C}" presName="BalanceSpacing" presStyleCnt="0"/>
      <dgm:spPr/>
    </dgm:pt>
    <dgm:pt modelId="{71CC72EB-39A8-4898-B85C-B03D077654BB}" type="pres">
      <dgm:prSet presAssocID="{4DB036CC-9E46-4657-9322-B930E915F42C}" presName="BalanceSpacing1" presStyleCnt="0"/>
      <dgm:spPr/>
    </dgm:pt>
    <dgm:pt modelId="{FEED5C43-7DD8-4CE0-82B3-9C01D8412714}" type="pres">
      <dgm:prSet presAssocID="{4B9C982B-F0A7-4CDB-859E-9759A0BEFB21}" presName="Accent1Text" presStyleLbl="node1" presStyleIdx="7" presStyleCnt="10" custLinFactY="-65515" custLinFactNeighborX="-341" custLinFactNeighborY="-100000"/>
      <dgm:spPr/>
      <dgm:t>
        <a:bodyPr/>
        <a:lstStyle/>
        <a:p>
          <a:endParaRPr lang="en-US"/>
        </a:p>
      </dgm:t>
    </dgm:pt>
    <dgm:pt modelId="{AFF27E1A-412C-49F4-9786-BF625A232C2B}" type="pres">
      <dgm:prSet presAssocID="{4B9C982B-F0A7-4CDB-859E-9759A0BEFB21}" presName="spaceBetweenRectangles" presStyleCnt="0"/>
      <dgm:spPr/>
    </dgm:pt>
    <dgm:pt modelId="{540BCF77-0C26-4B62-96FC-B70C713C0499}" type="pres">
      <dgm:prSet presAssocID="{63C967F9-702E-4C32-B6BB-607EE4B9C265}" presName="composite" presStyleCnt="0"/>
      <dgm:spPr/>
    </dgm:pt>
    <dgm:pt modelId="{32DEA1AA-2647-48C6-AFB9-DAD469DEBA68}" type="pres">
      <dgm:prSet presAssocID="{63C967F9-702E-4C32-B6BB-607EE4B9C265}" presName="Parent1" presStyleLbl="node1" presStyleIdx="8" presStyleCnt="10" custLinFactX="-100000" custLinFactY="-69553" custLinFactNeighborX="-113699" custLinFactNeighborY="-100000">
        <dgm:presLayoutVars>
          <dgm:chMax val="1"/>
          <dgm:chPref val="1"/>
          <dgm:bulletEnabled val="1"/>
        </dgm:presLayoutVars>
      </dgm:prSet>
      <dgm:spPr/>
      <dgm:t>
        <a:bodyPr/>
        <a:lstStyle/>
        <a:p>
          <a:endParaRPr lang="en-US"/>
        </a:p>
      </dgm:t>
    </dgm:pt>
    <dgm:pt modelId="{3FB1A024-1C77-4CB9-95B8-CC6B290C551D}" type="pres">
      <dgm:prSet presAssocID="{63C967F9-702E-4C32-B6BB-607EE4B9C265}" presName="Childtext1" presStyleLbl="revTx" presStyleIdx="4" presStyleCnt="5">
        <dgm:presLayoutVars>
          <dgm:chMax val="0"/>
          <dgm:chPref val="0"/>
          <dgm:bulletEnabled val="1"/>
        </dgm:presLayoutVars>
      </dgm:prSet>
      <dgm:spPr/>
    </dgm:pt>
    <dgm:pt modelId="{E01979C6-73B5-49EF-B02B-F1A5A3471166}" type="pres">
      <dgm:prSet presAssocID="{63C967F9-702E-4C32-B6BB-607EE4B9C265}" presName="BalanceSpacing" presStyleCnt="0"/>
      <dgm:spPr/>
    </dgm:pt>
    <dgm:pt modelId="{B40B0D9A-FB05-452F-9382-2426EF6F90DB}" type="pres">
      <dgm:prSet presAssocID="{63C967F9-702E-4C32-B6BB-607EE4B9C265}" presName="BalanceSpacing1" presStyleCnt="0"/>
      <dgm:spPr/>
    </dgm:pt>
    <dgm:pt modelId="{46F7D794-5125-47E5-8496-16997B69FC6C}" type="pres">
      <dgm:prSet presAssocID="{93A27336-9A6F-4536-9E42-881571F4E7C5}" presName="Accent1Text" presStyleLbl="node1" presStyleIdx="9" presStyleCnt="10" custLinFactX="100000" custLinFactY="-131237" custLinFactNeighborX="113721" custLinFactNeighborY="-200000"/>
      <dgm:spPr/>
      <dgm:t>
        <a:bodyPr/>
        <a:lstStyle/>
        <a:p>
          <a:endParaRPr lang="en-US"/>
        </a:p>
      </dgm:t>
    </dgm:pt>
  </dgm:ptLst>
  <dgm:cxnLst>
    <dgm:cxn modelId="{741F5DCF-8A3D-4D04-A041-65B8F538B593}" type="presOf" srcId="{93A27336-9A6F-4536-9E42-881571F4E7C5}" destId="{46F7D794-5125-47E5-8496-16997B69FC6C}" srcOrd="0" destOrd="0" presId="urn:microsoft.com/office/officeart/2008/layout/AlternatingHexagons"/>
    <dgm:cxn modelId="{604452FF-7343-4F58-9142-85B1F60BEFA0}" srcId="{CAF966A5-B0F9-467D-9AC1-3A908D01B8F7}" destId="{4DB036CC-9E46-4657-9322-B930E915F42C}" srcOrd="3" destOrd="0" parTransId="{A57C3FE9-672D-47EF-9D57-EC5DF305EEED}" sibTransId="{4B9C982B-F0A7-4CDB-859E-9759A0BEFB21}"/>
    <dgm:cxn modelId="{0B8BB4BD-9CA8-4E09-815A-95C505F03290}" type="presOf" srcId="{E6502E73-9F93-4167-947E-C9B8D406ADEC}" destId="{953B5F18-2C24-4479-8B44-675508E43731}" srcOrd="0" destOrd="0" presId="urn:microsoft.com/office/officeart/2008/layout/AlternatingHexagons"/>
    <dgm:cxn modelId="{70ECD294-7B38-43A4-B014-CED75684D5C1}" srcId="{8E09DC8F-36C6-404D-9602-F0DE89227B22}" destId="{0FF22C7B-C5E4-42EE-9DAE-BA961BAAB159}" srcOrd="0" destOrd="0" parTransId="{A7068FBD-3CFE-4DB4-8E4B-D9C13183C9A7}" sibTransId="{3DD5A3E2-A7EF-4453-94EE-21DBF32A7567}"/>
    <dgm:cxn modelId="{CA48F5BA-3D2E-498C-A0C3-379AA0D260DD}" type="presOf" srcId="{4B9C982B-F0A7-4CDB-859E-9759A0BEFB21}" destId="{FEED5C43-7DD8-4CE0-82B3-9C01D8412714}" srcOrd="0" destOrd="0" presId="urn:microsoft.com/office/officeart/2008/layout/AlternatingHexagons"/>
    <dgm:cxn modelId="{A1000E72-A726-462D-9E84-B4EC0798C74C}" srcId="{CAF966A5-B0F9-467D-9AC1-3A908D01B8F7}" destId="{8E09DC8F-36C6-404D-9602-F0DE89227B22}" srcOrd="1" destOrd="0" parTransId="{4C13D0E6-BF68-47E5-940C-1342A0C50B5C}" sibTransId="{BC59A2D3-E417-4954-A426-C0FCF590127F}"/>
    <dgm:cxn modelId="{0565AF44-9C44-4A21-B7A4-FAA95AA678BE}" type="presOf" srcId="{15742DDF-EF4D-45C6-946D-546115523A54}" destId="{A8DB4EAB-0CFA-4172-9E14-D0CFB2DEABD2}" srcOrd="0" destOrd="0" presId="urn:microsoft.com/office/officeart/2008/layout/AlternatingHexagons"/>
    <dgm:cxn modelId="{8C7791F8-AB19-4EF8-A02C-109EE078E005}" srcId="{CAF966A5-B0F9-467D-9AC1-3A908D01B8F7}" destId="{63C967F9-702E-4C32-B6BB-607EE4B9C265}" srcOrd="4" destOrd="0" parTransId="{883C444B-9E7D-480F-BAFA-9512CE537A83}" sibTransId="{93A27336-9A6F-4536-9E42-881571F4E7C5}"/>
    <dgm:cxn modelId="{BDF36B16-35BC-4943-A337-2C15F7566E41}" srcId="{3566AEDD-C0B7-438E-AD82-1B2275D1FF26}" destId="{15742DDF-EF4D-45C6-946D-546115523A54}" srcOrd="0" destOrd="0" parTransId="{ED939BCD-38C6-4303-A67B-90FE859ED9D5}" sibTransId="{2F045FE5-3447-4B22-83C9-5F3D98A2F67E}"/>
    <dgm:cxn modelId="{707D4A84-497B-4EA8-A3B1-0BAD555FB9E9}" type="presOf" srcId="{A1BC549A-064D-4139-8C4D-A9EA4D424E46}" destId="{7263321B-9DD1-449A-AB63-3061A75854D6}" srcOrd="0" destOrd="0" presId="urn:microsoft.com/office/officeart/2008/layout/AlternatingHexagons"/>
    <dgm:cxn modelId="{0DF8581C-D7F6-4950-9490-62DBF65B090B}" type="presOf" srcId="{0FF22C7B-C5E4-42EE-9DAE-BA961BAAB159}" destId="{83A3F14B-0E81-446B-9969-6F8266700A12}" srcOrd="0" destOrd="0" presId="urn:microsoft.com/office/officeart/2008/layout/AlternatingHexagons"/>
    <dgm:cxn modelId="{8C4C55FB-8861-43F8-AF7F-2DF8441C0454}" type="presOf" srcId="{63C967F9-702E-4C32-B6BB-607EE4B9C265}" destId="{32DEA1AA-2647-48C6-AFB9-DAD469DEBA68}" srcOrd="0" destOrd="0" presId="urn:microsoft.com/office/officeart/2008/layout/AlternatingHexagons"/>
    <dgm:cxn modelId="{1C9F1827-CFC5-4A37-A7D5-B633A1CFF21F}" srcId="{CAF966A5-B0F9-467D-9AC1-3A908D01B8F7}" destId="{E6502E73-9F93-4167-947E-C9B8D406ADEC}" srcOrd="2" destOrd="0" parTransId="{5AD0A8FC-42FB-47F5-ABF0-A763F28102F9}" sibTransId="{C7FF991D-47FE-4599-A7FD-D4502751AA54}"/>
    <dgm:cxn modelId="{565AE3C2-0C1B-4F4E-9BAC-0F10CAFC05CC}" type="presOf" srcId="{C7FF991D-47FE-4599-A7FD-D4502751AA54}" destId="{ED8E0954-8A8D-4442-902E-6A3EF22AB526}" srcOrd="0" destOrd="0" presId="urn:microsoft.com/office/officeart/2008/layout/AlternatingHexagons"/>
    <dgm:cxn modelId="{20577503-FE02-4734-B726-6E6949220A7A}" type="presOf" srcId="{60D63F86-CA89-45DE-8554-A999C2CB7BFE}" destId="{F7F3531E-170F-4DF1-A198-63DF7209EBBB}" srcOrd="0" destOrd="0" presId="urn:microsoft.com/office/officeart/2008/layout/AlternatingHexagons"/>
    <dgm:cxn modelId="{B34F523A-D9A3-419C-9665-8F2C34958091}" type="presOf" srcId="{BC59A2D3-E417-4954-A426-C0FCF590127F}" destId="{5309F253-BCA8-4CDD-881C-A285A5585CA7}" srcOrd="0" destOrd="0" presId="urn:microsoft.com/office/officeart/2008/layout/AlternatingHexagons"/>
    <dgm:cxn modelId="{CD871FC0-E59C-46C2-8D85-DD8A33DAF89D}" type="presOf" srcId="{3566AEDD-C0B7-438E-AD82-1B2275D1FF26}" destId="{62DFA238-11DE-4780-96D2-AC0FBA4A843C}" srcOrd="0" destOrd="0" presId="urn:microsoft.com/office/officeart/2008/layout/AlternatingHexagons"/>
    <dgm:cxn modelId="{DECCDC52-6124-4877-B901-0799BBD90C8D}" type="presOf" srcId="{8E09DC8F-36C6-404D-9602-F0DE89227B22}" destId="{CCC89A44-6968-496F-979D-3AAC6D628633}" srcOrd="0" destOrd="0" presId="urn:microsoft.com/office/officeart/2008/layout/AlternatingHexagons"/>
    <dgm:cxn modelId="{EC1BA3CA-1D2C-4A3C-AF4E-135B2FB75F18}" type="presOf" srcId="{4DB036CC-9E46-4657-9322-B930E915F42C}" destId="{58DEE7D6-AFEC-43E3-8B27-FD8B3C0212BA}" srcOrd="0" destOrd="0" presId="urn:microsoft.com/office/officeart/2008/layout/AlternatingHexagons"/>
    <dgm:cxn modelId="{8D8E798C-C43D-4269-B63D-520E1824AA99}" srcId="{CAF966A5-B0F9-467D-9AC1-3A908D01B8F7}" destId="{3566AEDD-C0B7-438E-AD82-1B2275D1FF26}" srcOrd="0" destOrd="0" parTransId="{205D4C01-38DB-4D7B-8CF8-537DE4B8B79B}" sibTransId="{A1BC549A-064D-4139-8C4D-A9EA4D424E46}"/>
    <dgm:cxn modelId="{7A5A5903-CDAB-42B2-B870-5DB62212214F}" srcId="{E6502E73-9F93-4167-947E-C9B8D406ADEC}" destId="{60D63F86-CA89-45DE-8554-A999C2CB7BFE}" srcOrd="0" destOrd="0" parTransId="{84771D6F-9A19-4941-A5A0-89D7438B797E}" sibTransId="{0605A9D7-27AA-4BB2-9891-29DA3B4AE9AB}"/>
    <dgm:cxn modelId="{5CCD5AB0-E29C-4F02-8C3D-C89F8D81507D}" type="presOf" srcId="{CAF966A5-B0F9-467D-9AC1-3A908D01B8F7}" destId="{234F3B74-E3B1-46F7-A431-0E355C971FCD}" srcOrd="0" destOrd="0" presId="urn:microsoft.com/office/officeart/2008/layout/AlternatingHexagons"/>
    <dgm:cxn modelId="{771EB1B3-01C6-4A12-B98F-BD62AE27F0F0}" type="presParOf" srcId="{234F3B74-E3B1-46F7-A431-0E355C971FCD}" destId="{F0B4E370-482C-47A2-A68C-9B6133318D3A}" srcOrd="0" destOrd="0" presId="urn:microsoft.com/office/officeart/2008/layout/AlternatingHexagons"/>
    <dgm:cxn modelId="{190B547A-9865-4F13-9BF3-2C0043287185}" type="presParOf" srcId="{F0B4E370-482C-47A2-A68C-9B6133318D3A}" destId="{62DFA238-11DE-4780-96D2-AC0FBA4A843C}" srcOrd="0" destOrd="0" presId="urn:microsoft.com/office/officeart/2008/layout/AlternatingHexagons"/>
    <dgm:cxn modelId="{4F96085B-A4D1-4618-B867-C6B679AB5F56}" type="presParOf" srcId="{F0B4E370-482C-47A2-A68C-9B6133318D3A}" destId="{A8DB4EAB-0CFA-4172-9E14-D0CFB2DEABD2}" srcOrd="1" destOrd="0" presId="urn:microsoft.com/office/officeart/2008/layout/AlternatingHexagons"/>
    <dgm:cxn modelId="{8DAD8E13-E6D7-4151-AD2C-AFC81B219909}" type="presParOf" srcId="{F0B4E370-482C-47A2-A68C-9B6133318D3A}" destId="{74BC0643-8576-4F05-8856-469126572B88}" srcOrd="2" destOrd="0" presId="urn:microsoft.com/office/officeart/2008/layout/AlternatingHexagons"/>
    <dgm:cxn modelId="{AFC1BD7A-FA13-4AAB-8FA4-6A31B9F4B4C3}" type="presParOf" srcId="{F0B4E370-482C-47A2-A68C-9B6133318D3A}" destId="{F9262487-567A-48CA-97A7-015FDC9C9882}" srcOrd="3" destOrd="0" presId="urn:microsoft.com/office/officeart/2008/layout/AlternatingHexagons"/>
    <dgm:cxn modelId="{E95FB392-F807-4137-B17A-CCA68D4B7AB5}" type="presParOf" srcId="{F0B4E370-482C-47A2-A68C-9B6133318D3A}" destId="{7263321B-9DD1-449A-AB63-3061A75854D6}" srcOrd="4" destOrd="0" presId="urn:microsoft.com/office/officeart/2008/layout/AlternatingHexagons"/>
    <dgm:cxn modelId="{7FC142BA-AE9C-4635-8A3D-7DFF8A3154A6}" type="presParOf" srcId="{234F3B74-E3B1-46F7-A431-0E355C971FCD}" destId="{8FC01A90-2EC8-4AF8-B494-B4A9C6EAF7DD}" srcOrd="1" destOrd="0" presId="urn:microsoft.com/office/officeart/2008/layout/AlternatingHexagons"/>
    <dgm:cxn modelId="{0BA65280-FA03-4C2F-B93A-29A86D936807}" type="presParOf" srcId="{234F3B74-E3B1-46F7-A431-0E355C971FCD}" destId="{3B5457C2-DEB2-4BCC-9011-FF636F8E1F4A}" srcOrd="2" destOrd="0" presId="urn:microsoft.com/office/officeart/2008/layout/AlternatingHexagons"/>
    <dgm:cxn modelId="{9CA8D27E-C4AD-4C0C-97F8-C62A70859510}" type="presParOf" srcId="{3B5457C2-DEB2-4BCC-9011-FF636F8E1F4A}" destId="{CCC89A44-6968-496F-979D-3AAC6D628633}" srcOrd="0" destOrd="0" presId="urn:microsoft.com/office/officeart/2008/layout/AlternatingHexagons"/>
    <dgm:cxn modelId="{58A7CB07-BB88-4314-A588-639228D97E7C}" type="presParOf" srcId="{3B5457C2-DEB2-4BCC-9011-FF636F8E1F4A}" destId="{83A3F14B-0E81-446B-9969-6F8266700A12}" srcOrd="1" destOrd="0" presId="urn:microsoft.com/office/officeart/2008/layout/AlternatingHexagons"/>
    <dgm:cxn modelId="{B84DDEBA-54CA-45A2-8F81-F1D9EB31D4B5}" type="presParOf" srcId="{3B5457C2-DEB2-4BCC-9011-FF636F8E1F4A}" destId="{AABAEE79-BDF9-448D-B217-D1060716FE69}" srcOrd="2" destOrd="0" presId="urn:microsoft.com/office/officeart/2008/layout/AlternatingHexagons"/>
    <dgm:cxn modelId="{A90B8CD2-B292-4150-9688-8C548F3EC2D5}" type="presParOf" srcId="{3B5457C2-DEB2-4BCC-9011-FF636F8E1F4A}" destId="{89CD1202-2F42-4DA5-9844-82303D2C4D46}" srcOrd="3" destOrd="0" presId="urn:microsoft.com/office/officeart/2008/layout/AlternatingHexagons"/>
    <dgm:cxn modelId="{B78885E8-9A21-4C8D-9DAB-A29EF24844A8}" type="presParOf" srcId="{3B5457C2-DEB2-4BCC-9011-FF636F8E1F4A}" destId="{5309F253-BCA8-4CDD-881C-A285A5585CA7}" srcOrd="4" destOrd="0" presId="urn:microsoft.com/office/officeart/2008/layout/AlternatingHexagons"/>
    <dgm:cxn modelId="{9EFE7B34-8603-4F94-90F4-59C75622515A}" type="presParOf" srcId="{234F3B74-E3B1-46F7-A431-0E355C971FCD}" destId="{0E50A0F7-CD06-4A9E-B756-6A18C37428AE}" srcOrd="3" destOrd="0" presId="urn:microsoft.com/office/officeart/2008/layout/AlternatingHexagons"/>
    <dgm:cxn modelId="{13A584A8-1F5A-4443-AB02-1B3A44E8952C}" type="presParOf" srcId="{234F3B74-E3B1-46F7-A431-0E355C971FCD}" destId="{7CA5D1E1-0FC9-487A-8B39-5CFA1B0C8B28}" srcOrd="4" destOrd="0" presId="urn:microsoft.com/office/officeart/2008/layout/AlternatingHexagons"/>
    <dgm:cxn modelId="{995C2962-DA28-4A08-8AF2-D3DB3FED57B6}" type="presParOf" srcId="{7CA5D1E1-0FC9-487A-8B39-5CFA1B0C8B28}" destId="{953B5F18-2C24-4479-8B44-675508E43731}" srcOrd="0" destOrd="0" presId="urn:microsoft.com/office/officeart/2008/layout/AlternatingHexagons"/>
    <dgm:cxn modelId="{33CCE3E6-BE57-4F3C-9810-88A581A3FC60}" type="presParOf" srcId="{7CA5D1E1-0FC9-487A-8B39-5CFA1B0C8B28}" destId="{F7F3531E-170F-4DF1-A198-63DF7209EBBB}" srcOrd="1" destOrd="0" presId="urn:microsoft.com/office/officeart/2008/layout/AlternatingHexagons"/>
    <dgm:cxn modelId="{4315B687-654E-444A-BC5B-A292AE6029FC}" type="presParOf" srcId="{7CA5D1E1-0FC9-487A-8B39-5CFA1B0C8B28}" destId="{4C24F0AC-92C9-4379-B2DC-CFB034721AAC}" srcOrd="2" destOrd="0" presId="urn:microsoft.com/office/officeart/2008/layout/AlternatingHexagons"/>
    <dgm:cxn modelId="{79F4D1A7-5178-4426-9F60-8CC6D610DF4C}" type="presParOf" srcId="{7CA5D1E1-0FC9-487A-8B39-5CFA1B0C8B28}" destId="{559D3A1E-6499-4666-86B3-1F111775333A}" srcOrd="3" destOrd="0" presId="urn:microsoft.com/office/officeart/2008/layout/AlternatingHexagons"/>
    <dgm:cxn modelId="{9F7E3A1D-E49B-479B-A088-1B775C8A1415}" type="presParOf" srcId="{7CA5D1E1-0FC9-487A-8B39-5CFA1B0C8B28}" destId="{ED8E0954-8A8D-4442-902E-6A3EF22AB526}" srcOrd="4" destOrd="0" presId="urn:microsoft.com/office/officeart/2008/layout/AlternatingHexagons"/>
    <dgm:cxn modelId="{657823A4-9838-4D6E-A36B-C755A6D81983}" type="presParOf" srcId="{234F3B74-E3B1-46F7-A431-0E355C971FCD}" destId="{AA43C947-019A-46E1-A517-2BBDFB223B09}" srcOrd="5" destOrd="0" presId="urn:microsoft.com/office/officeart/2008/layout/AlternatingHexagons"/>
    <dgm:cxn modelId="{B36C0FBF-40D5-4AFC-8E6E-02CAF882EC9F}" type="presParOf" srcId="{234F3B74-E3B1-46F7-A431-0E355C971FCD}" destId="{C52E1876-E040-436A-9C0B-A49F694AD64C}" srcOrd="6" destOrd="0" presId="urn:microsoft.com/office/officeart/2008/layout/AlternatingHexagons"/>
    <dgm:cxn modelId="{2EFAB05A-C932-491D-A113-F70F16BC4AE2}" type="presParOf" srcId="{C52E1876-E040-436A-9C0B-A49F694AD64C}" destId="{58DEE7D6-AFEC-43E3-8B27-FD8B3C0212BA}" srcOrd="0" destOrd="0" presId="urn:microsoft.com/office/officeart/2008/layout/AlternatingHexagons"/>
    <dgm:cxn modelId="{ED598CC9-FFAD-4A1B-BB48-39196A84DD3C}" type="presParOf" srcId="{C52E1876-E040-436A-9C0B-A49F694AD64C}" destId="{018CFF10-DFE5-41F7-8FFA-8B3865FC9589}" srcOrd="1" destOrd="0" presId="urn:microsoft.com/office/officeart/2008/layout/AlternatingHexagons"/>
    <dgm:cxn modelId="{45251109-8504-4260-8189-CC73DDD71BDE}" type="presParOf" srcId="{C52E1876-E040-436A-9C0B-A49F694AD64C}" destId="{BCEAC7F9-66FD-4617-B083-FD6D479E51E4}" srcOrd="2" destOrd="0" presId="urn:microsoft.com/office/officeart/2008/layout/AlternatingHexagons"/>
    <dgm:cxn modelId="{8C143E5D-25E4-4DB8-9E62-FFE324BC3B2B}" type="presParOf" srcId="{C52E1876-E040-436A-9C0B-A49F694AD64C}" destId="{71CC72EB-39A8-4898-B85C-B03D077654BB}" srcOrd="3" destOrd="0" presId="urn:microsoft.com/office/officeart/2008/layout/AlternatingHexagons"/>
    <dgm:cxn modelId="{AF8BB916-116D-4A3B-85BB-4D6A09AB3E0D}" type="presParOf" srcId="{C52E1876-E040-436A-9C0B-A49F694AD64C}" destId="{FEED5C43-7DD8-4CE0-82B3-9C01D8412714}" srcOrd="4" destOrd="0" presId="urn:microsoft.com/office/officeart/2008/layout/AlternatingHexagons"/>
    <dgm:cxn modelId="{8762E1CC-D0DF-4C97-97ED-B5378E8622D4}" type="presParOf" srcId="{234F3B74-E3B1-46F7-A431-0E355C971FCD}" destId="{AFF27E1A-412C-49F4-9786-BF625A232C2B}" srcOrd="7" destOrd="0" presId="urn:microsoft.com/office/officeart/2008/layout/AlternatingHexagons"/>
    <dgm:cxn modelId="{28DBAA33-09FA-469F-8F67-0105FA77A840}" type="presParOf" srcId="{234F3B74-E3B1-46F7-A431-0E355C971FCD}" destId="{540BCF77-0C26-4B62-96FC-B70C713C0499}" srcOrd="8" destOrd="0" presId="urn:microsoft.com/office/officeart/2008/layout/AlternatingHexagons"/>
    <dgm:cxn modelId="{5ED32C08-E0DF-47C8-82FF-C963E1EE2ABB}" type="presParOf" srcId="{540BCF77-0C26-4B62-96FC-B70C713C0499}" destId="{32DEA1AA-2647-48C6-AFB9-DAD469DEBA68}" srcOrd="0" destOrd="0" presId="urn:microsoft.com/office/officeart/2008/layout/AlternatingHexagons"/>
    <dgm:cxn modelId="{9C5B3942-E5C4-4B82-B311-5A1C91A63A92}" type="presParOf" srcId="{540BCF77-0C26-4B62-96FC-B70C713C0499}" destId="{3FB1A024-1C77-4CB9-95B8-CC6B290C551D}" srcOrd="1" destOrd="0" presId="urn:microsoft.com/office/officeart/2008/layout/AlternatingHexagons"/>
    <dgm:cxn modelId="{415A02A0-EC3A-4FDB-A0EC-13C226E77F97}" type="presParOf" srcId="{540BCF77-0C26-4B62-96FC-B70C713C0499}" destId="{E01979C6-73B5-49EF-B02B-F1A5A3471166}" srcOrd="2" destOrd="0" presId="urn:microsoft.com/office/officeart/2008/layout/AlternatingHexagons"/>
    <dgm:cxn modelId="{3B91AE9F-D6AF-4149-BD4B-B7088FDB81FD}" type="presParOf" srcId="{540BCF77-0C26-4B62-96FC-B70C713C0499}" destId="{B40B0D9A-FB05-452F-9382-2426EF6F90DB}" srcOrd="3" destOrd="0" presId="urn:microsoft.com/office/officeart/2008/layout/AlternatingHexagons"/>
    <dgm:cxn modelId="{62E2A27E-0049-480C-A913-99692DB89678}" type="presParOf" srcId="{540BCF77-0C26-4B62-96FC-B70C713C0499}" destId="{46F7D794-5125-47E5-8496-16997B69FC6C}"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D28313-1E53-43AF-97EF-180E326F7F1B}" type="doc">
      <dgm:prSet loTypeId="urn:microsoft.com/office/officeart/2008/layout/AlternatingHexagons" loCatId="list" qsTypeId="urn:microsoft.com/office/officeart/2005/8/quickstyle/simple3" qsCatId="simple" csTypeId="urn:microsoft.com/office/officeart/2005/8/colors/colorful3" csCatId="colorful" phldr="1"/>
      <dgm:spPr/>
      <dgm:t>
        <a:bodyPr/>
        <a:lstStyle/>
        <a:p>
          <a:endParaRPr lang="en-US"/>
        </a:p>
      </dgm:t>
    </dgm:pt>
    <dgm:pt modelId="{14899E61-EB24-4443-A01A-CFD77D26DE84}">
      <dgm:prSet phldrT="[Text]" custT="1"/>
      <dgm:spPr/>
      <dgm:t>
        <a:bodyPr/>
        <a:lstStyle/>
        <a:p>
          <a:r>
            <a:rPr lang="en-US" sz="1200" dirty="0" smtClean="0"/>
            <a:t>Spouse</a:t>
          </a:r>
          <a:endParaRPr lang="en-US" sz="1200" dirty="0"/>
        </a:p>
      </dgm:t>
    </dgm:pt>
    <dgm:pt modelId="{46780000-BAE9-4699-AF6A-5BD73914B92D}" type="parTrans" cxnId="{3D83BB4A-D4DC-4047-927B-321E6EC43002}">
      <dgm:prSet/>
      <dgm:spPr/>
      <dgm:t>
        <a:bodyPr/>
        <a:lstStyle/>
        <a:p>
          <a:endParaRPr lang="en-US"/>
        </a:p>
      </dgm:t>
    </dgm:pt>
    <dgm:pt modelId="{463AEB00-3BC5-4571-BB35-AA7B2E7C6299}" type="sibTrans" cxnId="{3D83BB4A-D4DC-4047-927B-321E6EC43002}">
      <dgm:prSet custT="1"/>
      <dgm:spPr/>
      <dgm:t>
        <a:bodyPr/>
        <a:lstStyle/>
        <a:p>
          <a:r>
            <a:rPr lang="en-US" sz="1200" dirty="0" smtClean="0"/>
            <a:t>Ex-Spouse</a:t>
          </a:r>
          <a:endParaRPr lang="en-US" sz="1200" dirty="0"/>
        </a:p>
      </dgm:t>
    </dgm:pt>
    <dgm:pt modelId="{E03E255C-C4E5-4334-93DA-55EF9CC2D62A}">
      <dgm:prSet phldrT="[Text]" custT="1"/>
      <dgm:spPr>
        <a:solidFill>
          <a:schemeClr val="accent2">
            <a:lumMod val="40000"/>
            <a:lumOff val="60000"/>
          </a:schemeClr>
        </a:solidFill>
      </dgm:spPr>
      <dgm:t>
        <a:bodyPr/>
        <a:lstStyle/>
        <a:p>
          <a:r>
            <a:rPr lang="en-US" sz="1600" b="1" dirty="0" smtClean="0"/>
            <a:t>YOU</a:t>
          </a:r>
          <a:endParaRPr lang="en-US" sz="1600" b="1" dirty="0"/>
        </a:p>
      </dgm:t>
    </dgm:pt>
    <dgm:pt modelId="{43738DFF-E7F8-4150-9B1F-F13F52870F52}" type="parTrans" cxnId="{83928430-9E87-4AC2-B193-2ABCEBE96C04}">
      <dgm:prSet/>
      <dgm:spPr/>
      <dgm:t>
        <a:bodyPr/>
        <a:lstStyle/>
        <a:p>
          <a:endParaRPr lang="en-US"/>
        </a:p>
      </dgm:t>
    </dgm:pt>
    <dgm:pt modelId="{404E5428-59CD-4DE8-BBF9-34B22A5A0F16}" type="sibTrans" cxnId="{83928430-9E87-4AC2-B193-2ABCEBE96C04}">
      <dgm:prSet custT="1"/>
      <dgm:spPr/>
      <dgm:t>
        <a:bodyPr/>
        <a:lstStyle/>
        <a:p>
          <a:r>
            <a:rPr lang="en-US" sz="1200" dirty="0" smtClean="0"/>
            <a:t>Boyfriend/ Girlfriend</a:t>
          </a:r>
          <a:endParaRPr lang="en-US" sz="1200" dirty="0"/>
        </a:p>
      </dgm:t>
    </dgm:pt>
    <dgm:pt modelId="{D116F279-D673-4145-86C2-0E30CAE42964}">
      <dgm:prSet phldrT="[Text]" phldr="1" custT="1"/>
      <dgm:spPr/>
      <dgm:t>
        <a:bodyPr/>
        <a:lstStyle/>
        <a:p>
          <a:endParaRPr lang="en-US" sz="1200"/>
        </a:p>
      </dgm:t>
    </dgm:pt>
    <dgm:pt modelId="{593DBDBE-3B26-4138-8EDB-A239BF852E33}" type="parTrans" cxnId="{0586E9FA-F145-47C7-82C3-4B153756C8BD}">
      <dgm:prSet/>
      <dgm:spPr/>
      <dgm:t>
        <a:bodyPr/>
        <a:lstStyle/>
        <a:p>
          <a:endParaRPr lang="en-US"/>
        </a:p>
      </dgm:t>
    </dgm:pt>
    <dgm:pt modelId="{DC4D9F1A-594C-4306-A3C3-8F67CCDA8F25}" type="sibTrans" cxnId="{0586E9FA-F145-47C7-82C3-4B153756C8BD}">
      <dgm:prSet/>
      <dgm:spPr/>
      <dgm:t>
        <a:bodyPr/>
        <a:lstStyle/>
        <a:p>
          <a:endParaRPr lang="en-US"/>
        </a:p>
      </dgm:t>
    </dgm:pt>
    <dgm:pt modelId="{12A61F88-A024-4EC9-A267-F72E9BC0AE77}">
      <dgm:prSet phldrT="[Text]" custT="1"/>
      <dgm:spPr/>
      <dgm:t>
        <a:bodyPr/>
        <a:lstStyle/>
        <a:p>
          <a:r>
            <a:rPr lang="en-US" sz="1200" dirty="0" smtClean="0"/>
            <a:t>Booty Call</a:t>
          </a:r>
          <a:endParaRPr lang="en-US" sz="1200" dirty="0"/>
        </a:p>
      </dgm:t>
    </dgm:pt>
    <dgm:pt modelId="{3D04CBED-CB45-4BCA-ACA4-A8B80255EA95}" type="parTrans" cxnId="{61A23BE5-C09A-4905-831E-EDFCA942631C}">
      <dgm:prSet/>
      <dgm:spPr/>
      <dgm:t>
        <a:bodyPr/>
        <a:lstStyle/>
        <a:p>
          <a:endParaRPr lang="en-US"/>
        </a:p>
      </dgm:t>
    </dgm:pt>
    <dgm:pt modelId="{9DF3CBDD-FB5F-4578-92E5-9C907EE379CB}" type="sibTrans" cxnId="{61A23BE5-C09A-4905-831E-EDFCA942631C}">
      <dgm:prSet custT="1"/>
      <dgm:spPr/>
      <dgm:t>
        <a:bodyPr/>
        <a:lstStyle/>
        <a:p>
          <a:r>
            <a:rPr lang="en-US" sz="1200" dirty="0" smtClean="0"/>
            <a:t>Ex-boyfriend/ girlfriend</a:t>
          </a:r>
          <a:endParaRPr lang="en-US" sz="1200" dirty="0"/>
        </a:p>
      </dgm:t>
    </dgm:pt>
    <dgm:pt modelId="{E4DFF2FD-3180-4252-B9E9-DF31229F08DC}">
      <dgm:prSet phldrT="[Text]" phldr="1" custT="1"/>
      <dgm:spPr/>
      <dgm:t>
        <a:bodyPr/>
        <a:lstStyle/>
        <a:p>
          <a:endParaRPr lang="en-US" sz="1200"/>
        </a:p>
      </dgm:t>
    </dgm:pt>
    <dgm:pt modelId="{BC49A1BA-D332-4FC6-A478-75084F8353A5}" type="parTrans" cxnId="{9D6A379E-B379-42AC-8CCE-1AB6474CFC7F}">
      <dgm:prSet/>
      <dgm:spPr/>
      <dgm:t>
        <a:bodyPr/>
        <a:lstStyle/>
        <a:p>
          <a:endParaRPr lang="en-US"/>
        </a:p>
      </dgm:t>
    </dgm:pt>
    <dgm:pt modelId="{F79B8CC3-23D6-4885-B530-94C4E7D292EB}" type="sibTrans" cxnId="{9D6A379E-B379-42AC-8CCE-1AB6474CFC7F}">
      <dgm:prSet/>
      <dgm:spPr/>
      <dgm:t>
        <a:bodyPr/>
        <a:lstStyle/>
        <a:p>
          <a:endParaRPr lang="en-US"/>
        </a:p>
      </dgm:t>
    </dgm:pt>
    <dgm:pt modelId="{875C8C89-65DD-46B4-AF86-38DF2FE0670A}">
      <dgm:prSet custT="1"/>
      <dgm:spPr/>
      <dgm:t>
        <a:bodyPr/>
        <a:lstStyle/>
        <a:p>
          <a:r>
            <a:rPr lang="en-US" sz="1200" dirty="0" smtClean="0"/>
            <a:t>Trick</a:t>
          </a:r>
          <a:endParaRPr lang="en-US" sz="1200" dirty="0"/>
        </a:p>
      </dgm:t>
    </dgm:pt>
    <dgm:pt modelId="{957ACBB8-57E2-4EC7-8056-0A9842C35E05}" type="parTrans" cxnId="{3CCD43A6-9997-4E21-AECE-E48831389DDC}">
      <dgm:prSet/>
      <dgm:spPr/>
      <dgm:t>
        <a:bodyPr/>
        <a:lstStyle/>
        <a:p>
          <a:endParaRPr lang="en-US"/>
        </a:p>
      </dgm:t>
    </dgm:pt>
    <dgm:pt modelId="{8331FEDF-E088-49BC-BB44-08454AC7D489}" type="sibTrans" cxnId="{3CCD43A6-9997-4E21-AECE-E48831389DDC}">
      <dgm:prSet custT="1"/>
      <dgm:spPr/>
      <dgm:t>
        <a:bodyPr/>
        <a:lstStyle/>
        <a:p>
          <a:r>
            <a:rPr lang="en-US" sz="1200" dirty="0" smtClean="0"/>
            <a:t>Online hook-up</a:t>
          </a:r>
          <a:endParaRPr lang="en-US" sz="1200" dirty="0"/>
        </a:p>
      </dgm:t>
    </dgm:pt>
    <dgm:pt modelId="{170B8772-F5FA-44C8-A0E1-97BF71404B54}">
      <dgm:prSet custT="1"/>
      <dgm:spPr/>
      <dgm:t>
        <a:bodyPr/>
        <a:lstStyle/>
        <a:p>
          <a:r>
            <a:rPr lang="en-US" sz="1200" dirty="0" smtClean="0"/>
            <a:t>Your Next Date</a:t>
          </a:r>
          <a:endParaRPr lang="en-US" sz="1200" dirty="0"/>
        </a:p>
      </dgm:t>
    </dgm:pt>
    <dgm:pt modelId="{9428B169-F945-4A2D-8CF5-F108A27AC264}" type="parTrans" cxnId="{8653B76A-B1B7-4819-9EE7-95FC0E0FF6B9}">
      <dgm:prSet/>
      <dgm:spPr/>
      <dgm:t>
        <a:bodyPr/>
        <a:lstStyle/>
        <a:p>
          <a:endParaRPr lang="en-US"/>
        </a:p>
      </dgm:t>
    </dgm:pt>
    <dgm:pt modelId="{690335FF-18D7-454D-8DC6-2E4F30BE1DD7}" type="sibTrans" cxnId="{8653B76A-B1B7-4819-9EE7-95FC0E0FF6B9}">
      <dgm:prSet custT="1"/>
      <dgm:spPr/>
      <dgm:t>
        <a:bodyPr/>
        <a:lstStyle/>
        <a:p>
          <a:r>
            <a:rPr lang="en-US" sz="1200" dirty="0" smtClean="0"/>
            <a:t>Crush</a:t>
          </a:r>
          <a:endParaRPr lang="en-US" sz="1200" dirty="0"/>
        </a:p>
      </dgm:t>
    </dgm:pt>
    <dgm:pt modelId="{BB9108CD-7CB6-4C33-9301-EE4CAB0887C6}" type="pres">
      <dgm:prSet presAssocID="{37D28313-1E53-43AF-97EF-180E326F7F1B}" presName="Name0" presStyleCnt="0">
        <dgm:presLayoutVars>
          <dgm:chMax/>
          <dgm:chPref/>
          <dgm:dir/>
          <dgm:animLvl val="lvl"/>
        </dgm:presLayoutVars>
      </dgm:prSet>
      <dgm:spPr/>
      <dgm:t>
        <a:bodyPr/>
        <a:lstStyle/>
        <a:p>
          <a:endParaRPr lang="en-US"/>
        </a:p>
      </dgm:t>
    </dgm:pt>
    <dgm:pt modelId="{E6A14982-EAD4-4E4C-A702-7C26AD79C750}" type="pres">
      <dgm:prSet presAssocID="{14899E61-EB24-4443-A01A-CFD77D26DE84}" presName="composite" presStyleCnt="0"/>
      <dgm:spPr/>
    </dgm:pt>
    <dgm:pt modelId="{1537157B-2AA6-4D08-866E-CB9182C34D91}" type="pres">
      <dgm:prSet presAssocID="{14899E61-EB24-4443-A01A-CFD77D26DE84}" presName="Parent1" presStyleLbl="node1" presStyleIdx="0" presStyleCnt="10" custLinFactNeighborX="1158" custLinFactNeighborY="-6749">
        <dgm:presLayoutVars>
          <dgm:chMax val="1"/>
          <dgm:chPref val="1"/>
          <dgm:bulletEnabled val="1"/>
        </dgm:presLayoutVars>
      </dgm:prSet>
      <dgm:spPr/>
      <dgm:t>
        <a:bodyPr/>
        <a:lstStyle/>
        <a:p>
          <a:endParaRPr lang="en-US"/>
        </a:p>
      </dgm:t>
    </dgm:pt>
    <dgm:pt modelId="{5AFF4CEA-4B1D-4875-B497-78FBF634AFAE}" type="pres">
      <dgm:prSet presAssocID="{14899E61-EB24-4443-A01A-CFD77D26DE84}" presName="Childtext1" presStyleLbl="revTx" presStyleIdx="0" presStyleCnt="5">
        <dgm:presLayoutVars>
          <dgm:chMax val="0"/>
          <dgm:chPref val="0"/>
          <dgm:bulletEnabled val="1"/>
        </dgm:presLayoutVars>
      </dgm:prSet>
      <dgm:spPr/>
      <dgm:t>
        <a:bodyPr/>
        <a:lstStyle/>
        <a:p>
          <a:endParaRPr lang="en-US"/>
        </a:p>
      </dgm:t>
    </dgm:pt>
    <dgm:pt modelId="{7C49B5D3-FDF5-4A74-9523-49D6A2606DD5}" type="pres">
      <dgm:prSet presAssocID="{14899E61-EB24-4443-A01A-CFD77D26DE84}" presName="BalanceSpacing" presStyleCnt="0"/>
      <dgm:spPr/>
    </dgm:pt>
    <dgm:pt modelId="{AA7D4877-04DB-4CBE-ABEF-9FB11896970C}" type="pres">
      <dgm:prSet presAssocID="{14899E61-EB24-4443-A01A-CFD77D26DE84}" presName="BalanceSpacing1" presStyleCnt="0"/>
      <dgm:spPr/>
    </dgm:pt>
    <dgm:pt modelId="{AF6EE274-A794-4E51-A466-5A30E15E54D4}" type="pres">
      <dgm:prSet presAssocID="{463AEB00-3BC5-4571-BB35-AA7B2E7C6299}" presName="Accent1Text" presStyleLbl="node1" presStyleIdx="1" presStyleCnt="10"/>
      <dgm:spPr/>
      <dgm:t>
        <a:bodyPr/>
        <a:lstStyle/>
        <a:p>
          <a:endParaRPr lang="en-US"/>
        </a:p>
      </dgm:t>
    </dgm:pt>
    <dgm:pt modelId="{CD185A5B-6729-4297-99D3-3DFBF7F2EDB4}" type="pres">
      <dgm:prSet presAssocID="{463AEB00-3BC5-4571-BB35-AA7B2E7C6299}" presName="spaceBetweenRectangles" presStyleCnt="0"/>
      <dgm:spPr/>
    </dgm:pt>
    <dgm:pt modelId="{37EC88DF-540A-4A4D-A955-E222FA774E58}" type="pres">
      <dgm:prSet presAssocID="{E03E255C-C4E5-4334-93DA-55EF9CC2D62A}" presName="composite" presStyleCnt="0"/>
      <dgm:spPr/>
    </dgm:pt>
    <dgm:pt modelId="{E6A4061E-94CF-4E10-B415-703569CE5231}" type="pres">
      <dgm:prSet presAssocID="{E03E255C-C4E5-4334-93DA-55EF9CC2D62A}" presName="Parent1" presStyleLbl="node1" presStyleIdx="2" presStyleCnt="10">
        <dgm:presLayoutVars>
          <dgm:chMax val="1"/>
          <dgm:chPref val="1"/>
          <dgm:bulletEnabled val="1"/>
        </dgm:presLayoutVars>
      </dgm:prSet>
      <dgm:spPr/>
      <dgm:t>
        <a:bodyPr/>
        <a:lstStyle/>
        <a:p>
          <a:endParaRPr lang="en-US"/>
        </a:p>
      </dgm:t>
    </dgm:pt>
    <dgm:pt modelId="{CAAB34C5-C2E1-46EF-B08C-E4D1F30E8986}" type="pres">
      <dgm:prSet presAssocID="{E03E255C-C4E5-4334-93DA-55EF9CC2D62A}" presName="Childtext1" presStyleLbl="revTx" presStyleIdx="1" presStyleCnt="5">
        <dgm:presLayoutVars>
          <dgm:chMax val="0"/>
          <dgm:chPref val="0"/>
          <dgm:bulletEnabled val="1"/>
        </dgm:presLayoutVars>
      </dgm:prSet>
      <dgm:spPr/>
      <dgm:t>
        <a:bodyPr/>
        <a:lstStyle/>
        <a:p>
          <a:endParaRPr lang="en-US"/>
        </a:p>
      </dgm:t>
    </dgm:pt>
    <dgm:pt modelId="{484C3FC7-A62A-4536-BB9B-80A7E1AA8543}" type="pres">
      <dgm:prSet presAssocID="{E03E255C-C4E5-4334-93DA-55EF9CC2D62A}" presName="BalanceSpacing" presStyleCnt="0"/>
      <dgm:spPr/>
    </dgm:pt>
    <dgm:pt modelId="{73F02160-09BA-4FD9-8448-7DE04710073A}" type="pres">
      <dgm:prSet presAssocID="{E03E255C-C4E5-4334-93DA-55EF9CC2D62A}" presName="BalanceSpacing1" presStyleCnt="0"/>
      <dgm:spPr/>
    </dgm:pt>
    <dgm:pt modelId="{517B9203-6FA6-4E39-A6F8-DC1BF8C99189}" type="pres">
      <dgm:prSet presAssocID="{404E5428-59CD-4DE8-BBF9-34B22A5A0F16}" presName="Accent1Text" presStyleLbl="node1" presStyleIdx="3" presStyleCnt="10"/>
      <dgm:spPr/>
      <dgm:t>
        <a:bodyPr/>
        <a:lstStyle/>
        <a:p>
          <a:endParaRPr lang="en-US"/>
        </a:p>
      </dgm:t>
    </dgm:pt>
    <dgm:pt modelId="{7767F8ED-AC7C-44E1-902C-0911625DDC1B}" type="pres">
      <dgm:prSet presAssocID="{404E5428-59CD-4DE8-BBF9-34B22A5A0F16}" presName="spaceBetweenRectangles" presStyleCnt="0"/>
      <dgm:spPr/>
    </dgm:pt>
    <dgm:pt modelId="{3B894D98-F5B8-4609-A2C8-0BB14449EA33}" type="pres">
      <dgm:prSet presAssocID="{12A61F88-A024-4EC9-A267-F72E9BC0AE77}" presName="composite" presStyleCnt="0"/>
      <dgm:spPr/>
    </dgm:pt>
    <dgm:pt modelId="{F8976F53-B398-420F-8496-4E6A2830A22E}" type="pres">
      <dgm:prSet presAssocID="{12A61F88-A024-4EC9-A267-F72E9BC0AE77}" presName="Parent1" presStyleLbl="node1" presStyleIdx="4" presStyleCnt="10">
        <dgm:presLayoutVars>
          <dgm:chMax val="1"/>
          <dgm:chPref val="1"/>
          <dgm:bulletEnabled val="1"/>
        </dgm:presLayoutVars>
      </dgm:prSet>
      <dgm:spPr/>
      <dgm:t>
        <a:bodyPr/>
        <a:lstStyle/>
        <a:p>
          <a:endParaRPr lang="en-US"/>
        </a:p>
      </dgm:t>
    </dgm:pt>
    <dgm:pt modelId="{B1A5BA97-4220-4550-9143-ABC938618C13}" type="pres">
      <dgm:prSet presAssocID="{12A61F88-A024-4EC9-A267-F72E9BC0AE77}" presName="Childtext1" presStyleLbl="revTx" presStyleIdx="2" presStyleCnt="5">
        <dgm:presLayoutVars>
          <dgm:chMax val="0"/>
          <dgm:chPref val="0"/>
          <dgm:bulletEnabled val="1"/>
        </dgm:presLayoutVars>
      </dgm:prSet>
      <dgm:spPr/>
      <dgm:t>
        <a:bodyPr/>
        <a:lstStyle/>
        <a:p>
          <a:endParaRPr lang="en-US"/>
        </a:p>
      </dgm:t>
    </dgm:pt>
    <dgm:pt modelId="{86A37BFC-37A6-4A56-9ADB-110EDFAA21CD}" type="pres">
      <dgm:prSet presAssocID="{12A61F88-A024-4EC9-A267-F72E9BC0AE77}" presName="BalanceSpacing" presStyleCnt="0"/>
      <dgm:spPr/>
    </dgm:pt>
    <dgm:pt modelId="{4B1D2BBC-0357-4F7E-91E2-3A771CF6BD92}" type="pres">
      <dgm:prSet presAssocID="{12A61F88-A024-4EC9-A267-F72E9BC0AE77}" presName="BalanceSpacing1" presStyleCnt="0"/>
      <dgm:spPr/>
    </dgm:pt>
    <dgm:pt modelId="{C29E0633-6152-4C95-B245-B22612685B0D}" type="pres">
      <dgm:prSet presAssocID="{9DF3CBDD-FB5F-4578-92E5-9C907EE379CB}" presName="Accent1Text" presStyleLbl="node1" presStyleIdx="5" presStyleCnt="10" custLinFactNeighborX="-53634" custLinFactNeighborY="-85462"/>
      <dgm:spPr/>
      <dgm:t>
        <a:bodyPr/>
        <a:lstStyle/>
        <a:p>
          <a:endParaRPr lang="en-US"/>
        </a:p>
      </dgm:t>
    </dgm:pt>
    <dgm:pt modelId="{83852151-5C55-4100-9FB0-891B11727E12}" type="pres">
      <dgm:prSet presAssocID="{9DF3CBDD-FB5F-4578-92E5-9C907EE379CB}" presName="spaceBetweenRectangles" presStyleCnt="0"/>
      <dgm:spPr/>
    </dgm:pt>
    <dgm:pt modelId="{E11E7CD1-DF66-421C-9D0D-D74C0B9A32DD}" type="pres">
      <dgm:prSet presAssocID="{875C8C89-65DD-46B4-AF86-38DF2FE0670A}" presName="composite" presStyleCnt="0"/>
      <dgm:spPr/>
    </dgm:pt>
    <dgm:pt modelId="{9FF3E1BB-3590-413A-B311-17A87A9AE712}" type="pres">
      <dgm:prSet presAssocID="{875C8C89-65DD-46B4-AF86-38DF2FE0670A}" presName="Parent1" presStyleLbl="node1" presStyleIdx="6" presStyleCnt="10" custLinFactNeighborX="-51497" custLinFactNeighborY="-83979">
        <dgm:presLayoutVars>
          <dgm:chMax val="1"/>
          <dgm:chPref val="1"/>
          <dgm:bulletEnabled val="1"/>
        </dgm:presLayoutVars>
      </dgm:prSet>
      <dgm:spPr/>
      <dgm:t>
        <a:bodyPr/>
        <a:lstStyle/>
        <a:p>
          <a:endParaRPr lang="en-US"/>
        </a:p>
      </dgm:t>
    </dgm:pt>
    <dgm:pt modelId="{0F315F35-C951-419A-932D-041542075B43}" type="pres">
      <dgm:prSet presAssocID="{875C8C89-65DD-46B4-AF86-38DF2FE0670A}" presName="Childtext1" presStyleLbl="revTx" presStyleIdx="3" presStyleCnt="5">
        <dgm:presLayoutVars>
          <dgm:chMax val="0"/>
          <dgm:chPref val="0"/>
          <dgm:bulletEnabled val="1"/>
        </dgm:presLayoutVars>
      </dgm:prSet>
      <dgm:spPr/>
    </dgm:pt>
    <dgm:pt modelId="{DDC535D4-5818-4F86-8F80-6B5E350D223A}" type="pres">
      <dgm:prSet presAssocID="{875C8C89-65DD-46B4-AF86-38DF2FE0670A}" presName="BalanceSpacing" presStyleCnt="0"/>
      <dgm:spPr/>
    </dgm:pt>
    <dgm:pt modelId="{060D9938-5BA8-48C4-B289-E42A6C3692A0}" type="pres">
      <dgm:prSet presAssocID="{875C8C89-65DD-46B4-AF86-38DF2FE0670A}" presName="BalanceSpacing1" presStyleCnt="0"/>
      <dgm:spPr/>
    </dgm:pt>
    <dgm:pt modelId="{412766B1-2769-4763-942B-6F1FCC7C13F4}" type="pres">
      <dgm:prSet presAssocID="{8331FEDF-E088-49BC-BB44-08454AC7D489}" presName="Accent1Text" presStyleLbl="node1" presStyleIdx="7" presStyleCnt="10" custLinFactNeighborX="54815" custLinFactNeighborY="-83979"/>
      <dgm:spPr/>
      <dgm:t>
        <a:bodyPr/>
        <a:lstStyle/>
        <a:p>
          <a:endParaRPr lang="en-US"/>
        </a:p>
      </dgm:t>
    </dgm:pt>
    <dgm:pt modelId="{0E46F2EF-5957-4DC1-9670-2B82B5133BD7}" type="pres">
      <dgm:prSet presAssocID="{8331FEDF-E088-49BC-BB44-08454AC7D489}" presName="spaceBetweenRectangles" presStyleCnt="0"/>
      <dgm:spPr/>
    </dgm:pt>
    <dgm:pt modelId="{DC8888D1-EF20-4905-8D35-A7C64AF8C143}" type="pres">
      <dgm:prSet presAssocID="{170B8772-F5FA-44C8-A0E1-97BF71404B54}" presName="composite" presStyleCnt="0"/>
      <dgm:spPr/>
    </dgm:pt>
    <dgm:pt modelId="{0A51FB52-4343-4F12-91DC-D7340B6C2C8E}" type="pres">
      <dgm:prSet presAssocID="{170B8772-F5FA-44C8-A0E1-97BF71404B54}" presName="Parent1" presStyleLbl="node1" presStyleIdx="8" presStyleCnt="10" custLinFactX="100000" custLinFactY="-139727" custLinFactNeighborX="122555" custLinFactNeighborY="-200000">
        <dgm:presLayoutVars>
          <dgm:chMax val="1"/>
          <dgm:chPref val="1"/>
          <dgm:bulletEnabled val="1"/>
        </dgm:presLayoutVars>
      </dgm:prSet>
      <dgm:spPr/>
      <dgm:t>
        <a:bodyPr/>
        <a:lstStyle/>
        <a:p>
          <a:endParaRPr lang="en-US"/>
        </a:p>
      </dgm:t>
    </dgm:pt>
    <dgm:pt modelId="{5C14A732-0EDD-4CE8-B151-3880BC817DA1}" type="pres">
      <dgm:prSet presAssocID="{170B8772-F5FA-44C8-A0E1-97BF71404B54}" presName="Childtext1" presStyleLbl="revTx" presStyleIdx="4" presStyleCnt="5">
        <dgm:presLayoutVars>
          <dgm:chMax val="0"/>
          <dgm:chPref val="0"/>
          <dgm:bulletEnabled val="1"/>
        </dgm:presLayoutVars>
      </dgm:prSet>
      <dgm:spPr/>
    </dgm:pt>
    <dgm:pt modelId="{C29F2BDA-7F18-475D-BD82-4B83428D95D3}" type="pres">
      <dgm:prSet presAssocID="{170B8772-F5FA-44C8-A0E1-97BF71404B54}" presName="BalanceSpacing" presStyleCnt="0"/>
      <dgm:spPr/>
    </dgm:pt>
    <dgm:pt modelId="{A51AF3A7-3D1A-4DF4-A4C4-60AF172A421A}" type="pres">
      <dgm:prSet presAssocID="{170B8772-F5FA-44C8-A0E1-97BF71404B54}" presName="BalanceSpacing1" presStyleCnt="0"/>
      <dgm:spPr/>
    </dgm:pt>
    <dgm:pt modelId="{1BC92D3B-FAD4-42DC-BD51-6D9040DFDB82}" type="pres">
      <dgm:prSet presAssocID="{690335FF-18D7-454D-8DC6-2E4F30BE1DD7}" presName="Accent1Text" presStyleLbl="node1" presStyleIdx="9" presStyleCnt="10" custLinFactX="-4462" custLinFactY="-69220" custLinFactNeighborX="-100000" custLinFactNeighborY="-100000"/>
      <dgm:spPr/>
      <dgm:t>
        <a:bodyPr/>
        <a:lstStyle/>
        <a:p>
          <a:endParaRPr lang="en-US"/>
        </a:p>
      </dgm:t>
    </dgm:pt>
  </dgm:ptLst>
  <dgm:cxnLst>
    <dgm:cxn modelId="{DF7F3318-A09B-4E0F-B144-8CF33F1077F5}" type="presOf" srcId="{D116F279-D673-4145-86C2-0E30CAE42964}" destId="{CAAB34C5-C2E1-46EF-B08C-E4D1F30E8986}" srcOrd="0" destOrd="0" presId="urn:microsoft.com/office/officeart/2008/layout/AlternatingHexagons"/>
    <dgm:cxn modelId="{A09952B1-B1EC-4EAC-B39D-CF147E352F64}" type="presOf" srcId="{E03E255C-C4E5-4334-93DA-55EF9CC2D62A}" destId="{E6A4061E-94CF-4E10-B415-703569CE5231}" srcOrd="0" destOrd="0" presId="urn:microsoft.com/office/officeart/2008/layout/AlternatingHexagons"/>
    <dgm:cxn modelId="{8653B76A-B1B7-4819-9EE7-95FC0E0FF6B9}" srcId="{37D28313-1E53-43AF-97EF-180E326F7F1B}" destId="{170B8772-F5FA-44C8-A0E1-97BF71404B54}" srcOrd="4" destOrd="0" parTransId="{9428B169-F945-4A2D-8CF5-F108A27AC264}" sibTransId="{690335FF-18D7-454D-8DC6-2E4F30BE1DD7}"/>
    <dgm:cxn modelId="{9D6A379E-B379-42AC-8CCE-1AB6474CFC7F}" srcId="{12A61F88-A024-4EC9-A267-F72E9BC0AE77}" destId="{E4DFF2FD-3180-4252-B9E9-DF31229F08DC}" srcOrd="0" destOrd="0" parTransId="{BC49A1BA-D332-4FC6-A478-75084F8353A5}" sibTransId="{F79B8CC3-23D6-4885-B530-94C4E7D292EB}"/>
    <dgm:cxn modelId="{8CB45C95-9C56-4C23-A424-B2E153B97617}" type="presOf" srcId="{404E5428-59CD-4DE8-BBF9-34B22A5A0F16}" destId="{517B9203-6FA6-4E39-A6F8-DC1BF8C99189}" srcOrd="0" destOrd="0" presId="urn:microsoft.com/office/officeart/2008/layout/AlternatingHexagons"/>
    <dgm:cxn modelId="{83928430-9E87-4AC2-B193-2ABCEBE96C04}" srcId="{37D28313-1E53-43AF-97EF-180E326F7F1B}" destId="{E03E255C-C4E5-4334-93DA-55EF9CC2D62A}" srcOrd="1" destOrd="0" parTransId="{43738DFF-E7F8-4150-9B1F-F13F52870F52}" sibTransId="{404E5428-59CD-4DE8-BBF9-34B22A5A0F16}"/>
    <dgm:cxn modelId="{921C0202-8925-42C2-8A4D-B5000A5C84B0}" type="presOf" srcId="{8331FEDF-E088-49BC-BB44-08454AC7D489}" destId="{412766B1-2769-4763-942B-6F1FCC7C13F4}" srcOrd="0" destOrd="0" presId="urn:microsoft.com/office/officeart/2008/layout/AlternatingHexagons"/>
    <dgm:cxn modelId="{2C91F23E-7D08-4B83-8582-18D2ECC9F565}" type="presOf" srcId="{170B8772-F5FA-44C8-A0E1-97BF71404B54}" destId="{0A51FB52-4343-4F12-91DC-D7340B6C2C8E}" srcOrd="0" destOrd="0" presId="urn:microsoft.com/office/officeart/2008/layout/AlternatingHexagons"/>
    <dgm:cxn modelId="{31F8CEB7-B819-4B4E-AD28-9E80BD2D9602}" type="presOf" srcId="{37D28313-1E53-43AF-97EF-180E326F7F1B}" destId="{BB9108CD-7CB6-4C33-9301-EE4CAB0887C6}" srcOrd="0" destOrd="0" presId="urn:microsoft.com/office/officeart/2008/layout/AlternatingHexagons"/>
    <dgm:cxn modelId="{6D13212D-36B0-4972-AB76-C962DDD9AAFE}" type="presOf" srcId="{463AEB00-3BC5-4571-BB35-AA7B2E7C6299}" destId="{AF6EE274-A794-4E51-A466-5A30E15E54D4}" srcOrd="0" destOrd="0" presId="urn:microsoft.com/office/officeart/2008/layout/AlternatingHexagons"/>
    <dgm:cxn modelId="{38C09415-5339-46D5-9A4D-2B0E1A9FC21F}" type="presOf" srcId="{14899E61-EB24-4443-A01A-CFD77D26DE84}" destId="{1537157B-2AA6-4D08-866E-CB9182C34D91}" srcOrd="0" destOrd="0" presId="urn:microsoft.com/office/officeart/2008/layout/AlternatingHexagons"/>
    <dgm:cxn modelId="{10D8971A-D731-4B30-AD42-009CDECD7ACA}" type="presOf" srcId="{E4DFF2FD-3180-4252-B9E9-DF31229F08DC}" destId="{B1A5BA97-4220-4550-9143-ABC938618C13}" srcOrd="0" destOrd="0" presId="urn:microsoft.com/office/officeart/2008/layout/AlternatingHexagons"/>
    <dgm:cxn modelId="{793AC2E0-0FFC-495F-84D1-43D107F458D4}" type="presOf" srcId="{12A61F88-A024-4EC9-A267-F72E9BC0AE77}" destId="{F8976F53-B398-420F-8496-4E6A2830A22E}" srcOrd="0" destOrd="0" presId="urn:microsoft.com/office/officeart/2008/layout/AlternatingHexagons"/>
    <dgm:cxn modelId="{56BA25B3-2826-4E4C-B3E7-DE5F883F6E35}" type="presOf" srcId="{9DF3CBDD-FB5F-4578-92E5-9C907EE379CB}" destId="{C29E0633-6152-4C95-B245-B22612685B0D}" srcOrd="0" destOrd="0" presId="urn:microsoft.com/office/officeart/2008/layout/AlternatingHexagons"/>
    <dgm:cxn modelId="{7B542CFA-0302-4F0A-A532-6520860FAA8A}" type="presOf" srcId="{875C8C89-65DD-46B4-AF86-38DF2FE0670A}" destId="{9FF3E1BB-3590-413A-B311-17A87A9AE712}" srcOrd="0" destOrd="0" presId="urn:microsoft.com/office/officeart/2008/layout/AlternatingHexagons"/>
    <dgm:cxn modelId="{7F25F0B8-A963-4054-B5C9-0DE85001B6FD}" type="presOf" srcId="{690335FF-18D7-454D-8DC6-2E4F30BE1DD7}" destId="{1BC92D3B-FAD4-42DC-BD51-6D9040DFDB82}" srcOrd="0" destOrd="0" presId="urn:microsoft.com/office/officeart/2008/layout/AlternatingHexagons"/>
    <dgm:cxn modelId="{0586E9FA-F145-47C7-82C3-4B153756C8BD}" srcId="{E03E255C-C4E5-4334-93DA-55EF9CC2D62A}" destId="{D116F279-D673-4145-86C2-0E30CAE42964}" srcOrd="0" destOrd="0" parTransId="{593DBDBE-3B26-4138-8EDB-A239BF852E33}" sibTransId="{DC4D9F1A-594C-4306-A3C3-8F67CCDA8F25}"/>
    <dgm:cxn modelId="{61A23BE5-C09A-4905-831E-EDFCA942631C}" srcId="{37D28313-1E53-43AF-97EF-180E326F7F1B}" destId="{12A61F88-A024-4EC9-A267-F72E9BC0AE77}" srcOrd="2" destOrd="0" parTransId="{3D04CBED-CB45-4BCA-ACA4-A8B80255EA95}" sibTransId="{9DF3CBDD-FB5F-4578-92E5-9C907EE379CB}"/>
    <dgm:cxn modelId="{3CCD43A6-9997-4E21-AECE-E48831389DDC}" srcId="{37D28313-1E53-43AF-97EF-180E326F7F1B}" destId="{875C8C89-65DD-46B4-AF86-38DF2FE0670A}" srcOrd="3" destOrd="0" parTransId="{957ACBB8-57E2-4EC7-8056-0A9842C35E05}" sibTransId="{8331FEDF-E088-49BC-BB44-08454AC7D489}"/>
    <dgm:cxn modelId="{3D83BB4A-D4DC-4047-927B-321E6EC43002}" srcId="{37D28313-1E53-43AF-97EF-180E326F7F1B}" destId="{14899E61-EB24-4443-A01A-CFD77D26DE84}" srcOrd="0" destOrd="0" parTransId="{46780000-BAE9-4699-AF6A-5BD73914B92D}" sibTransId="{463AEB00-3BC5-4571-BB35-AA7B2E7C6299}"/>
    <dgm:cxn modelId="{44640482-3D07-4BFD-A00C-118B1E8785BA}" type="presParOf" srcId="{BB9108CD-7CB6-4C33-9301-EE4CAB0887C6}" destId="{E6A14982-EAD4-4E4C-A702-7C26AD79C750}" srcOrd="0" destOrd="0" presId="urn:microsoft.com/office/officeart/2008/layout/AlternatingHexagons"/>
    <dgm:cxn modelId="{318DD6E2-84AA-4C5B-B6D3-99E1D0488720}" type="presParOf" srcId="{E6A14982-EAD4-4E4C-A702-7C26AD79C750}" destId="{1537157B-2AA6-4D08-866E-CB9182C34D91}" srcOrd="0" destOrd="0" presId="urn:microsoft.com/office/officeart/2008/layout/AlternatingHexagons"/>
    <dgm:cxn modelId="{7185FF2E-890F-40B9-A10D-86B40A015323}" type="presParOf" srcId="{E6A14982-EAD4-4E4C-A702-7C26AD79C750}" destId="{5AFF4CEA-4B1D-4875-B497-78FBF634AFAE}" srcOrd="1" destOrd="0" presId="urn:microsoft.com/office/officeart/2008/layout/AlternatingHexagons"/>
    <dgm:cxn modelId="{5941643D-766F-49E5-AD4F-DC60694F18E3}" type="presParOf" srcId="{E6A14982-EAD4-4E4C-A702-7C26AD79C750}" destId="{7C49B5D3-FDF5-4A74-9523-49D6A2606DD5}" srcOrd="2" destOrd="0" presId="urn:microsoft.com/office/officeart/2008/layout/AlternatingHexagons"/>
    <dgm:cxn modelId="{78A3F594-777F-4B75-8BE3-84A3A38A7586}" type="presParOf" srcId="{E6A14982-EAD4-4E4C-A702-7C26AD79C750}" destId="{AA7D4877-04DB-4CBE-ABEF-9FB11896970C}" srcOrd="3" destOrd="0" presId="urn:microsoft.com/office/officeart/2008/layout/AlternatingHexagons"/>
    <dgm:cxn modelId="{C02B4BE1-8F7B-4FFE-A1C5-423BCAEBC892}" type="presParOf" srcId="{E6A14982-EAD4-4E4C-A702-7C26AD79C750}" destId="{AF6EE274-A794-4E51-A466-5A30E15E54D4}" srcOrd="4" destOrd="0" presId="urn:microsoft.com/office/officeart/2008/layout/AlternatingHexagons"/>
    <dgm:cxn modelId="{151AD3FA-36FC-41AF-900D-E338B1280758}" type="presParOf" srcId="{BB9108CD-7CB6-4C33-9301-EE4CAB0887C6}" destId="{CD185A5B-6729-4297-99D3-3DFBF7F2EDB4}" srcOrd="1" destOrd="0" presId="urn:microsoft.com/office/officeart/2008/layout/AlternatingHexagons"/>
    <dgm:cxn modelId="{5DFBF520-9897-429F-A738-D6D01F67F2D1}" type="presParOf" srcId="{BB9108CD-7CB6-4C33-9301-EE4CAB0887C6}" destId="{37EC88DF-540A-4A4D-A955-E222FA774E58}" srcOrd="2" destOrd="0" presId="urn:microsoft.com/office/officeart/2008/layout/AlternatingHexagons"/>
    <dgm:cxn modelId="{939AEFD1-581C-4C35-A735-D3EDBB58D30B}" type="presParOf" srcId="{37EC88DF-540A-4A4D-A955-E222FA774E58}" destId="{E6A4061E-94CF-4E10-B415-703569CE5231}" srcOrd="0" destOrd="0" presId="urn:microsoft.com/office/officeart/2008/layout/AlternatingHexagons"/>
    <dgm:cxn modelId="{535992C3-2F5A-411B-B3C5-B4FA72FB9521}" type="presParOf" srcId="{37EC88DF-540A-4A4D-A955-E222FA774E58}" destId="{CAAB34C5-C2E1-46EF-B08C-E4D1F30E8986}" srcOrd="1" destOrd="0" presId="urn:microsoft.com/office/officeart/2008/layout/AlternatingHexagons"/>
    <dgm:cxn modelId="{A20FA484-6502-4285-AAD0-7C37255298A9}" type="presParOf" srcId="{37EC88DF-540A-4A4D-A955-E222FA774E58}" destId="{484C3FC7-A62A-4536-BB9B-80A7E1AA8543}" srcOrd="2" destOrd="0" presId="urn:microsoft.com/office/officeart/2008/layout/AlternatingHexagons"/>
    <dgm:cxn modelId="{C4EDAF47-5148-45D2-831E-B0A6600070C5}" type="presParOf" srcId="{37EC88DF-540A-4A4D-A955-E222FA774E58}" destId="{73F02160-09BA-4FD9-8448-7DE04710073A}" srcOrd="3" destOrd="0" presId="urn:microsoft.com/office/officeart/2008/layout/AlternatingHexagons"/>
    <dgm:cxn modelId="{9E0B2248-17AE-4F91-AE42-E2C099F6B611}" type="presParOf" srcId="{37EC88DF-540A-4A4D-A955-E222FA774E58}" destId="{517B9203-6FA6-4E39-A6F8-DC1BF8C99189}" srcOrd="4" destOrd="0" presId="urn:microsoft.com/office/officeart/2008/layout/AlternatingHexagons"/>
    <dgm:cxn modelId="{D2A2EF93-6344-4BF0-A9FC-93CA90D7F318}" type="presParOf" srcId="{BB9108CD-7CB6-4C33-9301-EE4CAB0887C6}" destId="{7767F8ED-AC7C-44E1-902C-0911625DDC1B}" srcOrd="3" destOrd="0" presId="urn:microsoft.com/office/officeart/2008/layout/AlternatingHexagons"/>
    <dgm:cxn modelId="{14D0D793-E29F-4B4A-BC13-5C00F27D3CBD}" type="presParOf" srcId="{BB9108CD-7CB6-4C33-9301-EE4CAB0887C6}" destId="{3B894D98-F5B8-4609-A2C8-0BB14449EA33}" srcOrd="4" destOrd="0" presId="urn:microsoft.com/office/officeart/2008/layout/AlternatingHexagons"/>
    <dgm:cxn modelId="{DDEE065F-193A-4472-9BB6-B550F0C97DF6}" type="presParOf" srcId="{3B894D98-F5B8-4609-A2C8-0BB14449EA33}" destId="{F8976F53-B398-420F-8496-4E6A2830A22E}" srcOrd="0" destOrd="0" presId="urn:microsoft.com/office/officeart/2008/layout/AlternatingHexagons"/>
    <dgm:cxn modelId="{6C65E071-2B69-47AA-863E-C205F15B116A}" type="presParOf" srcId="{3B894D98-F5B8-4609-A2C8-0BB14449EA33}" destId="{B1A5BA97-4220-4550-9143-ABC938618C13}" srcOrd="1" destOrd="0" presId="urn:microsoft.com/office/officeart/2008/layout/AlternatingHexagons"/>
    <dgm:cxn modelId="{5BC4F0B1-1A27-4EAA-98F1-1BCA61E02BAC}" type="presParOf" srcId="{3B894D98-F5B8-4609-A2C8-0BB14449EA33}" destId="{86A37BFC-37A6-4A56-9ADB-110EDFAA21CD}" srcOrd="2" destOrd="0" presId="urn:microsoft.com/office/officeart/2008/layout/AlternatingHexagons"/>
    <dgm:cxn modelId="{AAB58F71-3578-4AFD-8C1E-E1E9B12F541D}" type="presParOf" srcId="{3B894D98-F5B8-4609-A2C8-0BB14449EA33}" destId="{4B1D2BBC-0357-4F7E-91E2-3A771CF6BD92}" srcOrd="3" destOrd="0" presId="urn:microsoft.com/office/officeart/2008/layout/AlternatingHexagons"/>
    <dgm:cxn modelId="{FB1D42A6-327D-4C18-B19A-D37B998A8D56}" type="presParOf" srcId="{3B894D98-F5B8-4609-A2C8-0BB14449EA33}" destId="{C29E0633-6152-4C95-B245-B22612685B0D}" srcOrd="4" destOrd="0" presId="urn:microsoft.com/office/officeart/2008/layout/AlternatingHexagons"/>
    <dgm:cxn modelId="{3C1C915A-D35E-4BDD-87C8-79FD3F77A373}" type="presParOf" srcId="{BB9108CD-7CB6-4C33-9301-EE4CAB0887C6}" destId="{83852151-5C55-4100-9FB0-891B11727E12}" srcOrd="5" destOrd="0" presId="urn:microsoft.com/office/officeart/2008/layout/AlternatingHexagons"/>
    <dgm:cxn modelId="{3BBC1B4E-303D-4BBD-8254-6884B8373F6C}" type="presParOf" srcId="{BB9108CD-7CB6-4C33-9301-EE4CAB0887C6}" destId="{E11E7CD1-DF66-421C-9D0D-D74C0B9A32DD}" srcOrd="6" destOrd="0" presId="urn:microsoft.com/office/officeart/2008/layout/AlternatingHexagons"/>
    <dgm:cxn modelId="{576E76FF-D1F0-4026-876F-31D3259FD6F5}" type="presParOf" srcId="{E11E7CD1-DF66-421C-9D0D-D74C0B9A32DD}" destId="{9FF3E1BB-3590-413A-B311-17A87A9AE712}" srcOrd="0" destOrd="0" presId="urn:microsoft.com/office/officeart/2008/layout/AlternatingHexagons"/>
    <dgm:cxn modelId="{35B08BB4-7BCD-4C25-9848-EBD828037B8B}" type="presParOf" srcId="{E11E7CD1-DF66-421C-9D0D-D74C0B9A32DD}" destId="{0F315F35-C951-419A-932D-041542075B43}" srcOrd="1" destOrd="0" presId="urn:microsoft.com/office/officeart/2008/layout/AlternatingHexagons"/>
    <dgm:cxn modelId="{B3B5CD5C-297D-4B87-B00B-025259031427}" type="presParOf" srcId="{E11E7CD1-DF66-421C-9D0D-D74C0B9A32DD}" destId="{DDC535D4-5818-4F86-8F80-6B5E350D223A}" srcOrd="2" destOrd="0" presId="urn:microsoft.com/office/officeart/2008/layout/AlternatingHexagons"/>
    <dgm:cxn modelId="{A4849B7F-07EC-4AC5-A811-94A1EA2187BB}" type="presParOf" srcId="{E11E7CD1-DF66-421C-9D0D-D74C0B9A32DD}" destId="{060D9938-5BA8-48C4-B289-E42A6C3692A0}" srcOrd="3" destOrd="0" presId="urn:microsoft.com/office/officeart/2008/layout/AlternatingHexagons"/>
    <dgm:cxn modelId="{F1C85C9D-057B-40EB-A996-8F75D8C9B11F}" type="presParOf" srcId="{E11E7CD1-DF66-421C-9D0D-D74C0B9A32DD}" destId="{412766B1-2769-4763-942B-6F1FCC7C13F4}" srcOrd="4" destOrd="0" presId="urn:microsoft.com/office/officeart/2008/layout/AlternatingHexagons"/>
    <dgm:cxn modelId="{013F53FC-1E3D-4A5D-AC1B-F199C972B485}" type="presParOf" srcId="{BB9108CD-7CB6-4C33-9301-EE4CAB0887C6}" destId="{0E46F2EF-5957-4DC1-9670-2B82B5133BD7}" srcOrd="7" destOrd="0" presId="urn:microsoft.com/office/officeart/2008/layout/AlternatingHexagons"/>
    <dgm:cxn modelId="{0C3771F0-9175-40C7-831A-64FED24FAEFD}" type="presParOf" srcId="{BB9108CD-7CB6-4C33-9301-EE4CAB0887C6}" destId="{DC8888D1-EF20-4905-8D35-A7C64AF8C143}" srcOrd="8" destOrd="0" presId="urn:microsoft.com/office/officeart/2008/layout/AlternatingHexagons"/>
    <dgm:cxn modelId="{87A03949-A421-4770-A1C0-EF211CA983BA}" type="presParOf" srcId="{DC8888D1-EF20-4905-8D35-A7C64AF8C143}" destId="{0A51FB52-4343-4F12-91DC-D7340B6C2C8E}" srcOrd="0" destOrd="0" presId="urn:microsoft.com/office/officeart/2008/layout/AlternatingHexagons"/>
    <dgm:cxn modelId="{FAD9CA71-571E-422F-8BB9-DF1476BC53C3}" type="presParOf" srcId="{DC8888D1-EF20-4905-8D35-A7C64AF8C143}" destId="{5C14A732-0EDD-4CE8-B151-3880BC817DA1}" srcOrd="1" destOrd="0" presId="urn:microsoft.com/office/officeart/2008/layout/AlternatingHexagons"/>
    <dgm:cxn modelId="{7AF43D0A-7574-440B-8978-574181AAC19B}" type="presParOf" srcId="{DC8888D1-EF20-4905-8D35-A7C64AF8C143}" destId="{C29F2BDA-7F18-475D-BD82-4B83428D95D3}" srcOrd="2" destOrd="0" presId="urn:microsoft.com/office/officeart/2008/layout/AlternatingHexagons"/>
    <dgm:cxn modelId="{833C5324-A3A9-422F-ADC1-B769F236C143}" type="presParOf" srcId="{DC8888D1-EF20-4905-8D35-A7C64AF8C143}" destId="{A51AF3A7-3D1A-4DF4-A4C4-60AF172A421A}" srcOrd="3" destOrd="0" presId="urn:microsoft.com/office/officeart/2008/layout/AlternatingHexagons"/>
    <dgm:cxn modelId="{74415A6D-2CD9-4D0E-922B-75C88FE4121A}" type="presParOf" srcId="{DC8888D1-EF20-4905-8D35-A7C64AF8C143}" destId="{1BC92D3B-FAD4-42DC-BD51-6D9040DFDB82}" srcOrd="4" destOrd="0" presId="urn:microsoft.com/office/officeart/2008/layout/AlternatingHexagons"/>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F20178-1AFE-4CA8-A00D-38FC43C37005}">
      <dsp:nvSpPr>
        <dsp:cNvPr id="0" name=""/>
        <dsp:cNvSpPr/>
      </dsp:nvSpPr>
      <dsp:spPr>
        <a:xfrm>
          <a:off x="0" y="0"/>
          <a:ext cx="6995160" cy="1357788"/>
        </a:xfrm>
        <a:prstGeom prst="roundRect">
          <a:avLst>
            <a:gd name="adj" fmla="val 10000"/>
          </a:avLst>
        </a:prstGeom>
        <a:gradFill rotWithShape="0">
          <a:gsLst>
            <a:gs pos="0">
              <a:schemeClr val="accent1">
                <a:shade val="80000"/>
                <a:hueOff val="0"/>
                <a:satOff val="0"/>
                <a:lumOff val="0"/>
                <a:alphaOff val="0"/>
                <a:shade val="70000"/>
                <a:satMod val="150000"/>
              </a:schemeClr>
            </a:gs>
            <a:gs pos="34000">
              <a:schemeClr val="accent1">
                <a:shade val="80000"/>
                <a:hueOff val="0"/>
                <a:satOff val="0"/>
                <a:lumOff val="0"/>
                <a:alphaOff val="0"/>
                <a:shade val="70000"/>
                <a:satMod val="140000"/>
              </a:schemeClr>
            </a:gs>
            <a:gs pos="70000">
              <a:schemeClr val="accent1">
                <a:shade val="80000"/>
                <a:hueOff val="0"/>
                <a:satOff val="0"/>
                <a:lumOff val="0"/>
                <a:alphaOff val="0"/>
                <a:tint val="100000"/>
                <a:shade val="90000"/>
                <a:satMod val="140000"/>
              </a:schemeClr>
            </a:gs>
            <a:gs pos="100000">
              <a:schemeClr val="accent1">
                <a:shade val="8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Prevention and control of  HIV/AIDS, Viral Hepatitis and other STDs </a:t>
          </a:r>
          <a:endParaRPr lang="en-US" sz="2600" kern="1200" dirty="0"/>
        </a:p>
      </dsp:txBody>
      <dsp:txXfrm>
        <a:off x="0" y="0"/>
        <a:ext cx="5609536" cy="1357788"/>
      </dsp:txXfrm>
    </dsp:sp>
    <dsp:sp modelId="{750C3F47-9D67-4223-B1F8-73F8A356D8FB}">
      <dsp:nvSpPr>
        <dsp:cNvPr id="0" name=""/>
        <dsp:cNvSpPr/>
      </dsp:nvSpPr>
      <dsp:spPr>
        <a:xfrm>
          <a:off x="617219" y="1584087"/>
          <a:ext cx="6995160" cy="1357788"/>
        </a:xfrm>
        <a:prstGeom prst="roundRect">
          <a:avLst>
            <a:gd name="adj" fmla="val 10000"/>
          </a:avLst>
        </a:prstGeom>
        <a:gradFill rotWithShape="0">
          <a:gsLst>
            <a:gs pos="0">
              <a:schemeClr val="accent1">
                <a:shade val="80000"/>
                <a:hueOff val="292136"/>
                <a:satOff val="-26265"/>
                <a:lumOff val="18324"/>
                <a:alphaOff val="0"/>
                <a:shade val="70000"/>
                <a:satMod val="150000"/>
              </a:schemeClr>
            </a:gs>
            <a:gs pos="34000">
              <a:schemeClr val="accent1">
                <a:shade val="80000"/>
                <a:hueOff val="292136"/>
                <a:satOff val="-26265"/>
                <a:lumOff val="18324"/>
                <a:alphaOff val="0"/>
                <a:shade val="70000"/>
                <a:satMod val="140000"/>
              </a:schemeClr>
            </a:gs>
            <a:gs pos="70000">
              <a:schemeClr val="accent1">
                <a:shade val="80000"/>
                <a:hueOff val="292136"/>
                <a:satOff val="-26265"/>
                <a:lumOff val="18324"/>
                <a:alphaOff val="0"/>
                <a:tint val="100000"/>
                <a:shade val="90000"/>
                <a:satMod val="140000"/>
              </a:schemeClr>
            </a:gs>
            <a:gs pos="100000">
              <a:schemeClr val="accent1">
                <a:shade val="80000"/>
                <a:hueOff val="292136"/>
                <a:satOff val="-26265"/>
                <a:lumOff val="1832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Support of healthcare services to persons living with HIV/AIDS</a:t>
          </a:r>
          <a:endParaRPr lang="en-US" sz="2600" kern="1200" dirty="0"/>
        </a:p>
      </dsp:txBody>
      <dsp:txXfrm>
        <a:off x="617219" y="1584087"/>
        <a:ext cx="5495377" cy="1357788"/>
      </dsp:txXfrm>
    </dsp:sp>
    <dsp:sp modelId="{458D20FD-C488-434C-BDEE-09E16AC383B7}">
      <dsp:nvSpPr>
        <dsp:cNvPr id="0" name=""/>
        <dsp:cNvSpPr/>
      </dsp:nvSpPr>
      <dsp:spPr>
        <a:xfrm>
          <a:off x="1234439" y="3168174"/>
          <a:ext cx="6995160" cy="1357788"/>
        </a:xfrm>
        <a:prstGeom prst="roundRect">
          <a:avLst>
            <a:gd name="adj" fmla="val 10000"/>
          </a:avLst>
        </a:prstGeom>
        <a:gradFill rotWithShape="0">
          <a:gsLst>
            <a:gs pos="0">
              <a:schemeClr val="accent1">
                <a:shade val="80000"/>
                <a:hueOff val="584272"/>
                <a:satOff val="-52530"/>
                <a:lumOff val="36647"/>
                <a:alphaOff val="0"/>
                <a:shade val="70000"/>
                <a:satMod val="150000"/>
              </a:schemeClr>
            </a:gs>
            <a:gs pos="34000">
              <a:schemeClr val="accent1">
                <a:shade val="80000"/>
                <a:hueOff val="584272"/>
                <a:satOff val="-52530"/>
                <a:lumOff val="36647"/>
                <a:alphaOff val="0"/>
                <a:shade val="70000"/>
                <a:satMod val="140000"/>
              </a:schemeClr>
            </a:gs>
            <a:gs pos="70000">
              <a:schemeClr val="accent1">
                <a:shade val="80000"/>
                <a:hueOff val="584272"/>
                <a:satOff val="-52530"/>
                <a:lumOff val="36647"/>
                <a:alphaOff val="0"/>
                <a:tint val="100000"/>
                <a:shade val="90000"/>
                <a:satMod val="140000"/>
              </a:schemeClr>
            </a:gs>
            <a:gs pos="100000">
              <a:schemeClr val="accent1">
                <a:shade val="80000"/>
                <a:hueOff val="584272"/>
                <a:satOff val="-52530"/>
                <a:lumOff val="3664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Education of health professionals and the public about HIV/AIDS, viral hepatitis and other STDs</a:t>
          </a:r>
          <a:endParaRPr lang="en-US" sz="2600" kern="1200" dirty="0"/>
        </a:p>
      </dsp:txBody>
      <dsp:txXfrm>
        <a:off x="1234439" y="3168174"/>
        <a:ext cx="5495377" cy="1357788"/>
      </dsp:txXfrm>
    </dsp:sp>
    <dsp:sp modelId="{2EB7B057-3070-4A1A-B39D-019E03B104F4}">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112597" y="1029656"/>
        <a:ext cx="882562" cy="882562"/>
      </dsp:txXfrm>
    </dsp:sp>
    <dsp:sp modelId="{AFA9AC8C-AE2E-4A0F-B8F7-F9F7D742C84C}">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29817" y="2604691"/>
        <a:ext cx="882562" cy="88256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011972-C428-4734-ADB5-4F7035A2B8F1}">
      <dsp:nvSpPr>
        <dsp:cNvPr id="0" name=""/>
        <dsp:cNvSpPr/>
      </dsp:nvSpPr>
      <dsp:spPr>
        <a:xfrm>
          <a:off x="35045" y="561741"/>
          <a:ext cx="2264116" cy="2575790"/>
        </a:xfrm>
        <a:prstGeom prst="roundRect">
          <a:avLst>
            <a:gd name="adj" fmla="val 10000"/>
          </a:avLst>
        </a:prstGeom>
        <a:solidFill>
          <a:schemeClr val="accent1"/>
        </a:solidFill>
        <a:ln w="2642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pitchFamily="34" charset="0"/>
            </a:rPr>
            <a:t>Attendees will gather input from experts and researchers working on HIV disclosure, stigma and discrimination through presentations.  A panel of PLWHAs will also be convened</a:t>
          </a:r>
        </a:p>
      </dsp:txBody>
      <dsp:txXfrm>
        <a:off x="35045" y="561741"/>
        <a:ext cx="2264116" cy="2023835"/>
      </dsp:txXfrm>
    </dsp:sp>
    <dsp:sp modelId="{106C9093-91B7-45D8-BB5C-57FAC011D860}">
      <dsp:nvSpPr>
        <dsp:cNvPr id="0" name=""/>
        <dsp:cNvSpPr/>
      </dsp:nvSpPr>
      <dsp:spPr>
        <a:xfrm>
          <a:off x="533392" y="1752606"/>
          <a:ext cx="3236499" cy="3236499"/>
        </a:xfrm>
        <a:prstGeom prst="leftCircularArrow">
          <a:avLst>
            <a:gd name="adj1" fmla="val 1911"/>
            <a:gd name="adj2" fmla="val 228442"/>
            <a:gd name="adj3" fmla="val 2976729"/>
            <a:gd name="adj4" fmla="val 9997266"/>
            <a:gd name="adj5" fmla="val 2229"/>
          </a:avLst>
        </a:prstGeom>
        <a:gradFill rotWithShape="0">
          <a:gsLst>
            <a:gs pos="0">
              <a:schemeClr val="accent2">
                <a:tint val="60000"/>
                <a:hueOff val="0"/>
                <a:satOff val="0"/>
                <a:lumOff val="0"/>
                <a:alphaOff val="0"/>
                <a:tint val="50000"/>
                <a:shade val="86000"/>
                <a:satMod val="140000"/>
              </a:schemeClr>
            </a:gs>
            <a:gs pos="45000">
              <a:schemeClr val="accent2">
                <a:tint val="60000"/>
                <a:hueOff val="0"/>
                <a:satOff val="0"/>
                <a:lumOff val="0"/>
                <a:alphaOff val="0"/>
                <a:tint val="48000"/>
                <a:satMod val="150000"/>
              </a:schemeClr>
            </a:gs>
            <a:gs pos="100000">
              <a:schemeClr val="accent2">
                <a:tint val="60000"/>
                <a:hueOff val="0"/>
                <a:satOff val="0"/>
                <a:lumOff val="0"/>
                <a:alphaOff val="0"/>
                <a:tint val="28000"/>
                <a:satMod val="16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66458DA2-13F3-4AB4-A6A9-227996715D0E}">
      <dsp:nvSpPr>
        <dsp:cNvPr id="0" name=""/>
        <dsp:cNvSpPr/>
      </dsp:nvSpPr>
      <dsp:spPr>
        <a:xfrm>
          <a:off x="152402" y="2895599"/>
          <a:ext cx="2017329" cy="802225"/>
        </a:xfrm>
        <a:prstGeom prst="roundRect">
          <a:avLst>
            <a:gd name="adj" fmla="val 10000"/>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Ground </a:t>
          </a:r>
          <a:r>
            <a:rPr lang="en-US" sz="1700" kern="1200" dirty="0"/>
            <a:t>in theory, </a:t>
          </a:r>
          <a:r>
            <a:rPr lang="en-US" sz="1700" kern="1200" dirty="0" smtClean="0"/>
            <a:t>expertise </a:t>
          </a:r>
          <a:r>
            <a:rPr lang="en-US" sz="1700" kern="1200" dirty="0"/>
            <a:t>and experience</a:t>
          </a:r>
        </a:p>
      </dsp:txBody>
      <dsp:txXfrm>
        <a:off x="152402" y="2895599"/>
        <a:ext cx="2017329" cy="802225"/>
      </dsp:txXfrm>
    </dsp:sp>
    <dsp:sp modelId="{DB73AA57-3CBC-416F-A17F-E15AD5F63202}">
      <dsp:nvSpPr>
        <dsp:cNvPr id="0" name=""/>
        <dsp:cNvSpPr/>
      </dsp:nvSpPr>
      <dsp:spPr>
        <a:xfrm>
          <a:off x="2860150" y="1719077"/>
          <a:ext cx="2766378" cy="2776996"/>
        </a:xfrm>
        <a:prstGeom prst="roundRect">
          <a:avLst>
            <a:gd name="adj" fmla="val 10000"/>
          </a:avLst>
        </a:prstGeom>
        <a:solidFill>
          <a:schemeClr val="accent1"/>
        </a:solidFill>
        <a:ln w="2642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pitchFamily="34" charset="0"/>
            </a:rPr>
            <a:t>Attendees will participate in facilitated and thoughtful discussions on the following: </a:t>
          </a:r>
          <a:r>
            <a:rPr lang="en-US" sz="1400" b="1" kern="1200" dirty="0">
              <a:latin typeface="Calibri" pitchFamily="34" charset="0"/>
            </a:rPr>
            <a:t>1) set of </a:t>
          </a:r>
          <a:r>
            <a:rPr lang="en-US" sz="1400" b="1" kern="1200" dirty="0" smtClean="0">
              <a:latin typeface="Calibri" pitchFamily="34" charset="0"/>
            </a:rPr>
            <a:t>principles </a:t>
          </a:r>
          <a:r>
            <a:rPr lang="en-US" sz="1400" b="1" kern="1200" dirty="0">
              <a:latin typeface="Calibri" pitchFamily="34" charset="0"/>
            </a:rPr>
            <a:t>for safe and voluntary disclosure, and 2) short and long-term </a:t>
          </a:r>
          <a:r>
            <a:rPr lang="en-US" sz="1400" b="1" kern="1200" dirty="0" smtClean="0">
              <a:latin typeface="Calibri" pitchFamily="34" charset="0"/>
            </a:rPr>
            <a:t>policy recommendations </a:t>
          </a:r>
          <a:r>
            <a:rPr lang="en-US" sz="1400" kern="1200" dirty="0">
              <a:latin typeface="Calibri" pitchFamily="34" charset="0"/>
            </a:rPr>
            <a:t>for promoting safe and voluntary disclosure</a:t>
          </a:r>
        </a:p>
      </dsp:txBody>
      <dsp:txXfrm>
        <a:off x="2860150" y="2314148"/>
        <a:ext cx="2766378" cy="2181925"/>
      </dsp:txXfrm>
    </dsp:sp>
    <dsp:sp modelId="{E95DAA1B-3674-4C72-BC9B-27F05E877E6E}">
      <dsp:nvSpPr>
        <dsp:cNvPr id="0" name=""/>
        <dsp:cNvSpPr/>
      </dsp:nvSpPr>
      <dsp:spPr>
        <a:xfrm>
          <a:off x="4109926" y="337454"/>
          <a:ext cx="3182716" cy="3317759"/>
        </a:xfrm>
        <a:prstGeom prst="circularArrow">
          <a:avLst>
            <a:gd name="adj1" fmla="val 1943"/>
            <a:gd name="adj2" fmla="val 232473"/>
            <a:gd name="adj3" fmla="val 19001737"/>
            <a:gd name="adj4" fmla="val 11985232"/>
            <a:gd name="adj5" fmla="val 2267"/>
          </a:avLst>
        </a:prstGeom>
        <a:gradFill rotWithShape="0">
          <a:gsLst>
            <a:gs pos="0">
              <a:schemeClr val="accent2">
                <a:tint val="60000"/>
                <a:hueOff val="0"/>
                <a:satOff val="0"/>
                <a:lumOff val="0"/>
                <a:alphaOff val="0"/>
                <a:tint val="50000"/>
                <a:shade val="86000"/>
                <a:satMod val="140000"/>
              </a:schemeClr>
            </a:gs>
            <a:gs pos="45000">
              <a:schemeClr val="accent2">
                <a:tint val="60000"/>
                <a:hueOff val="0"/>
                <a:satOff val="0"/>
                <a:lumOff val="0"/>
                <a:alphaOff val="0"/>
                <a:tint val="48000"/>
                <a:satMod val="150000"/>
              </a:schemeClr>
            </a:gs>
            <a:gs pos="100000">
              <a:schemeClr val="accent2">
                <a:tint val="60000"/>
                <a:hueOff val="0"/>
                <a:satOff val="0"/>
                <a:lumOff val="0"/>
                <a:alphaOff val="0"/>
                <a:tint val="28000"/>
                <a:satMod val="16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907CC15F-B083-4804-8D6F-7F48528D2A1A}">
      <dsp:nvSpPr>
        <dsp:cNvPr id="0" name=""/>
        <dsp:cNvSpPr/>
      </dsp:nvSpPr>
      <dsp:spPr>
        <a:xfrm>
          <a:off x="3209166" y="1469766"/>
          <a:ext cx="2017329" cy="802225"/>
        </a:xfrm>
        <a:prstGeom prst="roundRect">
          <a:avLst>
            <a:gd name="adj" fmla="val 10000"/>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a:t>Create principles and </a:t>
          </a:r>
          <a:r>
            <a:rPr lang="en-US" sz="1700" kern="1200" dirty="0" smtClean="0"/>
            <a:t>policy recommendations</a:t>
          </a:r>
          <a:endParaRPr lang="en-US" sz="1700" kern="1200" dirty="0"/>
        </a:p>
      </dsp:txBody>
      <dsp:txXfrm>
        <a:off x="3209166" y="1469766"/>
        <a:ext cx="2017329" cy="802225"/>
      </dsp:txXfrm>
    </dsp:sp>
    <dsp:sp modelId="{A0A95BAE-4AC0-4AC2-8ACD-6E82FCCFEA14}">
      <dsp:nvSpPr>
        <dsp:cNvPr id="0" name=""/>
        <dsp:cNvSpPr/>
      </dsp:nvSpPr>
      <dsp:spPr>
        <a:xfrm>
          <a:off x="5882508" y="1085290"/>
          <a:ext cx="2373937" cy="2546738"/>
        </a:xfrm>
        <a:prstGeom prst="roundRect">
          <a:avLst>
            <a:gd name="adj" fmla="val 10000"/>
          </a:avLst>
        </a:prstGeom>
        <a:solidFill>
          <a:schemeClr val="accent1"/>
        </a:solidFill>
        <a:ln w="2642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Calibri" pitchFamily="34" charset="0"/>
            </a:rPr>
            <a:t>Attendees </a:t>
          </a:r>
          <a:r>
            <a:rPr lang="en-US" sz="1400" kern="1200" dirty="0">
              <a:latin typeface="Calibri" pitchFamily="34" charset="0"/>
            </a:rPr>
            <a:t>will agree on a set of </a:t>
          </a:r>
          <a:r>
            <a:rPr lang="en-US" sz="1400" kern="1200" dirty="0" smtClean="0">
              <a:latin typeface="Calibri" pitchFamily="34" charset="0"/>
            </a:rPr>
            <a:t>principles </a:t>
          </a:r>
          <a:r>
            <a:rPr lang="en-US" sz="1400" kern="1200" dirty="0">
              <a:latin typeface="Calibri" pitchFamily="34" charset="0"/>
            </a:rPr>
            <a:t>for safe and voluntary disclosure of HIV status and create 5 </a:t>
          </a:r>
          <a:r>
            <a:rPr lang="en-US" sz="1400" kern="1200" dirty="0" smtClean="0">
              <a:latin typeface="Calibri" pitchFamily="34" charset="0"/>
            </a:rPr>
            <a:t>policy recommendations </a:t>
          </a:r>
          <a:r>
            <a:rPr lang="en-US" sz="1400" kern="1200" dirty="0">
              <a:latin typeface="Calibri" pitchFamily="34" charset="0"/>
            </a:rPr>
            <a:t>(2 short term and 3 long term).  Proposed ways to </a:t>
          </a:r>
          <a:r>
            <a:rPr lang="en-US" sz="1400" kern="1200" dirty="0" smtClean="0">
              <a:latin typeface="Calibri" pitchFamily="34" charset="0"/>
            </a:rPr>
            <a:t>disseminate </a:t>
          </a:r>
          <a:r>
            <a:rPr lang="en-US" sz="1400" kern="1200" dirty="0">
              <a:latin typeface="Calibri" pitchFamily="34" charset="0"/>
            </a:rPr>
            <a:t>and educate the public will also be discussed </a:t>
          </a:r>
        </a:p>
      </dsp:txBody>
      <dsp:txXfrm>
        <a:off x="5882508" y="1085290"/>
        <a:ext cx="2373937" cy="2001009"/>
      </dsp:txXfrm>
    </dsp:sp>
    <dsp:sp modelId="{9C96AC24-AF77-4665-AC98-E7827D0D51C8}">
      <dsp:nvSpPr>
        <dsp:cNvPr id="0" name=""/>
        <dsp:cNvSpPr/>
      </dsp:nvSpPr>
      <dsp:spPr>
        <a:xfrm>
          <a:off x="6103600" y="3603242"/>
          <a:ext cx="2017329" cy="802225"/>
        </a:xfrm>
        <a:prstGeom prst="roundRect">
          <a:avLst>
            <a:gd name="adj" fmla="val 10000"/>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a:t>Synthesize and build consensus</a:t>
          </a:r>
        </a:p>
      </dsp:txBody>
      <dsp:txXfrm>
        <a:off x="6103600" y="3603242"/>
        <a:ext cx="2017329" cy="80222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496F16-BE0D-498F-A50D-B22E4AA0E319}">
      <dsp:nvSpPr>
        <dsp:cNvPr id="0" name=""/>
        <dsp:cNvSpPr/>
      </dsp:nvSpPr>
      <dsp:spPr>
        <a:xfrm>
          <a:off x="-5116967" y="-783865"/>
          <a:ext cx="6093694" cy="6093694"/>
        </a:xfrm>
        <a:prstGeom prst="blockArc">
          <a:avLst>
            <a:gd name="adj1" fmla="val 18900000"/>
            <a:gd name="adj2" fmla="val 2700000"/>
            <a:gd name="adj3" fmla="val 354"/>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B991E-7358-4ADD-887A-C735E0D72F7A}">
      <dsp:nvSpPr>
        <dsp:cNvPr id="0" name=""/>
        <dsp:cNvSpPr/>
      </dsp:nvSpPr>
      <dsp:spPr>
        <a:xfrm>
          <a:off x="628203" y="452596"/>
          <a:ext cx="7538938" cy="905192"/>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Resolution to change the charter and name of CHAC to include viral hepatitis</a:t>
          </a:r>
          <a:endParaRPr lang="en-US" sz="2200" kern="1200" dirty="0"/>
        </a:p>
      </dsp:txBody>
      <dsp:txXfrm>
        <a:off x="628203" y="452596"/>
        <a:ext cx="7538938" cy="905192"/>
      </dsp:txXfrm>
    </dsp:sp>
    <dsp:sp modelId="{B877B894-F073-46DC-AD18-CC13D4643663}">
      <dsp:nvSpPr>
        <dsp:cNvPr id="0" name=""/>
        <dsp:cNvSpPr/>
      </dsp:nvSpPr>
      <dsp:spPr>
        <a:xfrm>
          <a:off x="62458" y="339447"/>
          <a:ext cx="1131490" cy="1131490"/>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27C962-7317-4F99-804F-595230D520B2}">
      <dsp:nvSpPr>
        <dsp:cNvPr id="0" name=""/>
        <dsp:cNvSpPr/>
      </dsp:nvSpPr>
      <dsp:spPr>
        <a:xfrm>
          <a:off x="957241" y="1810385"/>
          <a:ext cx="7209900" cy="905192"/>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Established a workgroup on viral hepatitis</a:t>
          </a:r>
          <a:endParaRPr lang="en-US" sz="2200" kern="1200" dirty="0"/>
        </a:p>
      </dsp:txBody>
      <dsp:txXfrm>
        <a:off x="957241" y="1810385"/>
        <a:ext cx="7209900" cy="905192"/>
      </dsp:txXfrm>
    </dsp:sp>
    <dsp:sp modelId="{60017569-3925-482B-A941-99F8AB9CE5A4}">
      <dsp:nvSpPr>
        <dsp:cNvPr id="0" name=""/>
        <dsp:cNvSpPr/>
      </dsp:nvSpPr>
      <dsp:spPr>
        <a:xfrm>
          <a:off x="391495" y="1697236"/>
          <a:ext cx="1131490" cy="1131490"/>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2844B0-21A1-422A-BD31-CF091BA7508F}">
      <dsp:nvSpPr>
        <dsp:cNvPr id="0" name=""/>
        <dsp:cNvSpPr/>
      </dsp:nvSpPr>
      <dsp:spPr>
        <a:xfrm>
          <a:off x="628203" y="3168174"/>
          <a:ext cx="7538938" cy="905192"/>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Resolutions supporting new HCV testing guidelines and expansion of viral hepatitis activities</a:t>
          </a:r>
          <a:endParaRPr lang="en-US" sz="2200" kern="1200" dirty="0"/>
        </a:p>
      </dsp:txBody>
      <dsp:txXfrm>
        <a:off x="628203" y="3168174"/>
        <a:ext cx="7538938" cy="905192"/>
      </dsp:txXfrm>
    </dsp:sp>
    <dsp:sp modelId="{6D3AA841-08ED-4090-BE5F-AE7F3061FAC4}">
      <dsp:nvSpPr>
        <dsp:cNvPr id="0" name=""/>
        <dsp:cNvSpPr/>
      </dsp:nvSpPr>
      <dsp:spPr>
        <a:xfrm>
          <a:off x="62458" y="3055025"/>
          <a:ext cx="1131490" cy="1131490"/>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6750A1-BFEE-49FE-B5CA-2F79F919FEE0}">
      <dsp:nvSpPr>
        <dsp:cNvPr id="0" name=""/>
        <dsp:cNvSpPr/>
      </dsp:nvSpPr>
      <dsp:spPr>
        <a:xfrm>
          <a:off x="3339798" y="1152310"/>
          <a:ext cx="1476188" cy="1476369"/>
        </a:xfrm>
        <a:prstGeom prst="ellipse">
          <a:avLst/>
        </a:prstGeom>
        <a:gradFill rotWithShape="0">
          <a:gsLst>
            <a:gs pos="0">
              <a:srgbClr val="FFCC00">
                <a:alpha val="50000"/>
                <a:hueOff val="0"/>
                <a:satOff val="0"/>
                <a:lumOff val="0"/>
                <a:alphaOff val="0"/>
                <a:shade val="51000"/>
                <a:satMod val="130000"/>
              </a:srgbClr>
            </a:gs>
            <a:gs pos="80000">
              <a:srgbClr val="FFCC00">
                <a:alpha val="50000"/>
                <a:hueOff val="0"/>
                <a:satOff val="0"/>
                <a:lumOff val="0"/>
                <a:alphaOff val="0"/>
                <a:shade val="93000"/>
                <a:satMod val="130000"/>
              </a:srgbClr>
            </a:gs>
            <a:gs pos="100000">
              <a:srgbClr val="FFCC00">
                <a:alpha val="50000"/>
                <a:hueOff val="0"/>
                <a:satOff val="0"/>
                <a:lumOff val="0"/>
                <a:alphaOff val="0"/>
                <a:shade val="94000"/>
                <a:satMod val="135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BFD8ED1E-2768-4330-8513-9B8B861013BF}">
      <dsp:nvSpPr>
        <dsp:cNvPr id="0" name=""/>
        <dsp:cNvSpPr/>
      </dsp:nvSpPr>
      <dsp:spPr>
        <a:xfrm>
          <a:off x="2790518" y="0"/>
          <a:ext cx="2574748" cy="9051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FFFFFF">
                  <a:hueOff val="0"/>
                  <a:satOff val="0"/>
                  <a:lumOff val="0"/>
                  <a:alphaOff val="0"/>
                </a:srgbClr>
              </a:solidFill>
              <a:latin typeface="+mn-lt"/>
              <a:ea typeface="+mn-ea"/>
              <a:cs typeface="+mn-cs"/>
            </a:rPr>
            <a:t>Community-based Organizations</a:t>
          </a:r>
          <a:endParaRPr lang="en-US" sz="2400" kern="1200" dirty="0">
            <a:solidFill>
              <a:srgbClr val="FFFFFF">
                <a:hueOff val="0"/>
                <a:satOff val="0"/>
                <a:lumOff val="0"/>
                <a:alphaOff val="0"/>
              </a:srgbClr>
            </a:solidFill>
            <a:latin typeface="+mn-lt"/>
            <a:ea typeface="+mn-ea"/>
            <a:cs typeface="+mn-cs"/>
          </a:endParaRPr>
        </a:p>
      </dsp:txBody>
      <dsp:txXfrm>
        <a:off x="2790518" y="0"/>
        <a:ext cx="2574748" cy="905192"/>
      </dsp:txXfrm>
    </dsp:sp>
    <dsp:sp modelId="{2B997A0F-6F1A-468E-95AD-8C482D5B2551}">
      <dsp:nvSpPr>
        <dsp:cNvPr id="0" name=""/>
        <dsp:cNvSpPr/>
      </dsp:nvSpPr>
      <dsp:spPr>
        <a:xfrm>
          <a:off x="3772814" y="1360504"/>
          <a:ext cx="1476188" cy="1476369"/>
        </a:xfrm>
        <a:prstGeom prst="ellipse">
          <a:avLst/>
        </a:prstGeom>
        <a:gradFill rotWithShape="0">
          <a:gsLst>
            <a:gs pos="0">
              <a:srgbClr val="FFCC00">
                <a:alpha val="50000"/>
                <a:hueOff val="0"/>
                <a:satOff val="0"/>
                <a:lumOff val="0"/>
                <a:alphaOff val="0"/>
                <a:shade val="51000"/>
                <a:satMod val="130000"/>
              </a:srgbClr>
            </a:gs>
            <a:gs pos="80000">
              <a:srgbClr val="FFCC00">
                <a:alpha val="50000"/>
                <a:hueOff val="0"/>
                <a:satOff val="0"/>
                <a:lumOff val="0"/>
                <a:alphaOff val="0"/>
                <a:shade val="93000"/>
                <a:satMod val="130000"/>
              </a:srgbClr>
            </a:gs>
            <a:gs pos="100000">
              <a:srgbClr val="FFCC00">
                <a:alpha val="50000"/>
                <a:hueOff val="0"/>
                <a:satOff val="0"/>
                <a:lumOff val="0"/>
                <a:alphaOff val="0"/>
                <a:shade val="94000"/>
                <a:satMod val="135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D5150D91-4006-4047-82B1-FAC4D8E3AD79}">
      <dsp:nvSpPr>
        <dsp:cNvPr id="0" name=""/>
        <dsp:cNvSpPr/>
      </dsp:nvSpPr>
      <dsp:spPr>
        <a:xfrm>
          <a:off x="5431065" y="859932"/>
          <a:ext cx="1599203" cy="9957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smtClean="0">
              <a:solidFill>
                <a:srgbClr val="FFFFFF">
                  <a:hueOff val="0"/>
                  <a:satOff val="0"/>
                  <a:lumOff val="0"/>
                  <a:alphaOff val="0"/>
                </a:srgbClr>
              </a:solidFill>
              <a:latin typeface="+mn-lt"/>
              <a:ea typeface="+mn-ea"/>
              <a:cs typeface="+mn-cs"/>
            </a:rPr>
            <a:t>Community Health Centers</a:t>
          </a:r>
          <a:endParaRPr lang="en-US" sz="2400" kern="1200" dirty="0">
            <a:solidFill>
              <a:srgbClr val="FFFFFF">
                <a:hueOff val="0"/>
                <a:satOff val="0"/>
                <a:lumOff val="0"/>
                <a:alphaOff val="0"/>
              </a:srgbClr>
            </a:solidFill>
            <a:latin typeface="+mn-lt"/>
            <a:ea typeface="+mn-ea"/>
            <a:cs typeface="+mn-cs"/>
          </a:endParaRPr>
        </a:p>
      </dsp:txBody>
      <dsp:txXfrm>
        <a:off x="5431065" y="859932"/>
        <a:ext cx="1599203" cy="995711"/>
      </dsp:txXfrm>
    </dsp:sp>
    <dsp:sp modelId="{1B787573-5740-46E9-BB65-AA98EB2CFABB}">
      <dsp:nvSpPr>
        <dsp:cNvPr id="0" name=""/>
        <dsp:cNvSpPr/>
      </dsp:nvSpPr>
      <dsp:spPr>
        <a:xfrm>
          <a:off x="3879222" y="1828941"/>
          <a:ext cx="1476188" cy="1476369"/>
        </a:xfrm>
        <a:prstGeom prst="ellipse">
          <a:avLst/>
        </a:prstGeom>
        <a:gradFill rotWithShape="0">
          <a:gsLst>
            <a:gs pos="0">
              <a:srgbClr val="FFCC00">
                <a:alpha val="50000"/>
                <a:hueOff val="0"/>
                <a:satOff val="0"/>
                <a:lumOff val="0"/>
                <a:alphaOff val="0"/>
                <a:shade val="51000"/>
                <a:satMod val="130000"/>
              </a:srgbClr>
            </a:gs>
            <a:gs pos="80000">
              <a:srgbClr val="FFCC00">
                <a:alpha val="50000"/>
                <a:hueOff val="0"/>
                <a:satOff val="0"/>
                <a:lumOff val="0"/>
                <a:alphaOff val="0"/>
                <a:shade val="93000"/>
                <a:satMod val="130000"/>
              </a:srgbClr>
            </a:gs>
            <a:gs pos="100000">
              <a:srgbClr val="FFCC00">
                <a:alpha val="50000"/>
                <a:hueOff val="0"/>
                <a:satOff val="0"/>
                <a:lumOff val="0"/>
                <a:alphaOff val="0"/>
                <a:shade val="94000"/>
                <a:satMod val="135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C45F338B-9EDF-4763-A4B2-57D753907D68}">
      <dsp:nvSpPr>
        <dsp:cNvPr id="0" name=""/>
        <dsp:cNvSpPr/>
      </dsp:nvSpPr>
      <dsp:spPr>
        <a:xfrm>
          <a:off x="5262989" y="2127202"/>
          <a:ext cx="2212141"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smtClean="0">
              <a:solidFill>
                <a:srgbClr val="FFFFFF">
                  <a:hueOff val="0"/>
                  <a:satOff val="0"/>
                  <a:lumOff val="0"/>
                  <a:alphaOff val="0"/>
                </a:srgbClr>
              </a:solidFill>
              <a:latin typeface="+mn-lt"/>
              <a:ea typeface="+mn-ea"/>
              <a:cs typeface="+mn-cs"/>
            </a:rPr>
            <a:t>National Organizations</a:t>
          </a:r>
          <a:endParaRPr lang="en-US" sz="2400" kern="1200" dirty="0">
            <a:solidFill>
              <a:srgbClr val="FFFFFF">
                <a:hueOff val="0"/>
                <a:satOff val="0"/>
                <a:lumOff val="0"/>
                <a:alphaOff val="0"/>
              </a:srgbClr>
            </a:solidFill>
            <a:latin typeface="+mn-lt"/>
            <a:ea typeface="+mn-ea"/>
            <a:cs typeface="+mn-cs"/>
          </a:endParaRPr>
        </a:p>
      </dsp:txBody>
      <dsp:txXfrm>
        <a:off x="5262989" y="2127202"/>
        <a:ext cx="2212141" cy="1063601"/>
      </dsp:txXfrm>
    </dsp:sp>
    <dsp:sp modelId="{F8CA6A6A-89FE-468A-A3E1-7DE6EC03BF8E}">
      <dsp:nvSpPr>
        <dsp:cNvPr id="0" name=""/>
        <dsp:cNvSpPr/>
      </dsp:nvSpPr>
      <dsp:spPr>
        <a:xfrm>
          <a:off x="3579679" y="2204596"/>
          <a:ext cx="1476188" cy="1476369"/>
        </a:xfrm>
        <a:prstGeom prst="ellipse">
          <a:avLst/>
        </a:prstGeom>
        <a:gradFill rotWithShape="0">
          <a:gsLst>
            <a:gs pos="0">
              <a:srgbClr val="FFCC00">
                <a:alpha val="50000"/>
                <a:hueOff val="0"/>
                <a:satOff val="0"/>
                <a:lumOff val="0"/>
                <a:alphaOff val="0"/>
                <a:shade val="51000"/>
                <a:satMod val="130000"/>
              </a:srgbClr>
            </a:gs>
            <a:gs pos="80000">
              <a:srgbClr val="FFCC00">
                <a:alpha val="50000"/>
                <a:hueOff val="0"/>
                <a:satOff val="0"/>
                <a:lumOff val="0"/>
                <a:alphaOff val="0"/>
                <a:shade val="93000"/>
                <a:satMod val="130000"/>
              </a:srgbClr>
            </a:gs>
            <a:gs pos="100000">
              <a:srgbClr val="FFCC00">
                <a:alpha val="50000"/>
                <a:hueOff val="0"/>
                <a:satOff val="0"/>
                <a:lumOff val="0"/>
                <a:alphaOff val="0"/>
                <a:shade val="94000"/>
                <a:satMod val="135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DE1F4424-41A2-49B9-99A8-2F3E868F9D67}">
      <dsp:nvSpPr>
        <dsp:cNvPr id="0" name=""/>
        <dsp:cNvSpPr/>
      </dsp:nvSpPr>
      <dsp:spPr>
        <a:xfrm>
          <a:off x="4503506" y="3552880"/>
          <a:ext cx="2500950" cy="9730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smtClean="0">
              <a:solidFill>
                <a:srgbClr val="FFFFFF">
                  <a:hueOff val="0"/>
                  <a:satOff val="0"/>
                  <a:lumOff val="0"/>
                  <a:alphaOff val="0"/>
                </a:srgbClr>
              </a:solidFill>
              <a:latin typeface="+mn-lt"/>
              <a:ea typeface="+mn-ea"/>
              <a:cs typeface="+mn-cs"/>
            </a:rPr>
            <a:t>Healthcare Providers </a:t>
          </a:r>
          <a:endParaRPr lang="en-US" sz="2400" kern="1200" dirty="0">
            <a:solidFill>
              <a:srgbClr val="FFFFFF">
                <a:hueOff val="0"/>
                <a:satOff val="0"/>
                <a:lumOff val="0"/>
                <a:alphaOff val="0"/>
              </a:srgbClr>
            </a:solidFill>
            <a:latin typeface="+mn-lt"/>
            <a:ea typeface="+mn-ea"/>
            <a:cs typeface="+mn-cs"/>
          </a:endParaRPr>
        </a:p>
      </dsp:txBody>
      <dsp:txXfrm>
        <a:off x="4503506" y="3552880"/>
        <a:ext cx="2500950" cy="973082"/>
      </dsp:txXfrm>
    </dsp:sp>
    <dsp:sp modelId="{34203C36-80FD-4763-9412-8B8BA217ACFF}">
      <dsp:nvSpPr>
        <dsp:cNvPr id="0" name=""/>
        <dsp:cNvSpPr/>
      </dsp:nvSpPr>
      <dsp:spPr>
        <a:xfrm>
          <a:off x="3099918" y="2204596"/>
          <a:ext cx="1476188" cy="1476369"/>
        </a:xfrm>
        <a:prstGeom prst="ellipse">
          <a:avLst/>
        </a:prstGeom>
        <a:gradFill rotWithShape="0">
          <a:gsLst>
            <a:gs pos="0">
              <a:srgbClr val="FFCC00">
                <a:alpha val="50000"/>
                <a:hueOff val="0"/>
                <a:satOff val="0"/>
                <a:lumOff val="0"/>
                <a:alphaOff val="0"/>
                <a:shade val="51000"/>
                <a:satMod val="130000"/>
              </a:srgbClr>
            </a:gs>
            <a:gs pos="80000">
              <a:srgbClr val="FFCC00">
                <a:alpha val="50000"/>
                <a:hueOff val="0"/>
                <a:satOff val="0"/>
                <a:lumOff val="0"/>
                <a:alphaOff val="0"/>
                <a:shade val="93000"/>
                <a:satMod val="130000"/>
              </a:srgbClr>
            </a:gs>
            <a:gs pos="100000">
              <a:srgbClr val="FFCC00">
                <a:alpha val="50000"/>
                <a:hueOff val="0"/>
                <a:satOff val="0"/>
                <a:lumOff val="0"/>
                <a:alphaOff val="0"/>
                <a:shade val="94000"/>
                <a:satMod val="135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5B41B2E7-8F8E-4B12-9052-711A27243781}">
      <dsp:nvSpPr>
        <dsp:cNvPr id="0" name=""/>
        <dsp:cNvSpPr/>
      </dsp:nvSpPr>
      <dsp:spPr>
        <a:xfrm>
          <a:off x="754469" y="3552880"/>
          <a:ext cx="3294670" cy="9730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FFFFFF">
                  <a:hueOff val="0"/>
                  <a:satOff val="0"/>
                  <a:lumOff val="0"/>
                  <a:alphaOff val="0"/>
                </a:srgbClr>
              </a:solidFill>
              <a:latin typeface="+mn-lt"/>
              <a:ea typeface="+mn-ea"/>
              <a:cs typeface="+mn-cs"/>
            </a:rPr>
            <a:t>Public Health </a:t>
          </a:r>
        </a:p>
        <a:p>
          <a:pPr lvl="0" algn="ctr" defTabSz="1244600" rtl="0">
            <a:lnSpc>
              <a:spcPct val="90000"/>
            </a:lnSpc>
            <a:spcBef>
              <a:spcPct val="0"/>
            </a:spcBef>
            <a:spcAft>
              <a:spcPct val="35000"/>
            </a:spcAft>
          </a:pPr>
          <a:r>
            <a:rPr lang="en-US" sz="2800" kern="1200" dirty="0" smtClean="0">
              <a:solidFill>
                <a:srgbClr val="FFFFFF">
                  <a:hueOff val="0"/>
                  <a:satOff val="0"/>
                  <a:lumOff val="0"/>
                  <a:alphaOff val="0"/>
                </a:srgbClr>
              </a:solidFill>
              <a:latin typeface="+mn-lt"/>
              <a:ea typeface="+mn-ea"/>
              <a:cs typeface="+mn-cs"/>
            </a:rPr>
            <a:t>(state, local and federal)</a:t>
          </a:r>
          <a:endParaRPr lang="en-US" sz="2800" kern="1200" dirty="0">
            <a:solidFill>
              <a:srgbClr val="FFFFFF">
                <a:hueOff val="0"/>
                <a:satOff val="0"/>
                <a:lumOff val="0"/>
                <a:alphaOff val="0"/>
              </a:srgbClr>
            </a:solidFill>
            <a:latin typeface="+mn-lt"/>
            <a:ea typeface="+mn-ea"/>
            <a:cs typeface="+mn-cs"/>
          </a:endParaRPr>
        </a:p>
      </dsp:txBody>
      <dsp:txXfrm>
        <a:off x="754469" y="3552880"/>
        <a:ext cx="3294670" cy="973082"/>
      </dsp:txXfrm>
    </dsp:sp>
    <dsp:sp modelId="{45892F72-ADFB-4A01-9D52-B09D8C513871}">
      <dsp:nvSpPr>
        <dsp:cNvPr id="0" name=""/>
        <dsp:cNvSpPr/>
      </dsp:nvSpPr>
      <dsp:spPr>
        <a:xfrm>
          <a:off x="2800375" y="1828941"/>
          <a:ext cx="1476188" cy="1476369"/>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3">
          <a:scrgbClr r="0" g="0" b="0"/>
        </a:fillRef>
        <a:effectRef idx="0">
          <a:scrgbClr r="0" g="0" b="0"/>
        </a:effectRef>
        <a:fontRef idx="minor">
          <a:schemeClr val="tx1"/>
        </a:fontRef>
      </dsp:style>
    </dsp:sp>
    <dsp:sp modelId="{54EEF2CC-887C-493F-8AFF-B97AE3C60C45}">
      <dsp:nvSpPr>
        <dsp:cNvPr id="0" name=""/>
        <dsp:cNvSpPr/>
      </dsp:nvSpPr>
      <dsp:spPr>
        <a:xfrm>
          <a:off x="838198" y="2133605"/>
          <a:ext cx="1958727"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FFFFFF">
                  <a:hueOff val="0"/>
                  <a:satOff val="0"/>
                  <a:lumOff val="0"/>
                  <a:alphaOff val="0"/>
                </a:srgbClr>
              </a:solidFill>
              <a:latin typeface="+mn-lt"/>
              <a:ea typeface="+mn-ea"/>
              <a:cs typeface="+mn-cs"/>
            </a:rPr>
            <a:t>Migrant Health</a:t>
          </a:r>
          <a:endParaRPr lang="en-US" sz="2400" kern="1200" dirty="0">
            <a:solidFill>
              <a:srgbClr val="FFFFFF">
                <a:hueOff val="0"/>
                <a:satOff val="0"/>
                <a:lumOff val="0"/>
                <a:alphaOff val="0"/>
              </a:srgbClr>
            </a:solidFill>
            <a:latin typeface="+mn-lt"/>
            <a:ea typeface="+mn-ea"/>
            <a:cs typeface="+mn-cs"/>
          </a:endParaRPr>
        </a:p>
      </dsp:txBody>
      <dsp:txXfrm>
        <a:off x="838198" y="2133605"/>
        <a:ext cx="1958727" cy="1063601"/>
      </dsp:txXfrm>
    </dsp:sp>
    <dsp:sp modelId="{8D537F1F-0F49-4781-99A3-8973ABB80CB3}">
      <dsp:nvSpPr>
        <dsp:cNvPr id="0" name=""/>
        <dsp:cNvSpPr/>
      </dsp:nvSpPr>
      <dsp:spPr>
        <a:xfrm>
          <a:off x="3299752" y="2209807"/>
          <a:ext cx="1500855" cy="659479"/>
        </a:xfrm>
        <a:prstGeom prst="ellipse">
          <a:avLst/>
        </a:prstGeom>
        <a:blipFill rotWithShape="0">
          <a:blip xmlns:r="http://schemas.openxmlformats.org/officeDocument/2006/relationships" r:embed="rId2"/>
          <a:stretch>
            <a:fillRect/>
          </a:stretch>
        </a:blipFill>
        <a:ln>
          <a:noFill/>
        </a:ln>
        <a:effectLst/>
      </dsp:spPr>
      <dsp:style>
        <a:lnRef idx="0">
          <a:scrgbClr r="0" g="0" b="0"/>
        </a:lnRef>
        <a:fillRef idx="3">
          <a:scrgbClr r="0" g="0" b="0"/>
        </a:fillRef>
        <a:effectRef idx="0">
          <a:scrgbClr r="0" g="0" b="0"/>
        </a:effectRef>
        <a:fontRef idx="minor">
          <a:schemeClr val="tx1"/>
        </a:fontRef>
      </dsp:style>
    </dsp:sp>
    <dsp:sp modelId="{F79DAF91-C592-417E-A913-E5A27BD8A9D3}">
      <dsp:nvSpPr>
        <dsp:cNvPr id="0" name=""/>
        <dsp:cNvSpPr/>
      </dsp:nvSpPr>
      <dsp:spPr>
        <a:xfrm>
          <a:off x="803389" y="772330"/>
          <a:ext cx="2274355" cy="9957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FFFFFF">
                  <a:hueOff val="0"/>
                  <a:satOff val="0"/>
                  <a:lumOff val="0"/>
                  <a:alphaOff val="0"/>
                </a:srgbClr>
              </a:solidFill>
              <a:latin typeface="+mn-lt"/>
              <a:ea typeface="+mn-ea"/>
              <a:cs typeface="+mn-cs"/>
            </a:rPr>
            <a:t>Pharmaceutical Industry</a:t>
          </a:r>
          <a:endParaRPr lang="en-US" sz="2400" kern="1200" dirty="0">
            <a:solidFill>
              <a:srgbClr val="FFFFFF">
                <a:hueOff val="0"/>
                <a:satOff val="0"/>
                <a:lumOff val="0"/>
                <a:alphaOff val="0"/>
              </a:srgbClr>
            </a:solidFill>
            <a:latin typeface="+mn-lt"/>
            <a:ea typeface="+mn-ea"/>
            <a:cs typeface="+mn-cs"/>
          </a:endParaRPr>
        </a:p>
      </dsp:txBody>
      <dsp:txXfrm>
        <a:off x="803389" y="772330"/>
        <a:ext cx="2274355" cy="99571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496F16-BE0D-498F-A50D-B22E4AA0E319}">
      <dsp:nvSpPr>
        <dsp:cNvPr id="0" name=""/>
        <dsp:cNvSpPr/>
      </dsp:nvSpPr>
      <dsp:spPr>
        <a:xfrm>
          <a:off x="-5116967" y="-783865"/>
          <a:ext cx="6093694" cy="6093694"/>
        </a:xfrm>
        <a:prstGeom prst="blockArc">
          <a:avLst>
            <a:gd name="adj1" fmla="val 18900000"/>
            <a:gd name="adj2" fmla="val 2700000"/>
            <a:gd name="adj3" fmla="val 354"/>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B991E-7358-4ADD-887A-C735E0D72F7A}">
      <dsp:nvSpPr>
        <dsp:cNvPr id="0" name=""/>
        <dsp:cNvSpPr/>
      </dsp:nvSpPr>
      <dsp:spPr>
        <a:xfrm>
          <a:off x="628203" y="452596"/>
          <a:ext cx="7538938" cy="905192"/>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Active workgroup that meets regularly</a:t>
          </a:r>
          <a:endParaRPr lang="en-US" sz="2800" kern="1200" dirty="0"/>
        </a:p>
      </dsp:txBody>
      <dsp:txXfrm>
        <a:off x="628203" y="452596"/>
        <a:ext cx="7538938" cy="905192"/>
      </dsp:txXfrm>
    </dsp:sp>
    <dsp:sp modelId="{B877B894-F073-46DC-AD18-CC13D4643663}">
      <dsp:nvSpPr>
        <dsp:cNvPr id="0" name=""/>
        <dsp:cNvSpPr/>
      </dsp:nvSpPr>
      <dsp:spPr>
        <a:xfrm>
          <a:off x="62458" y="339447"/>
          <a:ext cx="1131490" cy="1131490"/>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27C962-7317-4F99-804F-595230D520B2}">
      <dsp:nvSpPr>
        <dsp:cNvPr id="0" name=""/>
        <dsp:cNvSpPr/>
      </dsp:nvSpPr>
      <dsp:spPr>
        <a:xfrm>
          <a:off x="957241" y="1810385"/>
          <a:ext cx="7209900" cy="905192"/>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Drafted and passed a resolution endorsing a definition for sexual health</a:t>
          </a:r>
          <a:endParaRPr lang="en-US" sz="2800" kern="1200" dirty="0"/>
        </a:p>
      </dsp:txBody>
      <dsp:txXfrm>
        <a:off x="957241" y="1810385"/>
        <a:ext cx="7209900" cy="905192"/>
      </dsp:txXfrm>
    </dsp:sp>
    <dsp:sp modelId="{60017569-3925-482B-A941-99F8AB9CE5A4}">
      <dsp:nvSpPr>
        <dsp:cNvPr id="0" name=""/>
        <dsp:cNvSpPr/>
      </dsp:nvSpPr>
      <dsp:spPr>
        <a:xfrm>
          <a:off x="391495" y="1697236"/>
          <a:ext cx="1131490" cy="1131490"/>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2844B0-21A1-422A-BD31-CF091BA7508F}">
      <dsp:nvSpPr>
        <dsp:cNvPr id="0" name=""/>
        <dsp:cNvSpPr/>
      </dsp:nvSpPr>
      <dsp:spPr>
        <a:xfrm>
          <a:off x="628203" y="3168174"/>
          <a:ext cx="7538938" cy="905192"/>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Drafted and submitted 2 letters to the Secretary on sexual health</a:t>
          </a:r>
          <a:endParaRPr lang="en-US" sz="2800" kern="1200" dirty="0"/>
        </a:p>
      </dsp:txBody>
      <dsp:txXfrm>
        <a:off x="628203" y="3168174"/>
        <a:ext cx="7538938" cy="905192"/>
      </dsp:txXfrm>
    </dsp:sp>
    <dsp:sp modelId="{6D3AA841-08ED-4090-BE5F-AE7F3061FAC4}">
      <dsp:nvSpPr>
        <dsp:cNvPr id="0" name=""/>
        <dsp:cNvSpPr/>
      </dsp:nvSpPr>
      <dsp:spPr>
        <a:xfrm>
          <a:off x="62458" y="3055025"/>
          <a:ext cx="1131490" cy="1131490"/>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496F16-BE0D-498F-A50D-B22E4AA0E319}">
      <dsp:nvSpPr>
        <dsp:cNvPr id="0" name=""/>
        <dsp:cNvSpPr/>
      </dsp:nvSpPr>
      <dsp:spPr>
        <a:xfrm>
          <a:off x="-5116967" y="-783865"/>
          <a:ext cx="6093694" cy="6093694"/>
        </a:xfrm>
        <a:prstGeom prst="blockArc">
          <a:avLst>
            <a:gd name="adj1" fmla="val 18900000"/>
            <a:gd name="adj2" fmla="val 2700000"/>
            <a:gd name="adj3" fmla="val 354"/>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B991E-7358-4ADD-887A-C735E0D72F7A}">
      <dsp:nvSpPr>
        <dsp:cNvPr id="0" name=""/>
        <dsp:cNvSpPr/>
      </dsp:nvSpPr>
      <dsp:spPr>
        <a:xfrm>
          <a:off x="628203" y="452596"/>
          <a:ext cx="7538938" cy="905192"/>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Established liaisons between the CHAC and PACHA</a:t>
          </a:r>
          <a:endParaRPr lang="en-US" sz="2800" kern="1200" dirty="0"/>
        </a:p>
      </dsp:txBody>
      <dsp:txXfrm>
        <a:off x="628203" y="452596"/>
        <a:ext cx="7538938" cy="905192"/>
      </dsp:txXfrm>
    </dsp:sp>
    <dsp:sp modelId="{B877B894-F073-46DC-AD18-CC13D4643663}">
      <dsp:nvSpPr>
        <dsp:cNvPr id="0" name=""/>
        <dsp:cNvSpPr/>
      </dsp:nvSpPr>
      <dsp:spPr>
        <a:xfrm>
          <a:off x="62458" y="339447"/>
          <a:ext cx="1131490" cy="1131490"/>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27C962-7317-4F99-804F-595230D520B2}">
      <dsp:nvSpPr>
        <dsp:cNvPr id="0" name=""/>
        <dsp:cNvSpPr/>
      </dsp:nvSpPr>
      <dsp:spPr>
        <a:xfrm>
          <a:off x="957241" y="1810385"/>
          <a:ext cx="7209900" cy="905192"/>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Created a cross workgroup on HIV disclosure</a:t>
          </a:r>
          <a:endParaRPr lang="en-US" sz="2800" kern="1200" dirty="0"/>
        </a:p>
      </dsp:txBody>
      <dsp:txXfrm>
        <a:off x="957241" y="1810385"/>
        <a:ext cx="7209900" cy="905192"/>
      </dsp:txXfrm>
    </dsp:sp>
    <dsp:sp modelId="{60017569-3925-482B-A941-99F8AB9CE5A4}">
      <dsp:nvSpPr>
        <dsp:cNvPr id="0" name=""/>
        <dsp:cNvSpPr/>
      </dsp:nvSpPr>
      <dsp:spPr>
        <a:xfrm>
          <a:off x="391495" y="1697236"/>
          <a:ext cx="1131490" cy="1131490"/>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2844B0-21A1-422A-BD31-CF091BA7508F}">
      <dsp:nvSpPr>
        <dsp:cNvPr id="0" name=""/>
        <dsp:cNvSpPr/>
      </dsp:nvSpPr>
      <dsp:spPr>
        <a:xfrm>
          <a:off x="628203" y="3168174"/>
          <a:ext cx="7538938" cy="905192"/>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Held and Disclosure Summit in June 2012</a:t>
          </a:r>
          <a:endParaRPr lang="en-US" sz="2800" kern="1200" dirty="0"/>
        </a:p>
      </dsp:txBody>
      <dsp:txXfrm>
        <a:off x="628203" y="3168174"/>
        <a:ext cx="7538938" cy="905192"/>
      </dsp:txXfrm>
    </dsp:sp>
    <dsp:sp modelId="{6D3AA841-08ED-4090-BE5F-AE7F3061FAC4}">
      <dsp:nvSpPr>
        <dsp:cNvPr id="0" name=""/>
        <dsp:cNvSpPr/>
      </dsp:nvSpPr>
      <dsp:spPr>
        <a:xfrm>
          <a:off x="62458" y="3055025"/>
          <a:ext cx="1131490" cy="1131490"/>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953C17-C757-48DF-93A8-66573028FAFF}">
      <dsp:nvSpPr>
        <dsp:cNvPr id="0" name=""/>
        <dsp:cNvSpPr/>
      </dsp:nvSpPr>
      <dsp:spPr>
        <a:xfrm rot="5400000">
          <a:off x="2962919" y="105122"/>
          <a:ext cx="1594334" cy="1387070"/>
        </a:xfrm>
        <a:prstGeom prst="hexagon">
          <a:avLst>
            <a:gd name="adj" fmla="val 25000"/>
            <a:gd name="vf" fmla="val 115470"/>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Aunts/ Uncles</a:t>
          </a:r>
          <a:endParaRPr lang="en-US" sz="1600" kern="1200" dirty="0"/>
        </a:p>
      </dsp:txBody>
      <dsp:txXfrm rot="5400000">
        <a:off x="2962919" y="105122"/>
        <a:ext cx="1594334" cy="1387070"/>
      </dsp:txXfrm>
    </dsp:sp>
    <dsp:sp modelId="{820D5C2D-2ECF-4D87-8FE7-3691A5A17114}">
      <dsp:nvSpPr>
        <dsp:cNvPr id="0" name=""/>
        <dsp:cNvSpPr/>
      </dsp:nvSpPr>
      <dsp:spPr>
        <a:xfrm>
          <a:off x="4495712" y="320357"/>
          <a:ext cx="1779276" cy="956600"/>
        </a:xfrm>
        <a:prstGeom prst="rect">
          <a:avLst/>
        </a:prstGeom>
        <a:noFill/>
        <a:ln>
          <a:noFill/>
        </a:ln>
        <a:effectLst/>
      </dsp:spPr>
      <dsp:style>
        <a:lnRef idx="0">
          <a:scrgbClr r="0" g="0" b="0"/>
        </a:lnRef>
        <a:fillRef idx="0">
          <a:scrgbClr r="0" g="0" b="0"/>
        </a:fillRef>
        <a:effectRef idx="0">
          <a:scrgbClr r="0" g="0" b="0"/>
        </a:effectRef>
        <a:fontRef idx="minor"/>
      </dsp:style>
    </dsp:sp>
    <dsp:sp modelId="{558DD4BF-55AF-47CE-8C0C-65A4FD2F303F}">
      <dsp:nvSpPr>
        <dsp:cNvPr id="0" name=""/>
        <dsp:cNvSpPr/>
      </dsp:nvSpPr>
      <dsp:spPr>
        <a:xfrm rot="5400000">
          <a:off x="1464882" y="105122"/>
          <a:ext cx="1594334" cy="1387070"/>
        </a:xfrm>
        <a:prstGeom prst="hexagon">
          <a:avLst>
            <a:gd name="adj" fmla="val 25000"/>
            <a:gd name="vf" fmla="val 115470"/>
          </a:avLst>
        </a:prstGeom>
        <a:gradFill rotWithShape="0">
          <a:gsLst>
            <a:gs pos="0">
              <a:schemeClr val="accent5">
                <a:hueOff val="33960"/>
                <a:satOff val="6793"/>
                <a:lumOff val="1569"/>
                <a:alphaOff val="0"/>
                <a:tint val="50000"/>
                <a:shade val="86000"/>
                <a:satMod val="140000"/>
              </a:schemeClr>
            </a:gs>
            <a:gs pos="45000">
              <a:schemeClr val="accent5">
                <a:hueOff val="33960"/>
                <a:satOff val="6793"/>
                <a:lumOff val="1569"/>
                <a:alphaOff val="0"/>
                <a:tint val="48000"/>
                <a:satMod val="150000"/>
              </a:schemeClr>
            </a:gs>
            <a:gs pos="100000">
              <a:schemeClr val="accent5">
                <a:hueOff val="33960"/>
                <a:satOff val="6793"/>
                <a:lumOff val="1569"/>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Grandpar-ents</a:t>
          </a:r>
          <a:endParaRPr lang="en-US" sz="1600" kern="1200" dirty="0"/>
        </a:p>
      </dsp:txBody>
      <dsp:txXfrm rot="5400000">
        <a:off x="1464882" y="105122"/>
        <a:ext cx="1594334" cy="1387070"/>
      </dsp:txXfrm>
    </dsp:sp>
    <dsp:sp modelId="{FA226E63-6FA0-4C48-88D1-FA947F4D5198}">
      <dsp:nvSpPr>
        <dsp:cNvPr id="0" name=""/>
        <dsp:cNvSpPr/>
      </dsp:nvSpPr>
      <dsp:spPr>
        <a:xfrm rot="5400000">
          <a:off x="2211031" y="1458393"/>
          <a:ext cx="1594334" cy="1387070"/>
        </a:xfrm>
        <a:prstGeom prst="hexagon">
          <a:avLst>
            <a:gd name="adj" fmla="val 25000"/>
            <a:gd name="vf" fmla="val 115470"/>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YOU</a:t>
          </a:r>
          <a:endParaRPr lang="en-US" sz="1600" b="1" kern="1200" dirty="0"/>
        </a:p>
      </dsp:txBody>
      <dsp:txXfrm rot="5400000">
        <a:off x="2211031" y="1458393"/>
        <a:ext cx="1594334" cy="1387070"/>
      </dsp:txXfrm>
    </dsp:sp>
    <dsp:sp modelId="{BB6974D4-6480-48EA-AC36-3CF6AF3FD599}">
      <dsp:nvSpPr>
        <dsp:cNvPr id="0" name=""/>
        <dsp:cNvSpPr/>
      </dsp:nvSpPr>
      <dsp:spPr>
        <a:xfrm>
          <a:off x="535385" y="1673628"/>
          <a:ext cx="1721880" cy="95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endParaRPr lang="en-US" sz="1600" kern="1200"/>
        </a:p>
      </dsp:txBody>
      <dsp:txXfrm>
        <a:off x="535385" y="1673628"/>
        <a:ext cx="1721880" cy="956600"/>
      </dsp:txXfrm>
    </dsp:sp>
    <dsp:sp modelId="{23A0246A-F35D-487C-B2F1-D8F47F42BA88}">
      <dsp:nvSpPr>
        <dsp:cNvPr id="0" name=""/>
        <dsp:cNvSpPr/>
      </dsp:nvSpPr>
      <dsp:spPr>
        <a:xfrm rot="5400000">
          <a:off x="3709067" y="1458393"/>
          <a:ext cx="1594334" cy="1387070"/>
        </a:xfrm>
        <a:prstGeom prst="hexagon">
          <a:avLst>
            <a:gd name="adj" fmla="val 25000"/>
            <a:gd name="vf" fmla="val 115470"/>
          </a:avLst>
        </a:prstGeom>
        <a:gradFill rotWithShape="0">
          <a:gsLst>
            <a:gs pos="0">
              <a:schemeClr val="accent5">
                <a:hueOff val="101881"/>
                <a:satOff val="20379"/>
                <a:lumOff val="4706"/>
                <a:alphaOff val="0"/>
                <a:tint val="50000"/>
                <a:shade val="86000"/>
                <a:satMod val="140000"/>
              </a:schemeClr>
            </a:gs>
            <a:gs pos="45000">
              <a:schemeClr val="accent5">
                <a:hueOff val="101881"/>
                <a:satOff val="20379"/>
                <a:lumOff val="4706"/>
                <a:alphaOff val="0"/>
                <a:tint val="48000"/>
                <a:satMod val="150000"/>
              </a:schemeClr>
            </a:gs>
            <a:gs pos="100000">
              <a:schemeClr val="accent5">
                <a:hueOff val="101881"/>
                <a:satOff val="20379"/>
                <a:lumOff val="4706"/>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Spouse/ Partner</a:t>
          </a:r>
          <a:endParaRPr lang="en-US" sz="1600" kern="1200" dirty="0"/>
        </a:p>
      </dsp:txBody>
      <dsp:txXfrm rot="5400000">
        <a:off x="3709067" y="1458393"/>
        <a:ext cx="1594334" cy="1387070"/>
      </dsp:txXfrm>
    </dsp:sp>
    <dsp:sp modelId="{96702C9B-9FC7-4517-9C2D-1B14EB5EADB2}">
      <dsp:nvSpPr>
        <dsp:cNvPr id="0" name=""/>
        <dsp:cNvSpPr/>
      </dsp:nvSpPr>
      <dsp:spPr>
        <a:xfrm rot="5400000">
          <a:off x="2962919" y="2811664"/>
          <a:ext cx="1594334" cy="1387070"/>
        </a:xfrm>
        <a:prstGeom prst="hexagon">
          <a:avLst>
            <a:gd name="adj" fmla="val 25000"/>
            <a:gd name="vf" fmla="val 115470"/>
          </a:avLst>
        </a:prstGeom>
        <a:gradFill rotWithShape="0">
          <a:gsLst>
            <a:gs pos="0">
              <a:schemeClr val="accent5">
                <a:hueOff val="135841"/>
                <a:satOff val="27172"/>
                <a:lumOff val="6275"/>
                <a:alphaOff val="0"/>
                <a:tint val="50000"/>
                <a:shade val="86000"/>
                <a:satMod val="140000"/>
              </a:schemeClr>
            </a:gs>
            <a:gs pos="45000">
              <a:schemeClr val="accent5">
                <a:hueOff val="135841"/>
                <a:satOff val="27172"/>
                <a:lumOff val="6275"/>
                <a:alphaOff val="0"/>
                <a:tint val="48000"/>
                <a:satMod val="150000"/>
              </a:schemeClr>
            </a:gs>
            <a:gs pos="100000">
              <a:schemeClr val="accent5">
                <a:hueOff val="135841"/>
                <a:satOff val="27172"/>
                <a:lumOff val="6275"/>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Children</a:t>
          </a:r>
          <a:endParaRPr lang="en-US" sz="1600" kern="1200" dirty="0"/>
        </a:p>
      </dsp:txBody>
      <dsp:txXfrm rot="5400000">
        <a:off x="2962919" y="2811664"/>
        <a:ext cx="1594334" cy="1387070"/>
      </dsp:txXfrm>
    </dsp:sp>
    <dsp:sp modelId="{A86291BC-C2FC-4849-880D-166C77BB05DA}">
      <dsp:nvSpPr>
        <dsp:cNvPr id="0" name=""/>
        <dsp:cNvSpPr/>
      </dsp:nvSpPr>
      <dsp:spPr>
        <a:xfrm>
          <a:off x="4495712" y="3026899"/>
          <a:ext cx="1779276" cy="95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kern="1200"/>
        </a:p>
      </dsp:txBody>
      <dsp:txXfrm>
        <a:off x="4495712" y="3026899"/>
        <a:ext cx="1779276" cy="956600"/>
      </dsp:txXfrm>
    </dsp:sp>
    <dsp:sp modelId="{AA7559DC-CAC2-45DD-9551-EB4F4B679460}">
      <dsp:nvSpPr>
        <dsp:cNvPr id="0" name=""/>
        <dsp:cNvSpPr/>
      </dsp:nvSpPr>
      <dsp:spPr>
        <a:xfrm rot="5400000">
          <a:off x="685349" y="1472838"/>
          <a:ext cx="1594334" cy="1387070"/>
        </a:xfrm>
        <a:prstGeom prst="hexagon">
          <a:avLst>
            <a:gd name="adj" fmla="val 25000"/>
            <a:gd name="vf" fmla="val 115470"/>
          </a:avLst>
        </a:prstGeom>
        <a:gradFill rotWithShape="0">
          <a:gsLst>
            <a:gs pos="0">
              <a:schemeClr val="accent5">
                <a:hueOff val="169802"/>
                <a:satOff val="33965"/>
                <a:lumOff val="7843"/>
                <a:alphaOff val="0"/>
                <a:tint val="50000"/>
                <a:shade val="86000"/>
                <a:satMod val="140000"/>
              </a:schemeClr>
            </a:gs>
            <a:gs pos="45000">
              <a:schemeClr val="accent5">
                <a:hueOff val="169802"/>
                <a:satOff val="33965"/>
                <a:lumOff val="7843"/>
                <a:alphaOff val="0"/>
                <a:tint val="48000"/>
                <a:satMod val="150000"/>
              </a:schemeClr>
            </a:gs>
            <a:gs pos="100000">
              <a:schemeClr val="accent5">
                <a:hueOff val="169802"/>
                <a:satOff val="33965"/>
                <a:lumOff val="7843"/>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Parents</a:t>
          </a:r>
          <a:endParaRPr lang="en-US" sz="1600" kern="1200" dirty="0"/>
        </a:p>
      </dsp:txBody>
      <dsp:txXfrm rot="5400000">
        <a:off x="685349" y="1472838"/>
        <a:ext cx="1594334" cy="1387070"/>
      </dsp:txXfrm>
    </dsp:sp>
    <dsp:sp modelId="{77267526-8442-4A55-A7E0-797A018C8427}">
      <dsp:nvSpPr>
        <dsp:cNvPr id="0" name=""/>
        <dsp:cNvSpPr/>
      </dsp:nvSpPr>
      <dsp:spPr>
        <a:xfrm rot="5400000">
          <a:off x="1457754" y="2843104"/>
          <a:ext cx="1594334" cy="1387070"/>
        </a:xfrm>
        <a:prstGeom prst="hexagon">
          <a:avLst>
            <a:gd name="adj" fmla="val 25000"/>
            <a:gd name="vf" fmla="val 115470"/>
          </a:avLst>
        </a:prstGeom>
        <a:gradFill rotWithShape="0">
          <a:gsLst>
            <a:gs pos="0">
              <a:schemeClr val="accent5">
                <a:hueOff val="203762"/>
                <a:satOff val="40758"/>
                <a:lumOff val="9412"/>
                <a:alphaOff val="0"/>
                <a:tint val="50000"/>
                <a:shade val="86000"/>
                <a:satMod val="140000"/>
              </a:schemeClr>
            </a:gs>
            <a:gs pos="45000">
              <a:schemeClr val="accent5">
                <a:hueOff val="203762"/>
                <a:satOff val="40758"/>
                <a:lumOff val="9412"/>
                <a:alphaOff val="0"/>
                <a:tint val="48000"/>
                <a:satMod val="150000"/>
              </a:schemeClr>
            </a:gs>
            <a:gs pos="100000">
              <a:schemeClr val="accent5">
                <a:hueOff val="203762"/>
                <a:satOff val="40758"/>
                <a:lumOff val="9412"/>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Siblings</a:t>
          </a:r>
          <a:endParaRPr lang="en-US" sz="1600" kern="1200" dirty="0"/>
        </a:p>
      </dsp:txBody>
      <dsp:txXfrm rot="5400000">
        <a:off x="1457754" y="2843104"/>
        <a:ext cx="1594334" cy="1387070"/>
      </dsp:txXfrm>
    </dsp:sp>
    <dsp:sp modelId="{B186E6D3-358E-4F59-BAA3-94A8570D5549}">
      <dsp:nvSpPr>
        <dsp:cNvPr id="0" name=""/>
        <dsp:cNvSpPr/>
      </dsp:nvSpPr>
      <dsp:spPr>
        <a:xfrm>
          <a:off x="535385" y="4380170"/>
          <a:ext cx="1721880" cy="956600"/>
        </a:xfrm>
        <a:prstGeom prst="rect">
          <a:avLst/>
        </a:prstGeom>
        <a:noFill/>
        <a:ln>
          <a:noFill/>
        </a:ln>
        <a:effectLst/>
      </dsp:spPr>
      <dsp:style>
        <a:lnRef idx="0">
          <a:scrgbClr r="0" g="0" b="0"/>
        </a:lnRef>
        <a:fillRef idx="0">
          <a:scrgbClr r="0" g="0" b="0"/>
        </a:fillRef>
        <a:effectRef idx="0">
          <a:scrgbClr r="0" g="0" b="0"/>
        </a:effectRef>
        <a:fontRef idx="minor"/>
      </dsp:style>
    </dsp:sp>
    <dsp:sp modelId="{2BAA2A28-6C4C-4C11-BFEF-3D7A123F904B}">
      <dsp:nvSpPr>
        <dsp:cNvPr id="0" name=""/>
        <dsp:cNvSpPr/>
      </dsp:nvSpPr>
      <dsp:spPr>
        <a:xfrm rot="5400000">
          <a:off x="-73710" y="2843104"/>
          <a:ext cx="1594334" cy="1387070"/>
        </a:xfrm>
        <a:prstGeom prst="hexagon">
          <a:avLst>
            <a:gd name="adj" fmla="val 25000"/>
            <a:gd name="vf" fmla="val 115470"/>
          </a:avLst>
        </a:prstGeom>
        <a:gradFill rotWithShape="0">
          <a:gsLst>
            <a:gs pos="0">
              <a:schemeClr val="accent5">
                <a:hueOff val="237722"/>
                <a:satOff val="47551"/>
                <a:lumOff val="10981"/>
                <a:alphaOff val="0"/>
                <a:tint val="50000"/>
                <a:shade val="86000"/>
                <a:satMod val="140000"/>
              </a:schemeClr>
            </a:gs>
            <a:gs pos="45000">
              <a:schemeClr val="accent5">
                <a:hueOff val="237722"/>
                <a:satOff val="47551"/>
                <a:lumOff val="10981"/>
                <a:alphaOff val="0"/>
                <a:tint val="48000"/>
                <a:satMod val="150000"/>
              </a:schemeClr>
            </a:gs>
            <a:gs pos="100000">
              <a:schemeClr val="accent5">
                <a:hueOff val="237722"/>
                <a:satOff val="47551"/>
                <a:lumOff val="10981"/>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Cousins</a:t>
          </a:r>
          <a:endParaRPr lang="en-US" sz="1600" kern="1200" dirty="0"/>
        </a:p>
      </dsp:txBody>
      <dsp:txXfrm rot="5400000">
        <a:off x="-73710" y="2843104"/>
        <a:ext cx="1594334" cy="1387070"/>
      </dsp:txXfrm>
    </dsp:sp>
    <dsp:sp modelId="{81CE9AA4-A786-4BF4-AF0E-20FD830023D6}">
      <dsp:nvSpPr>
        <dsp:cNvPr id="0" name=""/>
        <dsp:cNvSpPr/>
      </dsp:nvSpPr>
      <dsp:spPr>
        <a:xfrm rot="5400000">
          <a:off x="4440080" y="2843104"/>
          <a:ext cx="1594334" cy="1387070"/>
        </a:xfrm>
        <a:prstGeom prst="hexagon">
          <a:avLst>
            <a:gd name="adj" fmla="val 25000"/>
            <a:gd name="vf" fmla="val 115470"/>
          </a:avLst>
        </a:prstGeom>
        <a:gradFill rotWithShape="0">
          <a:gsLst>
            <a:gs pos="0">
              <a:schemeClr val="accent5">
                <a:hueOff val="271683"/>
                <a:satOff val="54344"/>
                <a:lumOff val="12549"/>
                <a:alphaOff val="0"/>
                <a:tint val="50000"/>
                <a:shade val="86000"/>
                <a:satMod val="140000"/>
              </a:schemeClr>
            </a:gs>
            <a:gs pos="45000">
              <a:schemeClr val="accent5">
                <a:hueOff val="271683"/>
                <a:satOff val="54344"/>
                <a:lumOff val="12549"/>
                <a:alphaOff val="0"/>
                <a:tint val="48000"/>
                <a:satMod val="150000"/>
              </a:schemeClr>
            </a:gs>
            <a:gs pos="100000">
              <a:schemeClr val="accent5">
                <a:hueOff val="271683"/>
                <a:satOff val="54344"/>
                <a:lumOff val="12549"/>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In-Laws</a:t>
          </a:r>
          <a:endParaRPr lang="en-US" sz="1600" kern="1200" dirty="0"/>
        </a:p>
      </dsp:txBody>
      <dsp:txXfrm rot="5400000">
        <a:off x="4440080" y="2843104"/>
        <a:ext cx="1594334" cy="1387070"/>
      </dsp:txXfrm>
    </dsp:sp>
    <dsp:sp modelId="{E8A16E22-8499-460A-B7AE-48612756B163}">
      <dsp:nvSpPr>
        <dsp:cNvPr id="0" name=""/>
        <dsp:cNvSpPr/>
      </dsp:nvSpPr>
      <dsp:spPr>
        <a:xfrm>
          <a:off x="4495712" y="5733441"/>
          <a:ext cx="1779276" cy="956600"/>
        </a:xfrm>
        <a:prstGeom prst="rect">
          <a:avLst/>
        </a:prstGeom>
        <a:noFill/>
        <a:ln>
          <a:noFill/>
        </a:ln>
        <a:effectLst/>
      </dsp:spPr>
      <dsp:style>
        <a:lnRef idx="0">
          <a:scrgbClr r="0" g="0" b="0"/>
        </a:lnRef>
        <a:fillRef idx="0">
          <a:scrgbClr r="0" g="0" b="0"/>
        </a:fillRef>
        <a:effectRef idx="0">
          <a:scrgbClr r="0" g="0" b="0"/>
        </a:effectRef>
        <a:fontRef idx="minor"/>
      </dsp:style>
    </dsp:sp>
    <dsp:sp modelId="{4259467D-2EDF-4A2B-8755-644EEC2656D2}">
      <dsp:nvSpPr>
        <dsp:cNvPr id="0" name=""/>
        <dsp:cNvSpPr/>
      </dsp:nvSpPr>
      <dsp:spPr>
        <a:xfrm rot="5400000">
          <a:off x="4520682" y="127778"/>
          <a:ext cx="1594334" cy="1387070"/>
        </a:xfrm>
        <a:prstGeom prst="hexagon">
          <a:avLst>
            <a:gd name="adj" fmla="val 25000"/>
            <a:gd name="vf" fmla="val 115470"/>
          </a:avLst>
        </a:prstGeom>
        <a:gradFill rotWithShape="0">
          <a:gsLst>
            <a:gs pos="0">
              <a:schemeClr val="accent5">
                <a:hueOff val="305643"/>
                <a:satOff val="61137"/>
                <a:lumOff val="14118"/>
                <a:alphaOff val="0"/>
                <a:tint val="50000"/>
                <a:shade val="86000"/>
                <a:satMod val="140000"/>
              </a:schemeClr>
            </a:gs>
            <a:gs pos="45000">
              <a:schemeClr val="accent5">
                <a:hueOff val="305643"/>
                <a:satOff val="61137"/>
                <a:lumOff val="14118"/>
                <a:alphaOff val="0"/>
                <a:tint val="48000"/>
                <a:satMod val="150000"/>
              </a:schemeClr>
            </a:gs>
            <a:gs pos="100000">
              <a:schemeClr val="accent5">
                <a:hueOff val="305643"/>
                <a:satOff val="61137"/>
                <a:lumOff val="14118"/>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Nieces and Nephews</a:t>
          </a:r>
          <a:endParaRPr lang="en-US" sz="1600" kern="1200" dirty="0"/>
        </a:p>
      </dsp:txBody>
      <dsp:txXfrm rot="5400000">
        <a:off x="4520682" y="127778"/>
        <a:ext cx="1594334" cy="138707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BE1329-2A02-471B-B781-2ECF9F1BA711}">
      <dsp:nvSpPr>
        <dsp:cNvPr id="0" name=""/>
        <dsp:cNvSpPr/>
      </dsp:nvSpPr>
      <dsp:spPr>
        <a:xfrm rot="5400000">
          <a:off x="3497143" y="87689"/>
          <a:ext cx="1265163" cy="1100691"/>
        </a:xfrm>
        <a:prstGeom prst="hexagon">
          <a:avLst>
            <a:gd name="adj" fmla="val 25000"/>
            <a:gd name="vf" fmla="val 115470"/>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Room-mates</a:t>
          </a:r>
          <a:endParaRPr lang="en-US" sz="1200" kern="1200" dirty="0"/>
        </a:p>
      </dsp:txBody>
      <dsp:txXfrm rot="5400000">
        <a:off x="3497143" y="87689"/>
        <a:ext cx="1265163" cy="1100691"/>
      </dsp:txXfrm>
    </dsp:sp>
    <dsp:sp modelId="{854890A6-6891-464D-8BEA-647E8E230755}">
      <dsp:nvSpPr>
        <dsp:cNvPr id="0" name=""/>
        <dsp:cNvSpPr/>
      </dsp:nvSpPr>
      <dsp:spPr>
        <a:xfrm>
          <a:off x="4713471" y="258486"/>
          <a:ext cx="1411922" cy="759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US" sz="1200" kern="1200" dirty="0"/>
        </a:p>
      </dsp:txBody>
      <dsp:txXfrm>
        <a:off x="4713471" y="258486"/>
        <a:ext cx="1411922" cy="759097"/>
      </dsp:txXfrm>
    </dsp:sp>
    <dsp:sp modelId="{0A24F95D-BB55-4A08-A97A-D6920322ACAE}">
      <dsp:nvSpPr>
        <dsp:cNvPr id="0" name=""/>
        <dsp:cNvSpPr/>
      </dsp:nvSpPr>
      <dsp:spPr>
        <a:xfrm rot="5400000">
          <a:off x="2308396" y="87689"/>
          <a:ext cx="1265163" cy="1100691"/>
        </a:xfrm>
        <a:prstGeom prst="hexagon">
          <a:avLst>
            <a:gd name="adj" fmla="val 25000"/>
            <a:gd name="vf" fmla="val 115470"/>
          </a:avLst>
        </a:prstGeom>
        <a:gradFill rotWithShape="0">
          <a:gsLst>
            <a:gs pos="0">
              <a:schemeClr val="accent3">
                <a:hueOff val="163493"/>
                <a:satOff val="-5408"/>
                <a:lumOff val="-78"/>
                <a:alphaOff val="0"/>
                <a:tint val="50000"/>
                <a:shade val="86000"/>
                <a:satMod val="140000"/>
              </a:schemeClr>
            </a:gs>
            <a:gs pos="45000">
              <a:schemeClr val="accent3">
                <a:hueOff val="163493"/>
                <a:satOff val="-5408"/>
                <a:lumOff val="-78"/>
                <a:alphaOff val="0"/>
                <a:tint val="48000"/>
                <a:satMod val="150000"/>
              </a:schemeClr>
            </a:gs>
            <a:gs pos="100000">
              <a:schemeClr val="accent3">
                <a:hueOff val="163493"/>
                <a:satOff val="-5408"/>
                <a:lumOff val="-78"/>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Friends</a:t>
          </a:r>
          <a:endParaRPr lang="en-US" sz="1200" kern="1200" dirty="0"/>
        </a:p>
      </dsp:txBody>
      <dsp:txXfrm rot="5400000">
        <a:off x="2308396" y="87689"/>
        <a:ext cx="1265163" cy="1100691"/>
      </dsp:txXfrm>
    </dsp:sp>
    <dsp:sp modelId="{B1B1570C-F724-49AF-AF50-4BA57E9C2AB0}">
      <dsp:nvSpPr>
        <dsp:cNvPr id="0" name=""/>
        <dsp:cNvSpPr/>
      </dsp:nvSpPr>
      <dsp:spPr>
        <a:xfrm rot="5400000">
          <a:off x="2900492" y="1161559"/>
          <a:ext cx="1265163" cy="1100691"/>
        </a:xfrm>
        <a:prstGeom prst="hexagon">
          <a:avLst>
            <a:gd name="adj" fmla="val 25000"/>
            <a:gd name="vf" fmla="val 115470"/>
          </a:avLst>
        </a:prstGeom>
        <a:gradFill rotWithShape="0">
          <a:gsLst>
            <a:gs pos="0">
              <a:schemeClr val="accent3">
                <a:hueOff val="326986"/>
                <a:satOff val="-10817"/>
                <a:lumOff val="-157"/>
                <a:alphaOff val="0"/>
                <a:tint val="50000"/>
                <a:shade val="86000"/>
                <a:satMod val="140000"/>
              </a:schemeClr>
            </a:gs>
            <a:gs pos="45000">
              <a:schemeClr val="accent3">
                <a:hueOff val="326986"/>
                <a:satOff val="-10817"/>
                <a:lumOff val="-157"/>
                <a:alphaOff val="0"/>
                <a:tint val="48000"/>
                <a:satMod val="150000"/>
              </a:schemeClr>
            </a:gs>
            <a:gs pos="100000">
              <a:schemeClr val="accent3">
                <a:hueOff val="326986"/>
                <a:satOff val="-10817"/>
                <a:lumOff val="-157"/>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YOU</a:t>
          </a:r>
          <a:endParaRPr lang="en-US" sz="1600" b="1" kern="1200" dirty="0"/>
        </a:p>
      </dsp:txBody>
      <dsp:txXfrm rot="5400000">
        <a:off x="2900492" y="1161559"/>
        <a:ext cx="1265163" cy="1100691"/>
      </dsp:txXfrm>
    </dsp:sp>
    <dsp:sp modelId="{7E9933FC-1A52-4161-B575-FB5C9D467AEA}">
      <dsp:nvSpPr>
        <dsp:cNvPr id="0" name=""/>
        <dsp:cNvSpPr/>
      </dsp:nvSpPr>
      <dsp:spPr>
        <a:xfrm>
          <a:off x="1570806" y="1332356"/>
          <a:ext cx="1366376" cy="759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endParaRPr lang="en-US" sz="1200" kern="1200"/>
        </a:p>
      </dsp:txBody>
      <dsp:txXfrm>
        <a:off x="1570806" y="1332356"/>
        <a:ext cx="1366376" cy="759097"/>
      </dsp:txXfrm>
    </dsp:sp>
    <dsp:sp modelId="{AB550C9C-3DA6-4421-8AA7-E017AC14D922}">
      <dsp:nvSpPr>
        <dsp:cNvPr id="0" name=""/>
        <dsp:cNvSpPr/>
      </dsp:nvSpPr>
      <dsp:spPr>
        <a:xfrm rot="5400000">
          <a:off x="4089240" y="1161559"/>
          <a:ext cx="1265163" cy="1100691"/>
        </a:xfrm>
        <a:prstGeom prst="hexagon">
          <a:avLst>
            <a:gd name="adj" fmla="val 25000"/>
            <a:gd name="vf" fmla="val 115470"/>
          </a:avLst>
        </a:prstGeom>
        <a:gradFill rotWithShape="0">
          <a:gsLst>
            <a:gs pos="0">
              <a:schemeClr val="accent3">
                <a:hueOff val="490479"/>
                <a:satOff val="-16225"/>
                <a:lumOff val="-235"/>
                <a:alphaOff val="0"/>
                <a:tint val="50000"/>
                <a:shade val="86000"/>
                <a:satMod val="140000"/>
              </a:schemeClr>
            </a:gs>
            <a:gs pos="45000">
              <a:schemeClr val="accent3">
                <a:hueOff val="490479"/>
                <a:satOff val="-16225"/>
                <a:lumOff val="-235"/>
                <a:alphaOff val="0"/>
                <a:tint val="48000"/>
                <a:satMod val="150000"/>
              </a:schemeClr>
            </a:gs>
            <a:gs pos="100000">
              <a:schemeClr val="accent3">
                <a:hueOff val="490479"/>
                <a:satOff val="-16225"/>
                <a:lumOff val="-235"/>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Class-mates</a:t>
          </a:r>
          <a:endParaRPr lang="en-US" sz="1200" kern="1200" dirty="0"/>
        </a:p>
      </dsp:txBody>
      <dsp:txXfrm rot="5400000">
        <a:off x="4089240" y="1161559"/>
        <a:ext cx="1265163" cy="1100691"/>
      </dsp:txXfrm>
    </dsp:sp>
    <dsp:sp modelId="{D2C23E0D-61AC-40A5-8C73-F906F8DC0D78}">
      <dsp:nvSpPr>
        <dsp:cNvPr id="0" name=""/>
        <dsp:cNvSpPr/>
      </dsp:nvSpPr>
      <dsp:spPr>
        <a:xfrm rot="5400000">
          <a:off x="3497143" y="2235429"/>
          <a:ext cx="1265163" cy="1100691"/>
        </a:xfrm>
        <a:prstGeom prst="hexagon">
          <a:avLst>
            <a:gd name="adj" fmla="val 25000"/>
            <a:gd name="vf" fmla="val 115470"/>
          </a:avLst>
        </a:prstGeom>
        <a:gradFill rotWithShape="0">
          <a:gsLst>
            <a:gs pos="0">
              <a:schemeClr val="accent3">
                <a:hueOff val="653972"/>
                <a:satOff val="-21633"/>
                <a:lumOff val="-314"/>
                <a:alphaOff val="0"/>
                <a:tint val="50000"/>
                <a:shade val="86000"/>
                <a:satMod val="140000"/>
              </a:schemeClr>
            </a:gs>
            <a:gs pos="45000">
              <a:schemeClr val="accent3">
                <a:hueOff val="653972"/>
                <a:satOff val="-21633"/>
                <a:lumOff val="-314"/>
                <a:alphaOff val="0"/>
                <a:tint val="48000"/>
                <a:satMod val="150000"/>
              </a:schemeClr>
            </a:gs>
            <a:gs pos="100000">
              <a:schemeClr val="accent3">
                <a:hueOff val="653972"/>
                <a:satOff val="-21633"/>
                <a:lumOff val="-314"/>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Sexual Partners</a:t>
          </a:r>
          <a:endParaRPr lang="en-US" sz="1200" kern="1200" dirty="0"/>
        </a:p>
      </dsp:txBody>
      <dsp:txXfrm rot="5400000">
        <a:off x="3497143" y="2235429"/>
        <a:ext cx="1265163" cy="1100691"/>
      </dsp:txXfrm>
    </dsp:sp>
    <dsp:sp modelId="{6112D17D-3368-4F15-9EB4-145DE1421528}">
      <dsp:nvSpPr>
        <dsp:cNvPr id="0" name=""/>
        <dsp:cNvSpPr/>
      </dsp:nvSpPr>
      <dsp:spPr>
        <a:xfrm>
          <a:off x="4713471" y="2406226"/>
          <a:ext cx="1411922" cy="759097"/>
        </a:xfrm>
        <a:prstGeom prst="rect">
          <a:avLst/>
        </a:prstGeom>
        <a:noFill/>
        <a:ln>
          <a:noFill/>
        </a:ln>
        <a:effectLst/>
      </dsp:spPr>
      <dsp:style>
        <a:lnRef idx="0">
          <a:scrgbClr r="0" g="0" b="0"/>
        </a:lnRef>
        <a:fillRef idx="0">
          <a:scrgbClr r="0" g="0" b="0"/>
        </a:fillRef>
        <a:effectRef idx="0">
          <a:scrgbClr r="0" g="0" b="0"/>
        </a:effectRef>
        <a:fontRef idx="minor"/>
      </dsp:style>
    </dsp:sp>
    <dsp:sp modelId="{8136B4FB-A7D8-429E-943F-D8B7FA941B83}">
      <dsp:nvSpPr>
        <dsp:cNvPr id="0" name=""/>
        <dsp:cNvSpPr/>
      </dsp:nvSpPr>
      <dsp:spPr>
        <a:xfrm rot="5400000">
          <a:off x="1670369" y="1126704"/>
          <a:ext cx="1265163" cy="1100691"/>
        </a:xfrm>
        <a:prstGeom prst="hexagon">
          <a:avLst>
            <a:gd name="adj" fmla="val 25000"/>
            <a:gd name="vf" fmla="val 115470"/>
          </a:avLst>
        </a:prstGeom>
        <a:gradFill rotWithShape="0">
          <a:gsLst>
            <a:gs pos="0">
              <a:schemeClr val="accent3">
                <a:hueOff val="817465"/>
                <a:satOff val="-27042"/>
                <a:lumOff val="-392"/>
                <a:alphaOff val="0"/>
                <a:tint val="50000"/>
                <a:shade val="86000"/>
                <a:satMod val="140000"/>
              </a:schemeClr>
            </a:gs>
            <a:gs pos="45000">
              <a:schemeClr val="accent3">
                <a:hueOff val="817465"/>
                <a:satOff val="-27042"/>
                <a:lumOff val="-392"/>
                <a:alphaOff val="0"/>
                <a:tint val="48000"/>
                <a:satMod val="150000"/>
              </a:schemeClr>
            </a:gs>
            <a:gs pos="100000">
              <a:schemeClr val="accent3">
                <a:hueOff val="817465"/>
                <a:satOff val="-27042"/>
                <a:lumOff val="-392"/>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Neighbors</a:t>
          </a:r>
          <a:endParaRPr lang="en-US" sz="1200" kern="1200" dirty="0"/>
        </a:p>
      </dsp:txBody>
      <dsp:txXfrm rot="5400000">
        <a:off x="1670369" y="1126704"/>
        <a:ext cx="1265163" cy="1100691"/>
      </dsp:txXfrm>
    </dsp:sp>
    <dsp:sp modelId="{36953044-A934-464A-95C7-4177CB027DDD}">
      <dsp:nvSpPr>
        <dsp:cNvPr id="0" name=""/>
        <dsp:cNvSpPr/>
      </dsp:nvSpPr>
      <dsp:spPr>
        <a:xfrm rot="5400000">
          <a:off x="1060763" y="2194590"/>
          <a:ext cx="1265163" cy="1100691"/>
        </a:xfrm>
        <a:prstGeom prst="hexagon">
          <a:avLst>
            <a:gd name="adj" fmla="val 25000"/>
            <a:gd name="vf" fmla="val 115470"/>
          </a:avLst>
        </a:prstGeom>
        <a:gradFill rotWithShape="0">
          <a:gsLst>
            <a:gs pos="0">
              <a:schemeClr val="accent3">
                <a:hueOff val="980958"/>
                <a:satOff val="-32450"/>
                <a:lumOff val="-470"/>
                <a:alphaOff val="0"/>
                <a:tint val="50000"/>
                <a:shade val="86000"/>
                <a:satMod val="140000"/>
              </a:schemeClr>
            </a:gs>
            <a:gs pos="45000">
              <a:schemeClr val="accent3">
                <a:hueOff val="980958"/>
                <a:satOff val="-32450"/>
                <a:lumOff val="-470"/>
                <a:alphaOff val="0"/>
                <a:tint val="48000"/>
                <a:satMod val="150000"/>
              </a:schemeClr>
            </a:gs>
            <a:gs pos="100000">
              <a:schemeClr val="accent3">
                <a:hueOff val="980958"/>
                <a:satOff val="-32450"/>
                <a:lumOff val="-47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Parish-</a:t>
          </a:r>
          <a:r>
            <a:rPr lang="en-US" sz="1200" kern="1200" dirty="0" err="1" smtClean="0"/>
            <a:t>ioners</a:t>
          </a:r>
          <a:endParaRPr lang="en-US" sz="1200" kern="1200" dirty="0"/>
        </a:p>
      </dsp:txBody>
      <dsp:txXfrm rot="5400000">
        <a:off x="1060763" y="2194590"/>
        <a:ext cx="1265163" cy="1100691"/>
      </dsp:txXfrm>
    </dsp:sp>
    <dsp:sp modelId="{F98FAC7F-DABE-4DF4-9178-DC8E8D9375CF}">
      <dsp:nvSpPr>
        <dsp:cNvPr id="0" name=""/>
        <dsp:cNvSpPr/>
      </dsp:nvSpPr>
      <dsp:spPr>
        <a:xfrm>
          <a:off x="1570806" y="3480097"/>
          <a:ext cx="1366376" cy="759097"/>
        </a:xfrm>
        <a:prstGeom prst="rect">
          <a:avLst/>
        </a:prstGeom>
        <a:noFill/>
        <a:ln>
          <a:noFill/>
        </a:ln>
        <a:effectLst/>
      </dsp:spPr>
      <dsp:style>
        <a:lnRef idx="0">
          <a:scrgbClr r="0" g="0" b="0"/>
        </a:lnRef>
        <a:fillRef idx="0">
          <a:scrgbClr r="0" g="0" b="0"/>
        </a:fillRef>
        <a:effectRef idx="0">
          <a:scrgbClr r="0" g="0" b="0"/>
        </a:effectRef>
        <a:fontRef idx="minor"/>
      </dsp:style>
    </dsp:sp>
    <dsp:sp modelId="{FB0F2B03-3E45-42DB-803D-9B4E75328475}">
      <dsp:nvSpPr>
        <dsp:cNvPr id="0" name=""/>
        <dsp:cNvSpPr/>
      </dsp:nvSpPr>
      <dsp:spPr>
        <a:xfrm rot="5400000">
          <a:off x="2244018" y="2170261"/>
          <a:ext cx="1265163" cy="1100691"/>
        </a:xfrm>
        <a:prstGeom prst="hexagon">
          <a:avLst>
            <a:gd name="adj" fmla="val 25000"/>
            <a:gd name="vf" fmla="val 115470"/>
          </a:avLst>
        </a:prstGeom>
        <a:gradFill rotWithShape="0">
          <a:gsLst>
            <a:gs pos="0">
              <a:schemeClr val="accent3">
                <a:hueOff val="1144451"/>
                <a:satOff val="-37858"/>
                <a:lumOff val="-549"/>
                <a:alphaOff val="0"/>
                <a:tint val="50000"/>
                <a:shade val="86000"/>
                <a:satMod val="140000"/>
              </a:schemeClr>
            </a:gs>
            <a:gs pos="45000">
              <a:schemeClr val="accent3">
                <a:hueOff val="1144451"/>
                <a:satOff val="-37858"/>
                <a:lumOff val="-549"/>
                <a:alphaOff val="0"/>
                <a:tint val="48000"/>
                <a:satMod val="150000"/>
              </a:schemeClr>
            </a:gs>
            <a:gs pos="100000">
              <a:schemeClr val="accent3">
                <a:hueOff val="1144451"/>
                <a:satOff val="-37858"/>
                <a:lumOff val="-549"/>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Minister</a:t>
          </a:r>
          <a:endParaRPr lang="en-US" sz="1200" kern="1200" dirty="0"/>
        </a:p>
      </dsp:txBody>
      <dsp:txXfrm rot="5400000">
        <a:off x="2244018" y="2170261"/>
        <a:ext cx="1265163" cy="1100691"/>
      </dsp:txXfrm>
    </dsp:sp>
    <dsp:sp modelId="{E66B7DFE-281A-44C7-9071-158F69054BB7}">
      <dsp:nvSpPr>
        <dsp:cNvPr id="0" name=""/>
        <dsp:cNvSpPr/>
      </dsp:nvSpPr>
      <dsp:spPr>
        <a:xfrm rot="5400000">
          <a:off x="5287716" y="1176108"/>
          <a:ext cx="1265163" cy="1100691"/>
        </a:xfrm>
        <a:prstGeom prst="hexagon">
          <a:avLst>
            <a:gd name="adj" fmla="val 25000"/>
            <a:gd name="vf" fmla="val 115470"/>
          </a:avLst>
        </a:prstGeom>
        <a:gradFill rotWithShape="0">
          <a:gsLst>
            <a:gs pos="0">
              <a:schemeClr val="accent3">
                <a:hueOff val="1307944"/>
                <a:satOff val="-43267"/>
                <a:lumOff val="-627"/>
                <a:alphaOff val="0"/>
                <a:tint val="50000"/>
                <a:shade val="86000"/>
                <a:satMod val="140000"/>
              </a:schemeClr>
            </a:gs>
            <a:gs pos="45000">
              <a:schemeClr val="accent3">
                <a:hueOff val="1307944"/>
                <a:satOff val="-43267"/>
                <a:lumOff val="-627"/>
                <a:alphaOff val="0"/>
                <a:tint val="48000"/>
                <a:satMod val="150000"/>
              </a:schemeClr>
            </a:gs>
            <a:gs pos="100000">
              <a:schemeClr val="accent3">
                <a:hueOff val="1307944"/>
                <a:satOff val="-43267"/>
                <a:lumOff val="-627"/>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Team-mates</a:t>
          </a:r>
          <a:endParaRPr lang="en-US" sz="1200" kern="1200" dirty="0"/>
        </a:p>
      </dsp:txBody>
      <dsp:txXfrm rot="5400000">
        <a:off x="5287716" y="1176108"/>
        <a:ext cx="1265163" cy="1100691"/>
      </dsp:txXfrm>
    </dsp:sp>
    <dsp:sp modelId="{AB4AD295-A035-4908-BBE4-6FAE8AC1DFDF}">
      <dsp:nvSpPr>
        <dsp:cNvPr id="0" name=""/>
        <dsp:cNvSpPr/>
      </dsp:nvSpPr>
      <dsp:spPr>
        <a:xfrm>
          <a:off x="4713471" y="4553967"/>
          <a:ext cx="1411922" cy="759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US" sz="1200" kern="1200"/>
        </a:p>
      </dsp:txBody>
      <dsp:txXfrm>
        <a:off x="4713471" y="4553967"/>
        <a:ext cx="1411922" cy="759097"/>
      </dsp:txXfrm>
    </dsp:sp>
    <dsp:sp modelId="{2728FBC0-6491-43E5-ABDF-A55A65CAACB6}">
      <dsp:nvSpPr>
        <dsp:cNvPr id="0" name=""/>
        <dsp:cNvSpPr/>
      </dsp:nvSpPr>
      <dsp:spPr>
        <a:xfrm rot="5400000">
          <a:off x="2855671" y="3236679"/>
          <a:ext cx="1265163" cy="1100691"/>
        </a:xfrm>
        <a:prstGeom prst="hexagon">
          <a:avLst>
            <a:gd name="adj" fmla="val 25000"/>
            <a:gd name="vf" fmla="val 115470"/>
          </a:avLst>
        </a:prstGeom>
        <a:gradFill rotWithShape="0">
          <a:gsLst>
            <a:gs pos="0">
              <a:schemeClr val="accent3">
                <a:hueOff val="1471437"/>
                <a:satOff val="-48675"/>
                <a:lumOff val="-706"/>
                <a:alphaOff val="0"/>
                <a:tint val="50000"/>
                <a:shade val="86000"/>
                <a:satMod val="140000"/>
              </a:schemeClr>
            </a:gs>
            <a:gs pos="45000">
              <a:schemeClr val="accent3">
                <a:hueOff val="1471437"/>
                <a:satOff val="-48675"/>
                <a:lumOff val="-706"/>
                <a:alphaOff val="0"/>
                <a:tint val="48000"/>
                <a:satMod val="150000"/>
              </a:schemeClr>
            </a:gs>
            <a:gs pos="100000">
              <a:schemeClr val="accent3">
                <a:hueOff val="1471437"/>
                <a:satOff val="-48675"/>
                <a:lumOff val="-706"/>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PLWHAs</a:t>
          </a:r>
          <a:endParaRPr lang="en-US" sz="1200" kern="1200" dirty="0"/>
        </a:p>
      </dsp:txBody>
      <dsp:txXfrm rot="5400000">
        <a:off x="2855671" y="3236679"/>
        <a:ext cx="1265163" cy="1100691"/>
      </dsp:txXfrm>
    </dsp:sp>
    <dsp:sp modelId="{8FCF433A-183B-485C-87B2-F350EF7E17D3}">
      <dsp:nvSpPr>
        <dsp:cNvPr id="0" name=""/>
        <dsp:cNvSpPr/>
      </dsp:nvSpPr>
      <dsp:spPr>
        <a:xfrm rot="5400000">
          <a:off x="4678968" y="83147"/>
          <a:ext cx="1265163" cy="1100691"/>
        </a:xfrm>
        <a:prstGeom prst="hexagon">
          <a:avLst>
            <a:gd name="adj" fmla="val 25000"/>
            <a:gd name="vf" fmla="val 115470"/>
          </a:avLst>
        </a:prstGeom>
        <a:gradFill rotWithShape="0">
          <a:gsLst>
            <a:gs pos="0">
              <a:schemeClr val="accent3">
                <a:hueOff val="1634930"/>
                <a:satOff val="-54083"/>
                <a:lumOff val="-784"/>
                <a:alphaOff val="0"/>
                <a:tint val="50000"/>
                <a:shade val="86000"/>
                <a:satMod val="140000"/>
              </a:schemeClr>
            </a:gs>
            <a:gs pos="45000">
              <a:schemeClr val="accent3">
                <a:hueOff val="1634930"/>
                <a:satOff val="-54083"/>
                <a:lumOff val="-784"/>
                <a:alphaOff val="0"/>
                <a:tint val="48000"/>
                <a:satMod val="150000"/>
              </a:schemeClr>
            </a:gs>
            <a:gs pos="100000">
              <a:schemeClr val="accent3">
                <a:hueOff val="1634930"/>
                <a:satOff val="-54083"/>
                <a:lumOff val="-784"/>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Teachers</a:t>
          </a:r>
          <a:endParaRPr lang="en-US" sz="1200" kern="1200" dirty="0"/>
        </a:p>
      </dsp:txBody>
      <dsp:txXfrm rot="5400000">
        <a:off x="4678968" y="83147"/>
        <a:ext cx="1265163" cy="1100691"/>
      </dsp:txXfrm>
    </dsp:sp>
    <dsp:sp modelId="{BC701BA0-6FA6-49BD-80E8-83A98ADA0540}">
      <dsp:nvSpPr>
        <dsp:cNvPr id="0" name=""/>
        <dsp:cNvSpPr/>
      </dsp:nvSpPr>
      <dsp:spPr>
        <a:xfrm>
          <a:off x="1357733" y="4307243"/>
          <a:ext cx="1366376" cy="759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endParaRPr lang="en-US" sz="1200" kern="1200"/>
        </a:p>
      </dsp:txBody>
      <dsp:txXfrm>
        <a:off x="1357733" y="4307243"/>
        <a:ext cx="1366376" cy="759097"/>
      </dsp:txXfrm>
    </dsp:sp>
    <dsp:sp modelId="{26D334A3-0A86-4BFC-AC13-17000F873203}">
      <dsp:nvSpPr>
        <dsp:cNvPr id="0" name=""/>
        <dsp:cNvSpPr/>
      </dsp:nvSpPr>
      <dsp:spPr>
        <a:xfrm rot="5400000">
          <a:off x="4718362" y="2246069"/>
          <a:ext cx="1265163" cy="1100691"/>
        </a:xfrm>
        <a:prstGeom prst="hexagon">
          <a:avLst>
            <a:gd name="adj" fmla="val 25000"/>
            <a:gd name="vf" fmla="val 115470"/>
          </a:avLst>
        </a:prstGeom>
        <a:gradFill rotWithShape="0">
          <a:gsLst>
            <a:gs pos="0">
              <a:schemeClr val="accent3">
                <a:hueOff val="1798423"/>
                <a:satOff val="-59492"/>
                <a:lumOff val="-862"/>
                <a:alphaOff val="0"/>
                <a:tint val="50000"/>
                <a:shade val="86000"/>
                <a:satMod val="140000"/>
              </a:schemeClr>
            </a:gs>
            <a:gs pos="45000">
              <a:schemeClr val="accent3">
                <a:hueOff val="1798423"/>
                <a:satOff val="-59492"/>
                <a:lumOff val="-862"/>
                <a:alphaOff val="0"/>
                <a:tint val="48000"/>
                <a:satMod val="150000"/>
              </a:schemeClr>
            </a:gs>
            <a:gs pos="100000">
              <a:schemeClr val="accent3">
                <a:hueOff val="1798423"/>
                <a:satOff val="-59492"/>
                <a:lumOff val="-862"/>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Online friends</a:t>
          </a:r>
          <a:endParaRPr lang="en-US" sz="1200" kern="1200" dirty="0"/>
        </a:p>
      </dsp:txBody>
      <dsp:txXfrm rot="5400000">
        <a:off x="4718362" y="2246069"/>
        <a:ext cx="1265163" cy="1100691"/>
      </dsp:txXfrm>
    </dsp:sp>
    <dsp:sp modelId="{8DC9F508-F692-4B4F-BC22-33D4109C1B93}">
      <dsp:nvSpPr>
        <dsp:cNvPr id="0" name=""/>
        <dsp:cNvSpPr/>
      </dsp:nvSpPr>
      <dsp:spPr>
        <a:xfrm rot="5400000">
          <a:off x="4108765" y="3282630"/>
          <a:ext cx="1265163" cy="1100691"/>
        </a:xfrm>
        <a:prstGeom prst="hexagon">
          <a:avLst>
            <a:gd name="adj" fmla="val 25000"/>
            <a:gd name="vf" fmla="val 115470"/>
          </a:avLst>
        </a:prstGeom>
        <a:gradFill rotWithShape="0">
          <a:gsLst>
            <a:gs pos="0">
              <a:schemeClr val="accent3">
                <a:hueOff val="1961916"/>
                <a:satOff val="-64900"/>
                <a:lumOff val="-941"/>
                <a:alphaOff val="0"/>
                <a:tint val="50000"/>
                <a:shade val="86000"/>
                <a:satMod val="140000"/>
              </a:schemeClr>
            </a:gs>
            <a:gs pos="45000">
              <a:schemeClr val="accent3">
                <a:hueOff val="1961916"/>
                <a:satOff val="-64900"/>
                <a:lumOff val="-941"/>
                <a:alphaOff val="0"/>
                <a:tint val="48000"/>
                <a:satMod val="150000"/>
              </a:schemeClr>
            </a:gs>
            <a:gs pos="100000">
              <a:schemeClr val="accent3">
                <a:hueOff val="1961916"/>
                <a:satOff val="-64900"/>
                <a:lumOff val="-941"/>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Cast Members </a:t>
          </a:r>
          <a:endParaRPr lang="en-US" sz="1200" kern="1200" dirty="0"/>
        </a:p>
      </dsp:txBody>
      <dsp:txXfrm rot="5400000">
        <a:off x="4108765" y="3282630"/>
        <a:ext cx="1265163" cy="1100691"/>
      </dsp:txXfrm>
    </dsp:sp>
    <dsp:sp modelId="{CCCFF96D-11DC-4174-AE01-F63137D28E46}">
      <dsp:nvSpPr>
        <dsp:cNvPr id="0" name=""/>
        <dsp:cNvSpPr/>
      </dsp:nvSpPr>
      <dsp:spPr>
        <a:xfrm>
          <a:off x="4713471" y="6701708"/>
          <a:ext cx="1411922" cy="759097"/>
        </a:xfrm>
        <a:prstGeom prst="rect">
          <a:avLst/>
        </a:prstGeom>
        <a:noFill/>
        <a:ln>
          <a:noFill/>
        </a:ln>
        <a:effectLst/>
      </dsp:spPr>
      <dsp:style>
        <a:lnRef idx="0">
          <a:scrgbClr r="0" g="0" b="0"/>
        </a:lnRef>
        <a:fillRef idx="0">
          <a:scrgbClr r="0" g="0" b="0"/>
        </a:fillRef>
        <a:effectRef idx="0">
          <a:scrgbClr r="0" g="0" b="0"/>
        </a:effectRef>
        <a:fontRef idx="minor"/>
      </dsp:style>
    </dsp:sp>
    <dsp:sp modelId="{2B6FFC19-F2E8-4ACF-A163-1EB4A19EC25F}">
      <dsp:nvSpPr>
        <dsp:cNvPr id="0" name=""/>
        <dsp:cNvSpPr/>
      </dsp:nvSpPr>
      <dsp:spPr>
        <a:xfrm rot="5400000">
          <a:off x="1670369" y="3206442"/>
          <a:ext cx="1265163" cy="1100691"/>
        </a:xfrm>
        <a:prstGeom prst="hexagon">
          <a:avLst>
            <a:gd name="adj" fmla="val 25000"/>
            <a:gd name="vf" fmla="val 115470"/>
          </a:avLst>
        </a:prstGeom>
        <a:gradFill rotWithShape="0">
          <a:gsLst>
            <a:gs pos="0">
              <a:schemeClr val="accent3">
                <a:hueOff val="2125409"/>
                <a:satOff val="-70308"/>
                <a:lumOff val="-1019"/>
                <a:alphaOff val="0"/>
                <a:tint val="50000"/>
                <a:shade val="86000"/>
                <a:satMod val="140000"/>
              </a:schemeClr>
            </a:gs>
            <a:gs pos="45000">
              <a:schemeClr val="accent3">
                <a:hueOff val="2125409"/>
                <a:satOff val="-70308"/>
                <a:lumOff val="-1019"/>
                <a:alphaOff val="0"/>
                <a:tint val="48000"/>
                <a:satMod val="150000"/>
              </a:schemeClr>
            </a:gs>
            <a:gs pos="100000">
              <a:schemeClr val="accent3">
                <a:hueOff val="2125409"/>
                <a:satOff val="-70308"/>
                <a:lumOff val="-1019"/>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Choir Members</a:t>
          </a:r>
          <a:endParaRPr lang="en-US" sz="1200" kern="1200" dirty="0"/>
        </a:p>
      </dsp:txBody>
      <dsp:txXfrm rot="5400000">
        <a:off x="1670369" y="3206442"/>
        <a:ext cx="1265163" cy="1100691"/>
      </dsp:txXfrm>
    </dsp:sp>
    <dsp:sp modelId="{C330543D-DC8F-4097-8962-8EC1305E5BFB}">
      <dsp:nvSpPr>
        <dsp:cNvPr id="0" name=""/>
        <dsp:cNvSpPr/>
      </dsp:nvSpPr>
      <dsp:spPr>
        <a:xfrm rot="5400000">
          <a:off x="5928166" y="2249447"/>
          <a:ext cx="1265163" cy="1100691"/>
        </a:xfrm>
        <a:prstGeom prst="hexagon">
          <a:avLst>
            <a:gd name="adj" fmla="val 25000"/>
            <a:gd name="vf" fmla="val 115470"/>
          </a:avLst>
        </a:prstGeom>
        <a:gradFill rotWithShape="0">
          <a:gsLst>
            <a:gs pos="0">
              <a:schemeClr val="accent3">
                <a:hueOff val="2288902"/>
                <a:satOff val="-75717"/>
                <a:lumOff val="-1098"/>
                <a:alphaOff val="0"/>
                <a:tint val="50000"/>
                <a:shade val="86000"/>
                <a:satMod val="140000"/>
              </a:schemeClr>
            </a:gs>
            <a:gs pos="45000">
              <a:schemeClr val="accent3">
                <a:hueOff val="2288902"/>
                <a:satOff val="-75717"/>
                <a:lumOff val="-1098"/>
                <a:alphaOff val="0"/>
                <a:tint val="48000"/>
                <a:satMod val="150000"/>
              </a:schemeClr>
            </a:gs>
            <a:gs pos="100000">
              <a:schemeClr val="accent3">
                <a:hueOff val="2288902"/>
                <a:satOff val="-75717"/>
                <a:lumOff val="-1098"/>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Club Members</a:t>
          </a:r>
          <a:endParaRPr lang="en-US" sz="1200" kern="1200" dirty="0"/>
        </a:p>
      </dsp:txBody>
      <dsp:txXfrm rot="5400000">
        <a:off x="5928166" y="2249447"/>
        <a:ext cx="1265163" cy="1100691"/>
      </dsp:txXfrm>
    </dsp:sp>
    <dsp:sp modelId="{D4808B1C-63A5-4ED6-92E5-58109A50B7FB}">
      <dsp:nvSpPr>
        <dsp:cNvPr id="0" name=""/>
        <dsp:cNvSpPr/>
      </dsp:nvSpPr>
      <dsp:spPr>
        <a:xfrm>
          <a:off x="1570806" y="7775579"/>
          <a:ext cx="1366376" cy="759097"/>
        </a:xfrm>
        <a:prstGeom prst="rect">
          <a:avLst/>
        </a:prstGeom>
        <a:noFill/>
        <a:ln>
          <a:noFill/>
        </a:ln>
        <a:effectLst/>
      </dsp:spPr>
      <dsp:style>
        <a:lnRef idx="0">
          <a:scrgbClr r="0" g="0" b="0"/>
        </a:lnRef>
        <a:fillRef idx="0">
          <a:scrgbClr r="0" g="0" b="0"/>
        </a:fillRef>
        <a:effectRef idx="0">
          <a:scrgbClr r="0" g="0" b="0"/>
        </a:effectRef>
        <a:fontRef idx="minor"/>
      </dsp:style>
    </dsp:sp>
    <dsp:sp modelId="{CD1D878C-E17B-407B-8FC4-A2A89474211B}">
      <dsp:nvSpPr>
        <dsp:cNvPr id="0" name=""/>
        <dsp:cNvSpPr/>
      </dsp:nvSpPr>
      <dsp:spPr>
        <a:xfrm rot="5400000">
          <a:off x="5351557" y="3306567"/>
          <a:ext cx="1265163" cy="1100691"/>
        </a:xfrm>
        <a:prstGeom prst="hexagon">
          <a:avLst>
            <a:gd name="adj" fmla="val 25000"/>
            <a:gd name="vf" fmla="val 115470"/>
          </a:avLst>
        </a:prstGeom>
        <a:gradFill rotWithShape="0">
          <a:gsLst>
            <a:gs pos="0">
              <a:schemeClr val="accent3">
                <a:hueOff val="2452395"/>
                <a:satOff val="-81125"/>
                <a:lumOff val="-1176"/>
                <a:alphaOff val="0"/>
                <a:tint val="50000"/>
                <a:shade val="86000"/>
                <a:satMod val="140000"/>
              </a:schemeClr>
            </a:gs>
            <a:gs pos="45000">
              <a:schemeClr val="accent3">
                <a:hueOff val="2452395"/>
                <a:satOff val="-81125"/>
                <a:lumOff val="-1176"/>
                <a:alphaOff val="0"/>
                <a:tint val="48000"/>
                <a:satMod val="150000"/>
              </a:schemeClr>
            </a:gs>
            <a:gs pos="100000">
              <a:schemeClr val="accent3">
                <a:hueOff val="2452395"/>
                <a:satOff val="-81125"/>
                <a:lumOff val="-1176"/>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AA/NA Fellowship</a:t>
          </a:r>
          <a:endParaRPr lang="en-US" sz="1200" kern="1200" dirty="0"/>
        </a:p>
      </dsp:txBody>
      <dsp:txXfrm rot="5400000">
        <a:off x="5351557" y="3306567"/>
        <a:ext cx="1265163" cy="110069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672BAF-EC56-43A4-8720-347C77794E37}">
      <dsp:nvSpPr>
        <dsp:cNvPr id="0" name=""/>
        <dsp:cNvSpPr/>
      </dsp:nvSpPr>
      <dsp:spPr>
        <a:xfrm rot="5400000">
          <a:off x="3890615" y="101851"/>
          <a:ext cx="1494895" cy="1300559"/>
        </a:xfrm>
        <a:prstGeom prst="hexagon">
          <a:avLst>
            <a:gd name="adj" fmla="val 25000"/>
            <a:gd name="vf" fmla="val 115470"/>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Boss</a:t>
          </a:r>
          <a:endParaRPr lang="en-US" sz="1200" kern="1200" dirty="0"/>
        </a:p>
      </dsp:txBody>
      <dsp:txXfrm rot="5400000">
        <a:off x="3890615" y="101851"/>
        <a:ext cx="1494895" cy="1300559"/>
      </dsp:txXfrm>
    </dsp:sp>
    <dsp:sp modelId="{EE283C2D-ABDA-417F-9DBB-CE58261D7634}">
      <dsp:nvSpPr>
        <dsp:cNvPr id="0" name=""/>
        <dsp:cNvSpPr/>
      </dsp:nvSpPr>
      <dsp:spPr>
        <a:xfrm>
          <a:off x="5327808" y="303662"/>
          <a:ext cx="1668303" cy="89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US" sz="1200" kern="1200"/>
        </a:p>
      </dsp:txBody>
      <dsp:txXfrm>
        <a:off x="5327808" y="303662"/>
        <a:ext cx="1668303" cy="896937"/>
      </dsp:txXfrm>
    </dsp:sp>
    <dsp:sp modelId="{EA841AB6-5CBC-4C59-A32D-A010C06EBF69}">
      <dsp:nvSpPr>
        <dsp:cNvPr id="0" name=""/>
        <dsp:cNvSpPr/>
      </dsp:nvSpPr>
      <dsp:spPr>
        <a:xfrm rot="5400000">
          <a:off x="2486011" y="101851"/>
          <a:ext cx="1494895" cy="1300559"/>
        </a:xfrm>
        <a:prstGeom prst="hexagon">
          <a:avLst>
            <a:gd name="adj" fmla="val 25000"/>
            <a:gd name="vf" fmla="val 115470"/>
          </a:avLst>
        </a:prstGeom>
        <a:gradFill rotWithShape="0">
          <a:gsLst>
            <a:gs pos="0">
              <a:schemeClr val="accent3">
                <a:hueOff val="222945"/>
                <a:satOff val="-7375"/>
                <a:lumOff val="-107"/>
                <a:alphaOff val="0"/>
                <a:tint val="50000"/>
                <a:shade val="86000"/>
                <a:satMod val="140000"/>
              </a:schemeClr>
            </a:gs>
            <a:gs pos="45000">
              <a:schemeClr val="accent3">
                <a:hueOff val="222945"/>
                <a:satOff val="-7375"/>
                <a:lumOff val="-107"/>
                <a:alphaOff val="0"/>
                <a:tint val="48000"/>
                <a:satMod val="150000"/>
              </a:schemeClr>
            </a:gs>
            <a:gs pos="100000">
              <a:schemeClr val="accent3">
                <a:hueOff val="222945"/>
                <a:satOff val="-7375"/>
                <a:lumOff val="-107"/>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Co-Workers</a:t>
          </a:r>
          <a:endParaRPr lang="en-US" sz="1200" kern="1200" dirty="0"/>
        </a:p>
      </dsp:txBody>
      <dsp:txXfrm rot="5400000">
        <a:off x="2486011" y="101851"/>
        <a:ext cx="1494895" cy="1300559"/>
      </dsp:txXfrm>
    </dsp:sp>
    <dsp:sp modelId="{9E1725C8-08F6-4496-A0BD-A1EF00918F20}">
      <dsp:nvSpPr>
        <dsp:cNvPr id="0" name=""/>
        <dsp:cNvSpPr/>
      </dsp:nvSpPr>
      <dsp:spPr>
        <a:xfrm rot="5400000">
          <a:off x="3185623" y="1370718"/>
          <a:ext cx="1494895" cy="1300559"/>
        </a:xfrm>
        <a:prstGeom prst="hexagon">
          <a:avLst>
            <a:gd name="adj" fmla="val 25000"/>
            <a:gd name="vf" fmla="val 115470"/>
          </a:avLst>
        </a:prstGeom>
        <a:gradFill rotWithShape="0">
          <a:gsLst>
            <a:gs pos="0">
              <a:schemeClr val="accent3">
                <a:hueOff val="445890"/>
                <a:satOff val="-14750"/>
                <a:lumOff val="-214"/>
                <a:alphaOff val="0"/>
                <a:tint val="50000"/>
                <a:shade val="86000"/>
                <a:satMod val="140000"/>
              </a:schemeClr>
            </a:gs>
            <a:gs pos="45000">
              <a:schemeClr val="accent3">
                <a:hueOff val="445890"/>
                <a:satOff val="-14750"/>
                <a:lumOff val="-214"/>
                <a:alphaOff val="0"/>
                <a:tint val="48000"/>
                <a:satMod val="150000"/>
              </a:schemeClr>
            </a:gs>
            <a:gs pos="100000">
              <a:schemeClr val="accent3">
                <a:hueOff val="445890"/>
                <a:satOff val="-14750"/>
                <a:lumOff val="-214"/>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YOU</a:t>
          </a:r>
          <a:endParaRPr lang="en-US" sz="1600" b="1" kern="1200" dirty="0"/>
        </a:p>
      </dsp:txBody>
      <dsp:txXfrm rot="5400000">
        <a:off x="3185623" y="1370718"/>
        <a:ext cx="1494895" cy="1300559"/>
      </dsp:txXfrm>
    </dsp:sp>
    <dsp:sp modelId="{C8E2174C-D1C5-44BF-B378-194651E5879E}">
      <dsp:nvSpPr>
        <dsp:cNvPr id="0" name=""/>
        <dsp:cNvSpPr/>
      </dsp:nvSpPr>
      <dsp:spPr>
        <a:xfrm>
          <a:off x="1614487" y="1572529"/>
          <a:ext cx="1614487" cy="89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endParaRPr lang="en-US" sz="1200" kern="1200"/>
        </a:p>
      </dsp:txBody>
      <dsp:txXfrm>
        <a:off x="1614487" y="1572529"/>
        <a:ext cx="1614487" cy="896937"/>
      </dsp:txXfrm>
    </dsp:sp>
    <dsp:sp modelId="{85912A07-15C6-44EC-BE9E-F2B723B713BC}">
      <dsp:nvSpPr>
        <dsp:cNvPr id="0" name=""/>
        <dsp:cNvSpPr/>
      </dsp:nvSpPr>
      <dsp:spPr>
        <a:xfrm rot="5400000">
          <a:off x="4590227" y="1370718"/>
          <a:ext cx="1494895" cy="1300559"/>
        </a:xfrm>
        <a:prstGeom prst="hexagon">
          <a:avLst>
            <a:gd name="adj" fmla="val 25000"/>
            <a:gd name="vf" fmla="val 115470"/>
          </a:avLst>
        </a:prstGeom>
        <a:gradFill rotWithShape="0">
          <a:gsLst>
            <a:gs pos="0">
              <a:schemeClr val="accent3">
                <a:hueOff val="668835"/>
                <a:satOff val="-22125"/>
                <a:lumOff val="-321"/>
                <a:alphaOff val="0"/>
                <a:tint val="50000"/>
                <a:shade val="86000"/>
                <a:satMod val="140000"/>
              </a:schemeClr>
            </a:gs>
            <a:gs pos="45000">
              <a:schemeClr val="accent3">
                <a:hueOff val="668835"/>
                <a:satOff val="-22125"/>
                <a:lumOff val="-321"/>
                <a:alphaOff val="0"/>
                <a:tint val="48000"/>
                <a:satMod val="150000"/>
              </a:schemeClr>
            </a:gs>
            <a:gs pos="100000">
              <a:schemeClr val="accent3">
                <a:hueOff val="668835"/>
                <a:satOff val="-22125"/>
                <a:lumOff val="-321"/>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Employees</a:t>
          </a:r>
          <a:endParaRPr lang="en-US" sz="1200" kern="1200" dirty="0"/>
        </a:p>
      </dsp:txBody>
      <dsp:txXfrm rot="5400000">
        <a:off x="4590227" y="1370718"/>
        <a:ext cx="1494895" cy="1300559"/>
      </dsp:txXfrm>
    </dsp:sp>
    <dsp:sp modelId="{0F60CE5E-3E7F-42A8-A55E-6172465A9FF5}">
      <dsp:nvSpPr>
        <dsp:cNvPr id="0" name=""/>
        <dsp:cNvSpPr/>
      </dsp:nvSpPr>
      <dsp:spPr>
        <a:xfrm rot="5400000">
          <a:off x="1040674" y="2643757"/>
          <a:ext cx="1494895" cy="1300559"/>
        </a:xfrm>
        <a:prstGeom prst="hexagon">
          <a:avLst>
            <a:gd name="adj" fmla="val 25000"/>
            <a:gd name="vf" fmla="val 115470"/>
          </a:avLst>
        </a:prstGeom>
        <a:gradFill rotWithShape="0">
          <a:gsLst>
            <a:gs pos="0">
              <a:schemeClr val="accent3">
                <a:hueOff val="891780"/>
                <a:satOff val="-29500"/>
                <a:lumOff val="-428"/>
                <a:alphaOff val="0"/>
                <a:tint val="50000"/>
                <a:shade val="86000"/>
                <a:satMod val="140000"/>
              </a:schemeClr>
            </a:gs>
            <a:gs pos="45000">
              <a:schemeClr val="accent3">
                <a:hueOff val="891780"/>
                <a:satOff val="-29500"/>
                <a:lumOff val="-428"/>
                <a:alphaOff val="0"/>
                <a:tint val="48000"/>
                <a:satMod val="150000"/>
              </a:schemeClr>
            </a:gs>
            <a:gs pos="100000">
              <a:schemeClr val="accent3">
                <a:hueOff val="891780"/>
                <a:satOff val="-29500"/>
                <a:lumOff val="-428"/>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Housekeeping/ Janitors</a:t>
          </a:r>
          <a:endParaRPr lang="en-US" sz="1200" kern="1200" dirty="0"/>
        </a:p>
      </dsp:txBody>
      <dsp:txXfrm rot="5400000">
        <a:off x="1040674" y="2643757"/>
        <a:ext cx="1494895" cy="1300559"/>
      </dsp:txXfrm>
    </dsp:sp>
    <dsp:sp modelId="{D63FBE50-8891-48D7-A9F2-47E7AA4230AB}">
      <dsp:nvSpPr>
        <dsp:cNvPr id="0" name=""/>
        <dsp:cNvSpPr/>
      </dsp:nvSpPr>
      <dsp:spPr>
        <a:xfrm>
          <a:off x="5327808" y="2841397"/>
          <a:ext cx="1668303" cy="89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US" sz="1200" kern="1200"/>
        </a:p>
      </dsp:txBody>
      <dsp:txXfrm>
        <a:off x="5327808" y="2841397"/>
        <a:ext cx="1668303" cy="896937"/>
      </dsp:txXfrm>
    </dsp:sp>
    <dsp:sp modelId="{1CF05506-963E-4272-99BF-13EBA3D1CCE8}">
      <dsp:nvSpPr>
        <dsp:cNvPr id="0" name=""/>
        <dsp:cNvSpPr/>
      </dsp:nvSpPr>
      <dsp:spPr>
        <a:xfrm rot="5400000">
          <a:off x="1755474" y="1362766"/>
          <a:ext cx="1494895" cy="1300559"/>
        </a:xfrm>
        <a:prstGeom prst="hexagon">
          <a:avLst>
            <a:gd name="adj" fmla="val 25000"/>
            <a:gd name="vf" fmla="val 115470"/>
          </a:avLst>
        </a:prstGeom>
        <a:gradFill rotWithShape="0">
          <a:gsLst>
            <a:gs pos="0">
              <a:schemeClr val="accent3">
                <a:hueOff val="1114725"/>
                <a:satOff val="-36875"/>
                <a:lumOff val="-535"/>
                <a:alphaOff val="0"/>
                <a:tint val="50000"/>
                <a:shade val="86000"/>
                <a:satMod val="140000"/>
              </a:schemeClr>
            </a:gs>
            <a:gs pos="45000">
              <a:schemeClr val="accent3">
                <a:hueOff val="1114725"/>
                <a:satOff val="-36875"/>
                <a:lumOff val="-535"/>
                <a:alphaOff val="0"/>
                <a:tint val="48000"/>
                <a:satMod val="150000"/>
              </a:schemeClr>
            </a:gs>
            <a:gs pos="100000">
              <a:schemeClr val="accent3">
                <a:hueOff val="1114725"/>
                <a:satOff val="-36875"/>
                <a:lumOff val="-535"/>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Professional Colleagues</a:t>
          </a:r>
          <a:endParaRPr lang="en-US" sz="1200" kern="1200" dirty="0"/>
        </a:p>
      </dsp:txBody>
      <dsp:txXfrm rot="5400000">
        <a:off x="1755474" y="1362766"/>
        <a:ext cx="1494895" cy="1300559"/>
      </dsp:txXfrm>
    </dsp:sp>
    <dsp:sp modelId="{06784679-28FB-4222-8006-4BE1C94442AD}">
      <dsp:nvSpPr>
        <dsp:cNvPr id="0" name=""/>
        <dsp:cNvSpPr/>
      </dsp:nvSpPr>
      <dsp:spPr>
        <a:xfrm rot="5400000">
          <a:off x="6066062" y="1372019"/>
          <a:ext cx="1494895" cy="1300559"/>
        </a:xfrm>
        <a:prstGeom prst="hexagon">
          <a:avLst>
            <a:gd name="adj" fmla="val 25000"/>
            <a:gd name="vf" fmla="val 115470"/>
          </a:avLst>
        </a:prstGeom>
        <a:gradFill rotWithShape="0">
          <a:gsLst>
            <a:gs pos="0">
              <a:schemeClr val="accent3">
                <a:hueOff val="1337670"/>
                <a:satOff val="-44250"/>
                <a:lumOff val="-641"/>
                <a:alphaOff val="0"/>
                <a:tint val="50000"/>
                <a:shade val="86000"/>
                <a:satMod val="140000"/>
              </a:schemeClr>
            </a:gs>
            <a:gs pos="45000">
              <a:schemeClr val="accent3">
                <a:hueOff val="1337670"/>
                <a:satOff val="-44250"/>
                <a:lumOff val="-641"/>
                <a:alphaOff val="0"/>
                <a:tint val="48000"/>
                <a:satMod val="150000"/>
              </a:schemeClr>
            </a:gs>
            <a:gs pos="100000">
              <a:schemeClr val="accent3">
                <a:hueOff val="1337670"/>
                <a:satOff val="-44250"/>
                <a:lumOff val="-641"/>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LinkedIn</a:t>
          </a:r>
          <a:endParaRPr lang="en-US" sz="1200" kern="1200" dirty="0"/>
        </a:p>
      </dsp:txBody>
      <dsp:txXfrm rot="5400000">
        <a:off x="6066062" y="1372019"/>
        <a:ext cx="1494895" cy="1300559"/>
      </dsp:txXfrm>
    </dsp:sp>
    <dsp:sp modelId="{60907A2B-618E-4D6F-9292-2FB8989D22E9}">
      <dsp:nvSpPr>
        <dsp:cNvPr id="0" name=""/>
        <dsp:cNvSpPr/>
      </dsp:nvSpPr>
      <dsp:spPr>
        <a:xfrm>
          <a:off x="1614487" y="4110265"/>
          <a:ext cx="1614487" cy="896937"/>
        </a:xfrm>
        <a:prstGeom prst="rect">
          <a:avLst/>
        </a:prstGeom>
        <a:noFill/>
        <a:ln>
          <a:noFill/>
        </a:ln>
        <a:effectLst/>
      </dsp:spPr>
      <dsp:style>
        <a:lnRef idx="0">
          <a:scrgbClr r="0" g="0" b="0"/>
        </a:lnRef>
        <a:fillRef idx="0">
          <a:scrgbClr r="0" g="0" b="0"/>
        </a:fillRef>
        <a:effectRef idx="0">
          <a:scrgbClr r="0" g="0" b="0"/>
        </a:effectRef>
        <a:fontRef idx="minor"/>
      </dsp:style>
    </dsp:sp>
    <dsp:sp modelId="{0C6C5DAD-E761-4474-AD37-5A1D0E7BF8A9}">
      <dsp:nvSpPr>
        <dsp:cNvPr id="0" name=""/>
        <dsp:cNvSpPr/>
      </dsp:nvSpPr>
      <dsp:spPr>
        <a:xfrm rot="5400000">
          <a:off x="5384075" y="2643757"/>
          <a:ext cx="1494895" cy="1300559"/>
        </a:xfrm>
        <a:prstGeom prst="hexagon">
          <a:avLst>
            <a:gd name="adj" fmla="val 25000"/>
            <a:gd name="vf" fmla="val 115470"/>
          </a:avLst>
        </a:prstGeom>
        <a:gradFill rotWithShape="0">
          <a:gsLst>
            <a:gs pos="0">
              <a:schemeClr val="accent3">
                <a:hueOff val="1560615"/>
                <a:satOff val="-51625"/>
                <a:lumOff val="-748"/>
                <a:alphaOff val="0"/>
                <a:tint val="50000"/>
                <a:shade val="86000"/>
                <a:satMod val="140000"/>
              </a:schemeClr>
            </a:gs>
            <a:gs pos="45000">
              <a:schemeClr val="accent3">
                <a:hueOff val="1560615"/>
                <a:satOff val="-51625"/>
                <a:lumOff val="-748"/>
                <a:alphaOff val="0"/>
                <a:tint val="48000"/>
                <a:satMod val="150000"/>
              </a:schemeClr>
            </a:gs>
            <a:gs pos="100000">
              <a:schemeClr val="accent3">
                <a:hueOff val="1560615"/>
                <a:satOff val="-51625"/>
                <a:lumOff val="-748"/>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Professional Clubs</a:t>
          </a:r>
          <a:endParaRPr lang="en-US" sz="1200" kern="1200" dirty="0"/>
        </a:p>
      </dsp:txBody>
      <dsp:txXfrm rot="5400000">
        <a:off x="5384075" y="2643757"/>
        <a:ext cx="1494895" cy="1300559"/>
      </dsp:txXfrm>
    </dsp:sp>
    <dsp:sp modelId="{01064A04-F614-488C-9607-411BA3755D0F}">
      <dsp:nvSpPr>
        <dsp:cNvPr id="0" name=""/>
        <dsp:cNvSpPr/>
      </dsp:nvSpPr>
      <dsp:spPr>
        <a:xfrm rot="5400000">
          <a:off x="3946500" y="2643757"/>
          <a:ext cx="1494895" cy="1300559"/>
        </a:xfrm>
        <a:prstGeom prst="hexagon">
          <a:avLst>
            <a:gd name="adj" fmla="val 25000"/>
            <a:gd name="vf" fmla="val 115470"/>
          </a:avLst>
        </a:prstGeom>
        <a:gradFill rotWithShape="0">
          <a:gsLst>
            <a:gs pos="0">
              <a:schemeClr val="accent3">
                <a:hueOff val="1783560"/>
                <a:satOff val="-59000"/>
                <a:lumOff val="-855"/>
                <a:alphaOff val="0"/>
                <a:tint val="50000"/>
                <a:shade val="86000"/>
                <a:satMod val="140000"/>
              </a:schemeClr>
            </a:gs>
            <a:gs pos="45000">
              <a:schemeClr val="accent3">
                <a:hueOff val="1783560"/>
                <a:satOff val="-59000"/>
                <a:lumOff val="-855"/>
                <a:alphaOff val="0"/>
                <a:tint val="48000"/>
                <a:satMod val="150000"/>
              </a:schemeClr>
            </a:gs>
            <a:gs pos="100000">
              <a:schemeClr val="accent3">
                <a:hueOff val="1783560"/>
                <a:satOff val="-59000"/>
                <a:lumOff val="-855"/>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Clients</a:t>
          </a:r>
          <a:endParaRPr lang="en-US" sz="1200" kern="1200" dirty="0"/>
        </a:p>
      </dsp:txBody>
      <dsp:txXfrm rot="5400000">
        <a:off x="3946500" y="2643757"/>
        <a:ext cx="1494895" cy="1300559"/>
      </dsp:txXfrm>
    </dsp:sp>
    <dsp:sp modelId="{006C3393-7AA3-4136-8D0D-71778F4A5359}">
      <dsp:nvSpPr>
        <dsp:cNvPr id="0" name=""/>
        <dsp:cNvSpPr/>
      </dsp:nvSpPr>
      <dsp:spPr>
        <a:xfrm>
          <a:off x="5327808" y="5379132"/>
          <a:ext cx="1668303" cy="89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US" sz="1200" kern="1200"/>
        </a:p>
      </dsp:txBody>
      <dsp:txXfrm>
        <a:off x="5327808" y="5379132"/>
        <a:ext cx="1668303" cy="896937"/>
      </dsp:txXfrm>
    </dsp:sp>
    <dsp:sp modelId="{8A67F100-7EC3-4FAE-B520-5254DAC76BEB}">
      <dsp:nvSpPr>
        <dsp:cNvPr id="0" name=""/>
        <dsp:cNvSpPr/>
      </dsp:nvSpPr>
      <dsp:spPr>
        <a:xfrm rot="5400000">
          <a:off x="2462809" y="2643757"/>
          <a:ext cx="1494895" cy="1300559"/>
        </a:xfrm>
        <a:prstGeom prst="hexagon">
          <a:avLst>
            <a:gd name="adj" fmla="val 25000"/>
            <a:gd name="vf" fmla="val 115470"/>
          </a:avLst>
        </a:prstGeom>
        <a:gradFill rotWithShape="0">
          <a:gsLst>
            <a:gs pos="0">
              <a:schemeClr val="accent3">
                <a:hueOff val="2006505"/>
                <a:satOff val="-66375"/>
                <a:lumOff val="-962"/>
                <a:alphaOff val="0"/>
                <a:tint val="50000"/>
                <a:shade val="86000"/>
                <a:satMod val="140000"/>
              </a:schemeClr>
            </a:gs>
            <a:gs pos="45000">
              <a:schemeClr val="accent3">
                <a:hueOff val="2006505"/>
                <a:satOff val="-66375"/>
                <a:lumOff val="-962"/>
                <a:alphaOff val="0"/>
                <a:tint val="48000"/>
                <a:satMod val="150000"/>
              </a:schemeClr>
            </a:gs>
            <a:gs pos="100000">
              <a:schemeClr val="accent3">
                <a:hueOff val="2006505"/>
                <a:satOff val="-66375"/>
                <a:lumOff val="-962"/>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Funders</a:t>
          </a:r>
          <a:endParaRPr lang="en-US" sz="1200" kern="1200" dirty="0"/>
        </a:p>
      </dsp:txBody>
      <dsp:txXfrm rot="5400000">
        <a:off x="2462809" y="2643757"/>
        <a:ext cx="1494895" cy="1300559"/>
      </dsp:txXfrm>
    </dsp:sp>
    <dsp:sp modelId="{7DEB45D9-3897-4655-9B2B-27497A3B6066}">
      <dsp:nvSpPr>
        <dsp:cNvPr id="0" name=""/>
        <dsp:cNvSpPr/>
      </dsp:nvSpPr>
      <dsp:spPr>
        <a:xfrm rot="5400000">
          <a:off x="5324210" y="100266"/>
          <a:ext cx="1494895" cy="1300559"/>
        </a:xfrm>
        <a:prstGeom prst="hexagon">
          <a:avLst>
            <a:gd name="adj" fmla="val 25000"/>
            <a:gd name="vf" fmla="val 115470"/>
          </a:avLst>
        </a:prstGeom>
        <a:gradFill rotWithShape="0">
          <a:gsLst>
            <a:gs pos="0">
              <a:schemeClr val="accent3">
                <a:hueOff val="2229450"/>
                <a:satOff val="-73750"/>
                <a:lumOff val="-1069"/>
                <a:alphaOff val="0"/>
                <a:tint val="50000"/>
                <a:shade val="86000"/>
                <a:satMod val="140000"/>
              </a:schemeClr>
            </a:gs>
            <a:gs pos="45000">
              <a:schemeClr val="accent3">
                <a:hueOff val="2229450"/>
                <a:satOff val="-73750"/>
                <a:lumOff val="-1069"/>
                <a:alphaOff val="0"/>
                <a:tint val="48000"/>
                <a:satMod val="150000"/>
              </a:schemeClr>
            </a:gs>
            <a:gs pos="100000">
              <a:schemeClr val="accent3">
                <a:hueOff val="2229450"/>
                <a:satOff val="-73750"/>
                <a:lumOff val="-1069"/>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Board or Committee Members</a:t>
          </a:r>
          <a:endParaRPr lang="en-US" sz="1200" kern="1200" dirty="0"/>
        </a:p>
      </dsp:txBody>
      <dsp:txXfrm rot="5400000">
        <a:off x="5324210" y="100266"/>
        <a:ext cx="1494895" cy="1300559"/>
      </dsp:txXfrm>
    </dsp:sp>
    <dsp:sp modelId="{72E9C329-9979-4D73-B7B9-F38C0F2CAADB}">
      <dsp:nvSpPr>
        <dsp:cNvPr id="0" name=""/>
        <dsp:cNvSpPr/>
      </dsp:nvSpPr>
      <dsp:spPr>
        <a:xfrm>
          <a:off x="1614487" y="6648000"/>
          <a:ext cx="1614487" cy="896937"/>
        </a:xfrm>
        <a:prstGeom prst="rect">
          <a:avLst/>
        </a:prstGeom>
        <a:noFill/>
        <a:ln>
          <a:noFill/>
        </a:ln>
        <a:effectLst/>
      </dsp:spPr>
      <dsp:style>
        <a:lnRef idx="0">
          <a:scrgbClr r="0" g="0" b="0"/>
        </a:lnRef>
        <a:fillRef idx="0">
          <a:scrgbClr r="0" g="0" b="0"/>
        </a:fillRef>
        <a:effectRef idx="0">
          <a:scrgbClr r="0" g="0" b="0"/>
        </a:effectRef>
        <a:fontRef idx="minor"/>
      </dsp:style>
    </dsp:sp>
    <dsp:sp modelId="{660F6565-3C34-4D63-8654-853CC98FE02E}">
      <dsp:nvSpPr>
        <dsp:cNvPr id="0" name=""/>
        <dsp:cNvSpPr/>
      </dsp:nvSpPr>
      <dsp:spPr>
        <a:xfrm rot="5400000">
          <a:off x="7141833" y="97172"/>
          <a:ext cx="1494895" cy="1300559"/>
        </a:xfrm>
        <a:prstGeom prst="hexagon">
          <a:avLst>
            <a:gd name="adj" fmla="val 25000"/>
            <a:gd name="vf" fmla="val 115470"/>
          </a:avLst>
        </a:prstGeom>
        <a:gradFill rotWithShape="0">
          <a:gsLst>
            <a:gs pos="0">
              <a:schemeClr val="accent3">
                <a:hueOff val="2452395"/>
                <a:satOff val="-81125"/>
                <a:lumOff val="-1176"/>
                <a:alphaOff val="0"/>
                <a:tint val="50000"/>
                <a:shade val="86000"/>
                <a:satMod val="140000"/>
              </a:schemeClr>
            </a:gs>
            <a:gs pos="45000">
              <a:schemeClr val="accent3">
                <a:hueOff val="2452395"/>
                <a:satOff val="-81125"/>
                <a:lumOff val="-1176"/>
                <a:alphaOff val="0"/>
                <a:tint val="48000"/>
                <a:satMod val="150000"/>
              </a:schemeClr>
            </a:gs>
            <a:gs pos="100000">
              <a:schemeClr val="accent3">
                <a:hueOff val="2452395"/>
                <a:satOff val="-81125"/>
                <a:lumOff val="-1176"/>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Your Next Employer</a:t>
          </a:r>
          <a:endParaRPr lang="en-US" sz="1200" kern="1200" dirty="0"/>
        </a:p>
      </dsp:txBody>
      <dsp:txXfrm rot="5400000">
        <a:off x="7141833" y="97172"/>
        <a:ext cx="1494895" cy="130055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DFA238-11DE-4780-96D2-AC0FBA4A843C}">
      <dsp:nvSpPr>
        <dsp:cNvPr id="0" name=""/>
        <dsp:cNvSpPr/>
      </dsp:nvSpPr>
      <dsp:spPr>
        <a:xfrm rot="5400000">
          <a:off x="3386631" y="185057"/>
          <a:ext cx="1558561" cy="1355948"/>
        </a:xfrm>
        <a:prstGeom prst="hexagon">
          <a:avLst>
            <a:gd name="adj" fmla="val 25000"/>
            <a:gd name="vf" fmla="val 115470"/>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Barbers/ Hairdresser</a:t>
          </a:r>
          <a:endParaRPr lang="en-US" sz="1200" kern="1200" dirty="0"/>
        </a:p>
      </dsp:txBody>
      <dsp:txXfrm rot="5400000">
        <a:off x="3386631" y="185057"/>
        <a:ext cx="1558561" cy="1355948"/>
      </dsp:txXfrm>
    </dsp:sp>
    <dsp:sp modelId="{A8DB4EAB-0CFA-4172-9E14-D0CFB2DEABD2}">
      <dsp:nvSpPr>
        <dsp:cNvPr id="0" name=""/>
        <dsp:cNvSpPr/>
      </dsp:nvSpPr>
      <dsp:spPr>
        <a:xfrm>
          <a:off x="4876055" y="315618"/>
          <a:ext cx="1739354" cy="935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US" sz="1200" kern="1200"/>
        </a:p>
      </dsp:txBody>
      <dsp:txXfrm>
        <a:off x="4876055" y="315618"/>
        <a:ext cx="1739354" cy="935136"/>
      </dsp:txXfrm>
    </dsp:sp>
    <dsp:sp modelId="{7263321B-9DD1-449A-AB63-3061A75854D6}">
      <dsp:nvSpPr>
        <dsp:cNvPr id="0" name=""/>
        <dsp:cNvSpPr/>
      </dsp:nvSpPr>
      <dsp:spPr>
        <a:xfrm rot="5400000">
          <a:off x="1913231" y="105212"/>
          <a:ext cx="1558561" cy="1355948"/>
        </a:xfrm>
        <a:prstGeom prst="hexagon">
          <a:avLst>
            <a:gd name="adj" fmla="val 25000"/>
            <a:gd name="vf" fmla="val 115470"/>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Personal Trainer</a:t>
          </a:r>
          <a:endParaRPr lang="en-US" sz="1200" kern="1200" dirty="0"/>
        </a:p>
      </dsp:txBody>
      <dsp:txXfrm rot="5400000">
        <a:off x="1913231" y="105212"/>
        <a:ext cx="1558561" cy="1355948"/>
      </dsp:txXfrm>
    </dsp:sp>
    <dsp:sp modelId="{CCC89A44-6968-496F-979D-3AAC6D628633}">
      <dsp:nvSpPr>
        <dsp:cNvPr id="0" name=""/>
        <dsp:cNvSpPr/>
      </dsp:nvSpPr>
      <dsp:spPr>
        <a:xfrm rot="5400000">
          <a:off x="2642637" y="1428119"/>
          <a:ext cx="1558561" cy="1355948"/>
        </a:xfrm>
        <a:prstGeom prst="hexagon">
          <a:avLst>
            <a:gd name="adj" fmla="val 25000"/>
            <a:gd name="vf" fmla="val 115470"/>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YOU</a:t>
          </a:r>
          <a:endParaRPr lang="en-US" sz="1200" kern="1200" dirty="0"/>
        </a:p>
      </dsp:txBody>
      <dsp:txXfrm rot="5400000">
        <a:off x="2642637" y="1428119"/>
        <a:ext cx="1558561" cy="1355948"/>
      </dsp:txXfrm>
    </dsp:sp>
    <dsp:sp modelId="{83A3F14B-0E81-446B-9969-6F8266700A12}">
      <dsp:nvSpPr>
        <dsp:cNvPr id="0" name=""/>
        <dsp:cNvSpPr/>
      </dsp:nvSpPr>
      <dsp:spPr>
        <a:xfrm>
          <a:off x="1004589" y="1638524"/>
          <a:ext cx="1683246" cy="935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endParaRPr lang="en-US" sz="1200" kern="1200"/>
        </a:p>
      </dsp:txBody>
      <dsp:txXfrm>
        <a:off x="1004589" y="1638524"/>
        <a:ext cx="1683246" cy="935136"/>
      </dsp:txXfrm>
    </dsp:sp>
    <dsp:sp modelId="{5309F253-BCA8-4CDD-881C-A285A5585CA7}">
      <dsp:nvSpPr>
        <dsp:cNvPr id="0" name=""/>
        <dsp:cNvSpPr/>
      </dsp:nvSpPr>
      <dsp:spPr>
        <a:xfrm rot="5400000">
          <a:off x="4811165" y="2754252"/>
          <a:ext cx="1558561" cy="1355948"/>
        </a:xfrm>
        <a:prstGeom prst="hexagon">
          <a:avLst>
            <a:gd name="adj" fmla="val 25000"/>
            <a:gd name="vf" fmla="val 115470"/>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Nail Salon</a:t>
          </a:r>
          <a:endParaRPr lang="en-US" sz="1200" kern="1200" dirty="0"/>
        </a:p>
      </dsp:txBody>
      <dsp:txXfrm rot="5400000">
        <a:off x="4811165" y="2754252"/>
        <a:ext cx="1558561" cy="1355948"/>
      </dsp:txXfrm>
    </dsp:sp>
    <dsp:sp modelId="{953B5F18-2C24-4479-8B44-675508E43731}">
      <dsp:nvSpPr>
        <dsp:cNvPr id="0" name=""/>
        <dsp:cNvSpPr/>
      </dsp:nvSpPr>
      <dsp:spPr>
        <a:xfrm rot="5400000">
          <a:off x="3377655" y="2751025"/>
          <a:ext cx="1558561" cy="1355948"/>
        </a:xfrm>
        <a:prstGeom prst="hexagon">
          <a:avLst>
            <a:gd name="adj" fmla="val 25000"/>
            <a:gd name="vf" fmla="val 115470"/>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Dentist</a:t>
          </a:r>
          <a:endParaRPr lang="en-US" sz="1200" kern="1200" dirty="0"/>
        </a:p>
      </dsp:txBody>
      <dsp:txXfrm rot="5400000">
        <a:off x="3377655" y="2751025"/>
        <a:ext cx="1558561" cy="1355948"/>
      </dsp:txXfrm>
    </dsp:sp>
    <dsp:sp modelId="{F7F3531E-170F-4DF1-A198-63DF7209EBBB}">
      <dsp:nvSpPr>
        <dsp:cNvPr id="0" name=""/>
        <dsp:cNvSpPr/>
      </dsp:nvSpPr>
      <dsp:spPr>
        <a:xfrm>
          <a:off x="4876055" y="2961431"/>
          <a:ext cx="1739354" cy="935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US" sz="1200" kern="1200" dirty="0"/>
        </a:p>
      </dsp:txBody>
      <dsp:txXfrm>
        <a:off x="4876055" y="2961431"/>
        <a:ext cx="1739354" cy="935136"/>
      </dsp:txXfrm>
    </dsp:sp>
    <dsp:sp modelId="{ED8E0954-8A8D-4442-902E-6A3EF22AB526}">
      <dsp:nvSpPr>
        <dsp:cNvPr id="0" name=""/>
        <dsp:cNvSpPr/>
      </dsp:nvSpPr>
      <dsp:spPr>
        <a:xfrm rot="5400000">
          <a:off x="1913231" y="2751025"/>
          <a:ext cx="1558561" cy="1355948"/>
        </a:xfrm>
        <a:prstGeom prst="hexagon">
          <a:avLst>
            <a:gd name="adj" fmla="val 25000"/>
            <a:gd name="vf" fmla="val 115470"/>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Yoga Instructor</a:t>
          </a:r>
          <a:endParaRPr lang="en-US" sz="1200" kern="1200" dirty="0"/>
        </a:p>
      </dsp:txBody>
      <dsp:txXfrm rot="5400000">
        <a:off x="1913231" y="2751025"/>
        <a:ext cx="1558561" cy="1355948"/>
      </dsp:txXfrm>
    </dsp:sp>
    <dsp:sp modelId="{58DEE7D6-AFEC-43E3-8B27-FD8B3C0212BA}">
      <dsp:nvSpPr>
        <dsp:cNvPr id="0" name=""/>
        <dsp:cNvSpPr/>
      </dsp:nvSpPr>
      <dsp:spPr>
        <a:xfrm rot="5400000">
          <a:off x="1188749" y="1415525"/>
          <a:ext cx="1558561" cy="1355948"/>
        </a:xfrm>
        <a:prstGeom prst="hexagon">
          <a:avLst>
            <a:gd name="adj" fmla="val 25000"/>
            <a:gd name="vf" fmla="val 115470"/>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Bartender/ Waitress</a:t>
          </a:r>
          <a:endParaRPr lang="en-US" sz="1200" kern="1200" dirty="0"/>
        </a:p>
      </dsp:txBody>
      <dsp:txXfrm rot="5400000">
        <a:off x="1188749" y="1415525"/>
        <a:ext cx="1558561" cy="1355948"/>
      </dsp:txXfrm>
    </dsp:sp>
    <dsp:sp modelId="{018CFF10-DFE5-41F7-8FFA-8B3865FC9589}">
      <dsp:nvSpPr>
        <dsp:cNvPr id="0" name=""/>
        <dsp:cNvSpPr/>
      </dsp:nvSpPr>
      <dsp:spPr>
        <a:xfrm>
          <a:off x="1004589" y="4284338"/>
          <a:ext cx="1683246" cy="935136"/>
        </a:xfrm>
        <a:prstGeom prst="rect">
          <a:avLst/>
        </a:prstGeom>
        <a:noFill/>
        <a:ln>
          <a:noFill/>
        </a:ln>
        <a:effectLst/>
      </dsp:spPr>
      <dsp:style>
        <a:lnRef idx="0">
          <a:scrgbClr r="0" g="0" b="0"/>
        </a:lnRef>
        <a:fillRef idx="0">
          <a:scrgbClr r="0" g="0" b="0"/>
        </a:fillRef>
        <a:effectRef idx="0">
          <a:scrgbClr r="0" g="0" b="0"/>
        </a:effectRef>
        <a:fontRef idx="minor"/>
      </dsp:style>
    </dsp:sp>
    <dsp:sp modelId="{FEED5C43-7DD8-4CE0-82B3-9C01D8412714}">
      <dsp:nvSpPr>
        <dsp:cNvPr id="0" name=""/>
        <dsp:cNvSpPr/>
      </dsp:nvSpPr>
      <dsp:spPr>
        <a:xfrm rot="5400000">
          <a:off x="4102437" y="1494280"/>
          <a:ext cx="1558561" cy="1355948"/>
        </a:xfrm>
        <a:prstGeom prst="hexagon">
          <a:avLst>
            <a:gd name="adj" fmla="val 25000"/>
            <a:gd name="vf" fmla="val 115470"/>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Doctor</a:t>
          </a:r>
          <a:endParaRPr lang="en-US" sz="1200" kern="1200" dirty="0"/>
        </a:p>
      </dsp:txBody>
      <dsp:txXfrm rot="5400000">
        <a:off x="4102437" y="1494280"/>
        <a:ext cx="1558561" cy="1355948"/>
      </dsp:txXfrm>
    </dsp:sp>
    <dsp:sp modelId="{32DEA1AA-2647-48C6-AFB9-DAD469DEBA68}">
      <dsp:nvSpPr>
        <dsp:cNvPr id="0" name=""/>
        <dsp:cNvSpPr/>
      </dsp:nvSpPr>
      <dsp:spPr>
        <a:xfrm rot="5400000">
          <a:off x="480007" y="2754252"/>
          <a:ext cx="1558561" cy="1355948"/>
        </a:xfrm>
        <a:prstGeom prst="hexagon">
          <a:avLst>
            <a:gd name="adj" fmla="val 25000"/>
            <a:gd name="vf" fmla="val 115470"/>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Optometrist</a:t>
          </a:r>
          <a:endParaRPr lang="en-US" sz="1200" kern="1200" dirty="0"/>
        </a:p>
      </dsp:txBody>
      <dsp:txXfrm rot="5400000">
        <a:off x="480007" y="2754252"/>
        <a:ext cx="1558561" cy="1355948"/>
      </dsp:txXfrm>
    </dsp:sp>
    <dsp:sp modelId="{3FB1A024-1C77-4CB9-95B8-CC6B290C551D}">
      <dsp:nvSpPr>
        <dsp:cNvPr id="0" name=""/>
        <dsp:cNvSpPr/>
      </dsp:nvSpPr>
      <dsp:spPr>
        <a:xfrm>
          <a:off x="4876055" y="5607245"/>
          <a:ext cx="1739354" cy="935136"/>
        </a:xfrm>
        <a:prstGeom prst="rect">
          <a:avLst/>
        </a:prstGeom>
        <a:noFill/>
        <a:ln>
          <a:noFill/>
        </a:ln>
        <a:effectLst/>
      </dsp:spPr>
      <dsp:style>
        <a:lnRef idx="0">
          <a:scrgbClr r="0" g="0" b="0"/>
        </a:lnRef>
        <a:fillRef idx="0">
          <a:scrgbClr r="0" g="0" b="0"/>
        </a:fillRef>
        <a:effectRef idx="0">
          <a:scrgbClr r="0" g="0" b="0"/>
        </a:effectRef>
        <a:fontRef idx="minor"/>
      </dsp:style>
    </dsp:sp>
    <dsp:sp modelId="{46F7D794-5125-47E5-8496-16997B69FC6C}">
      <dsp:nvSpPr>
        <dsp:cNvPr id="0" name=""/>
        <dsp:cNvSpPr/>
      </dsp:nvSpPr>
      <dsp:spPr>
        <a:xfrm rot="5400000">
          <a:off x="4811177" y="234308"/>
          <a:ext cx="1558561" cy="1355948"/>
        </a:xfrm>
        <a:prstGeom prst="hexagon">
          <a:avLst>
            <a:gd name="adj" fmla="val 25000"/>
            <a:gd name="vf" fmla="val 115470"/>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Tanning/ Massage Specialist</a:t>
          </a:r>
          <a:endParaRPr lang="en-US" sz="1200" kern="1200" dirty="0"/>
        </a:p>
      </dsp:txBody>
      <dsp:txXfrm rot="5400000">
        <a:off x="4811177" y="234308"/>
        <a:ext cx="1558561" cy="135594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37157B-2AA6-4D08-866E-CB9182C34D91}">
      <dsp:nvSpPr>
        <dsp:cNvPr id="0" name=""/>
        <dsp:cNvSpPr/>
      </dsp:nvSpPr>
      <dsp:spPr>
        <a:xfrm rot="5400000">
          <a:off x="3798946" y="95327"/>
          <a:ext cx="1466577" cy="1275922"/>
        </a:xfrm>
        <a:prstGeom prst="hexagon">
          <a:avLst>
            <a:gd name="adj" fmla="val 25000"/>
            <a:gd name="vf" fmla="val 115470"/>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Spouse</a:t>
          </a:r>
          <a:endParaRPr lang="en-US" sz="1200" kern="1200" dirty="0"/>
        </a:p>
      </dsp:txBody>
      <dsp:txXfrm rot="5400000">
        <a:off x="3798946" y="95327"/>
        <a:ext cx="1466577" cy="1275922"/>
      </dsp:txXfrm>
    </dsp:sp>
    <dsp:sp modelId="{5AFF4CEA-4B1D-4875-B497-78FBF634AFAE}">
      <dsp:nvSpPr>
        <dsp:cNvPr id="0" name=""/>
        <dsp:cNvSpPr/>
      </dsp:nvSpPr>
      <dsp:spPr>
        <a:xfrm>
          <a:off x="5194138" y="296165"/>
          <a:ext cx="1636700" cy="879946"/>
        </a:xfrm>
        <a:prstGeom prst="rect">
          <a:avLst/>
        </a:prstGeom>
        <a:noFill/>
        <a:ln>
          <a:noFill/>
        </a:ln>
        <a:effectLst/>
      </dsp:spPr>
      <dsp:style>
        <a:lnRef idx="0">
          <a:scrgbClr r="0" g="0" b="0"/>
        </a:lnRef>
        <a:fillRef idx="0">
          <a:scrgbClr r="0" g="0" b="0"/>
        </a:fillRef>
        <a:effectRef idx="0">
          <a:scrgbClr r="0" g="0" b="0"/>
        </a:effectRef>
        <a:fontRef idx="minor"/>
      </dsp:style>
    </dsp:sp>
    <dsp:sp modelId="{AF6EE274-A794-4E51-A466-5A30E15E54D4}">
      <dsp:nvSpPr>
        <dsp:cNvPr id="0" name=""/>
        <dsp:cNvSpPr/>
      </dsp:nvSpPr>
      <dsp:spPr>
        <a:xfrm rot="5400000">
          <a:off x="2406175" y="98177"/>
          <a:ext cx="1466577" cy="1275922"/>
        </a:xfrm>
        <a:prstGeom prst="hexagon">
          <a:avLst>
            <a:gd name="adj" fmla="val 25000"/>
            <a:gd name="vf" fmla="val 115470"/>
          </a:avLst>
        </a:prstGeom>
        <a:gradFill rotWithShape="0">
          <a:gsLst>
            <a:gs pos="0">
              <a:schemeClr val="accent3">
                <a:hueOff val="272488"/>
                <a:satOff val="-9014"/>
                <a:lumOff val="-131"/>
                <a:alphaOff val="0"/>
                <a:tint val="50000"/>
                <a:shade val="86000"/>
                <a:satMod val="140000"/>
              </a:schemeClr>
            </a:gs>
            <a:gs pos="45000">
              <a:schemeClr val="accent3">
                <a:hueOff val="272488"/>
                <a:satOff val="-9014"/>
                <a:lumOff val="-131"/>
                <a:alphaOff val="0"/>
                <a:tint val="48000"/>
                <a:satMod val="150000"/>
              </a:schemeClr>
            </a:gs>
            <a:gs pos="100000">
              <a:schemeClr val="accent3">
                <a:hueOff val="272488"/>
                <a:satOff val="-9014"/>
                <a:lumOff val="-131"/>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Ex-Spouse</a:t>
          </a:r>
          <a:endParaRPr lang="en-US" sz="1200" kern="1200" dirty="0"/>
        </a:p>
      </dsp:txBody>
      <dsp:txXfrm rot="5400000">
        <a:off x="2406175" y="98177"/>
        <a:ext cx="1466577" cy="1275922"/>
      </dsp:txXfrm>
    </dsp:sp>
    <dsp:sp modelId="{E6A4061E-94CF-4E10-B415-703569CE5231}">
      <dsp:nvSpPr>
        <dsp:cNvPr id="0" name=""/>
        <dsp:cNvSpPr/>
      </dsp:nvSpPr>
      <dsp:spPr>
        <a:xfrm rot="5400000">
          <a:off x="3092533" y="1343008"/>
          <a:ext cx="1466577" cy="1275922"/>
        </a:xfrm>
        <a:prstGeom prst="hexagon">
          <a:avLst>
            <a:gd name="adj" fmla="val 25000"/>
            <a:gd name="vf" fmla="val 115470"/>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YOU</a:t>
          </a:r>
          <a:endParaRPr lang="en-US" sz="1600" b="1" kern="1200" dirty="0"/>
        </a:p>
      </dsp:txBody>
      <dsp:txXfrm rot="5400000">
        <a:off x="3092533" y="1343008"/>
        <a:ext cx="1466577" cy="1275922"/>
      </dsp:txXfrm>
    </dsp:sp>
    <dsp:sp modelId="{CAAB34C5-C2E1-46EF-B08C-E4D1F30E8986}">
      <dsp:nvSpPr>
        <dsp:cNvPr id="0" name=""/>
        <dsp:cNvSpPr/>
      </dsp:nvSpPr>
      <dsp:spPr>
        <a:xfrm>
          <a:off x="1551161" y="1540996"/>
          <a:ext cx="1583903" cy="8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endParaRPr lang="en-US" sz="1200" kern="1200"/>
        </a:p>
      </dsp:txBody>
      <dsp:txXfrm>
        <a:off x="1551161" y="1540996"/>
        <a:ext cx="1583903" cy="879946"/>
      </dsp:txXfrm>
    </dsp:sp>
    <dsp:sp modelId="{517B9203-6FA6-4E39-A6F8-DC1BF8C99189}">
      <dsp:nvSpPr>
        <dsp:cNvPr id="0" name=""/>
        <dsp:cNvSpPr/>
      </dsp:nvSpPr>
      <dsp:spPr>
        <a:xfrm rot="5400000">
          <a:off x="4470529" y="1343008"/>
          <a:ext cx="1466577" cy="1275922"/>
        </a:xfrm>
        <a:prstGeom prst="hexagon">
          <a:avLst>
            <a:gd name="adj" fmla="val 25000"/>
            <a:gd name="vf" fmla="val 115470"/>
          </a:avLst>
        </a:prstGeom>
        <a:gradFill rotWithShape="0">
          <a:gsLst>
            <a:gs pos="0">
              <a:schemeClr val="accent3">
                <a:hueOff val="817465"/>
                <a:satOff val="-27042"/>
                <a:lumOff val="-392"/>
                <a:alphaOff val="0"/>
                <a:tint val="50000"/>
                <a:shade val="86000"/>
                <a:satMod val="140000"/>
              </a:schemeClr>
            </a:gs>
            <a:gs pos="45000">
              <a:schemeClr val="accent3">
                <a:hueOff val="817465"/>
                <a:satOff val="-27042"/>
                <a:lumOff val="-392"/>
                <a:alphaOff val="0"/>
                <a:tint val="48000"/>
                <a:satMod val="150000"/>
              </a:schemeClr>
            </a:gs>
            <a:gs pos="100000">
              <a:schemeClr val="accent3">
                <a:hueOff val="817465"/>
                <a:satOff val="-27042"/>
                <a:lumOff val="-392"/>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Boyfriend/ Girlfriend</a:t>
          </a:r>
          <a:endParaRPr lang="en-US" sz="1200" kern="1200" dirty="0"/>
        </a:p>
      </dsp:txBody>
      <dsp:txXfrm rot="5400000">
        <a:off x="4470529" y="1343008"/>
        <a:ext cx="1466577" cy="1275922"/>
      </dsp:txXfrm>
    </dsp:sp>
    <dsp:sp modelId="{F8976F53-B398-420F-8496-4E6A2830A22E}">
      <dsp:nvSpPr>
        <dsp:cNvPr id="0" name=""/>
        <dsp:cNvSpPr/>
      </dsp:nvSpPr>
      <dsp:spPr>
        <a:xfrm rot="5400000">
          <a:off x="3784171" y="2587838"/>
          <a:ext cx="1466577" cy="1275922"/>
        </a:xfrm>
        <a:prstGeom prst="hexagon">
          <a:avLst>
            <a:gd name="adj" fmla="val 25000"/>
            <a:gd name="vf" fmla="val 115470"/>
          </a:avLst>
        </a:prstGeom>
        <a:gradFill rotWithShape="0">
          <a:gsLst>
            <a:gs pos="0">
              <a:schemeClr val="accent3">
                <a:hueOff val="1089953"/>
                <a:satOff val="-36056"/>
                <a:lumOff val="-523"/>
                <a:alphaOff val="0"/>
                <a:tint val="50000"/>
                <a:shade val="86000"/>
                <a:satMod val="140000"/>
              </a:schemeClr>
            </a:gs>
            <a:gs pos="45000">
              <a:schemeClr val="accent3">
                <a:hueOff val="1089953"/>
                <a:satOff val="-36056"/>
                <a:lumOff val="-523"/>
                <a:alphaOff val="0"/>
                <a:tint val="48000"/>
                <a:satMod val="150000"/>
              </a:schemeClr>
            </a:gs>
            <a:gs pos="100000">
              <a:schemeClr val="accent3">
                <a:hueOff val="1089953"/>
                <a:satOff val="-36056"/>
                <a:lumOff val="-523"/>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Booty Call</a:t>
          </a:r>
          <a:endParaRPr lang="en-US" sz="1200" kern="1200" dirty="0"/>
        </a:p>
      </dsp:txBody>
      <dsp:txXfrm rot="5400000">
        <a:off x="3784171" y="2587838"/>
        <a:ext cx="1466577" cy="1275922"/>
      </dsp:txXfrm>
    </dsp:sp>
    <dsp:sp modelId="{B1A5BA97-4220-4550-9143-ABC938618C13}">
      <dsp:nvSpPr>
        <dsp:cNvPr id="0" name=""/>
        <dsp:cNvSpPr/>
      </dsp:nvSpPr>
      <dsp:spPr>
        <a:xfrm>
          <a:off x="5194138" y="2785826"/>
          <a:ext cx="1636700" cy="8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US" sz="1200" kern="1200"/>
        </a:p>
      </dsp:txBody>
      <dsp:txXfrm>
        <a:off x="5194138" y="2785826"/>
        <a:ext cx="1636700" cy="879946"/>
      </dsp:txXfrm>
    </dsp:sp>
    <dsp:sp modelId="{C29E0633-6152-4C95-B245-B22612685B0D}">
      <dsp:nvSpPr>
        <dsp:cNvPr id="0" name=""/>
        <dsp:cNvSpPr/>
      </dsp:nvSpPr>
      <dsp:spPr>
        <a:xfrm rot="5400000">
          <a:off x="1721847" y="1334472"/>
          <a:ext cx="1466577" cy="1275922"/>
        </a:xfrm>
        <a:prstGeom prst="hexagon">
          <a:avLst>
            <a:gd name="adj" fmla="val 25000"/>
            <a:gd name="vf" fmla="val 115470"/>
          </a:avLst>
        </a:prstGeom>
        <a:gradFill rotWithShape="0">
          <a:gsLst>
            <a:gs pos="0">
              <a:schemeClr val="accent3">
                <a:hueOff val="1362442"/>
                <a:satOff val="-45069"/>
                <a:lumOff val="-653"/>
                <a:alphaOff val="0"/>
                <a:tint val="50000"/>
                <a:shade val="86000"/>
                <a:satMod val="140000"/>
              </a:schemeClr>
            </a:gs>
            <a:gs pos="45000">
              <a:schemeClr val="accent3">
                <a:hueOff val="1362442"/>
                <a:satOff val="-45069"/>
                <a:lumOff val="-653"/>
                <a:alphaOff val="0"/>
                <a:tint val="48000"/>
                <a:satMod val="150000"/>
              </a:schemeClr>
            </a:gs>
            <a:gs pos="100000">
              <a:schemeClr val="accent3">
                <a:hueOff val="1362442"/>
                <a:satOff val="-45069"/>
                <a:lumOff val="-653"/>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Ex-boyfriend/ girlfriend</a:t>
          </a:r>
          <a:endParaRPr lang="en-US" sz="1200" kern="1200" dirty="0"/>
        </a:p>
      </dsp:txBody>
      <dsp:txXfrm rot="5400000">
        <a:off x="1721847" y="1334472"/>
        <a:ext cx="1466577" cy="1275922"/>
      </dsp:txXfrm>
    </dsp:sp>
    <dsp:sp modelId="{9FF3E1BB-3590-413A-B311-17A87A9AE712}">
      <dsp:nvSpPr>
        <dsp:cNvPr id="0" name=""/>
        <dsp:cNvSpPr/>
      </dsp:nvSpPr>
      <dsp:spPr>
        <a:xfrm rot="5400000">
          <a:off x="2435472" y="2601052"/>
          <a:ext cx="1466577" cy="1275922"/>
        </a:xfrm>
        <a:prstGeom prst="hexagon">
          <a:avLst>
            <a:gd name="adj" fmla="val 25000"/>
            <a:gd name="vf" fmla="val 115470"/>
          </a:avLst>
        </a:prstGeom>
        <a:gradFill rotWithShape="0">
          <a:gsLst>
            <a:gs pos="0">
              <a:schemeClr val="accent3">
                <a:hueOff val="1634930"/>
                <a:satOff val="-54083"/>
                <a:lumOff val="-784"/>
                <a:alphaOff val="0"/>
                <a:tint val="50000"/>
                <a:shade val="86000"/>
                <a:satMod val="140000"/>
              </a:schemeClr>
            </a:gs>
            <a:gs pos="45000">
              <a:schemeClr val="accent3">
                <a:hueOff val="1634930"/>
                <a:satOff val="-54083"/>
                <a:lumOff val="-784"/>
                <a:alphaOff val="0"/>
                <a:tint val="48000"/>
                <a:satMod val="150000"/>
              </a:schemeClr>
            </a:gs>
            <a:gs pos="100000">
              <a:schemeClr val="accent3">
                <a:hueOff val="1634930"/>
                <a:satOff val="-54083"/>
                <a:lumOff val="-784"/>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Trick</a:t>
          </a:r>
          <a:endParaRPr lang="en-US" sz="1200" kern="1200" dirty="0"/>
        </a:p>
      </dsp:txBody>
      <dsp:txXfrm rot="5400000">
        <a:off x="2435472" y="2601052"/>
        <a:ext cx="1466577" cy="1275922"/>
      </dsp:txXfrm>
    </dsp:sp>
    <dsp:sp modelId="{0F315F35-C951-419A-932D-041542075B43}">
      <dsp:nvSpPr>
        <dsp:cNvPr id="0" name=""/>
        <dsp:cNvSpPr/>
      </dsp:nvSpPr>
      <dsp:spPr>
        <a:xfrm>
          <a:off x="1551161" y="4030657"/>
          <a:ext cx="1583903" cy="879946"/>
        </a:xfrm>
        <a:prstGeom prst="rect">
          <a:avLst/>
        </a:prstGeom>
        <a:noFill/>
        <a:ln>
          <a:noFill/>
        </a:ln>
        <a:effectLst/>
      </dsp:spPr>
      <dsp:style>
        <a:lnRef idx="0">
          <a:scrgbClr r="0" g="0" b="0"/>
        </a:lnRef>
        <a:fillRef idx="0">
          <a:scrgbClr r="0" g="0" b="0"/>
        </a:fillRef>
        <a:effectRef idx="0">
          <a:scrgbClr r="0" g="0" b="0"/>
        </a:effectRef>
        <a:fontRef idx="minor"/>
      </dsp:style>
    </dsp:sp>
    <dsp:sp modelId="{412766B1-2769-4763-942B-6F1FCC7C13F4}">
      <dsp:nvSpPr>
        <dsp:cNvPr id="0" name=""/>
        <dsp:cNvSpPr/>
      </dsp:nvSpPr>
      <dsp:spPr>
        <a:xfrm rot="5400000">
          <a:off x="5169926" y="2601052"/>
          <a:ext cx="1466577" cy="1275922"/>
        </a:xfrm>
        <a:prstGeom prst="hexagon">
          <a:avLst>
            <a:gd name="adj" fmla="val 25000"/>
            <a:gd name="vf" fmla="val 115470"/>
          </a:avLst>
        </a:prstGeom>
        <a:gradFill rotWithShape="0">
          <a:gsLst>
            <a:gs pos="0">
              <a:schemeClr val="accent3">
                <a:hueOff val="1907418"/>
                <a:satOff val="-63097"/>
                <a:lumOff val="-915"/>
                <a:alphaOff val="0"/>
                <a:tint val="50000"/>
                <a:shade val="86000"/>
                <a:satMod val="140000"/>
              </a:schemeClr>
            </a:gs>
            <a:gs pos="45000">
              <a:schemeClr val="accent3">
                <a:hueOff val="1907418"/>
                <a:satOff val="-63097"/>
                <a:lumOff val="-915"/>
                <a:alphaOff val="0"/>
                <a:tint val="48000"/>
                <a:satMod val="150000"/>
              </a:schemeClr>
            </a:gs>
            <a:gs pos="100000">
              <a:schemeClr val="accent3">
                <a:hueOff val="1907418"/>
                <a:satOff val="-63097"/>
                <a:lumOff val="-915"/>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Online hook-up</a:t>
          </a:r>
          <a:endParaRPr lang="en-US" sz="1200" kern="1200" dirty="0"/>
        </a:p>
      </dsp:txBody>
      <dsp:txXfrm rot="5400000">
        <a:off x="5169926" y="2601052"/>
        <a:ext cx="1466577" cy="1275922"/>
      </dsp:txXfrm>
    </dsp:sp>
    <dsp:sp modelId="{0A51FB52-4343-4F12-91DC-D7340B6C2C8E}">
      <dsp:nvSpPr>
        <dsp:cNvPr id="0" name=""/>
        <dsp:cNvSpPr/>
      </dsp:nvSpPr>
      <dsp:spPr>
        <a:xfrm rot="5400000">
          <a:off x="6623799" y="95327"/>
          <a:ext cx="1466577" cy="1275922"/>
        </a:xfrm>
        <a:prstGeom prst="hexagon">
          <a:avLst>
            <a:gd name="adj" fmla="val 25000"/>
            <a:gd name="vf" fmla="val 115470"/>
          </a:avLst>
        </a:prstGeom>
        <a:gradFill rotWithShape="0">
          <a:gsLst>
            <a:gs pos="0">
              <a:schemeClr val="accent3">
                <a:hueOff val="2179907"/>
                <a:satOff val="-72111"/>
                <a:lumOff val="-1045"/>
                <a:alphaOff val="0"/>
                <a:tint val="50000"/>
                <a:shade val="86000"/>
                <a:satMod val="140000"/>
              </a:schemeClr>
            </a:gs>
            <a:gs pos="45000">
              <a:schemeClr val="accent3">
                <a:hueOff val="2179907"/>
                <a:satOff val="-72111"/>
                <a:lumOff val="-1045"/>
                <a:alphaOff val="0"/>
                <a:tint val="48000"/>
                <a:satMod val="150000"/>
              </a:schemeClr>
            </a:gs>
            <a:gs pos="100000">
              <a:schemeClr val="accent3">
                <a:hueOff val="2179907"/>
                <a:satOff val="-72111"/>
                <a:lumOff val="-1045"/>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Your Next Date</a:t>
          </a:r>
          <a:endParaRPr lang="en-US" sz="1200" kern="1200" dirty="0"/>
        </a:p>
      </dsp:txBody>
      <dsp:txXfrm rot="5400000">
        <a:off x="6623799" y="95327"/>
        <a:ext cx="1466577" cy="1275922"/>
      </dsp:txXfrm>
    </dsp:sp>
    <dsp:sp modelId="{5C14A732-0EDD-4CE8-B151-3880BC817DA1}">
      <dsp:nvSpPr>
        <dsp:cNvPr id="0" name=""/>
        <dsp:cNvSpPr/>
      </dsp:nvSpPr>
      <dsp:spPr>
        <a:xfrm>
          <a:off x="5194138" y="5275488"/>
          <a:ext cx="1636700" cy="879946"/>
        </a:xfrm>
        <a:prstGeom prst="rect">
          <a:avLst/>
        </a:prstGeom>
        <a:noFill/>
        <a:ln>
          <a:noFill/>
        </a:ln>
        <a:effectLst/>
      </dsp:spPr>
      <dsp:style>
        <a:lnRef idx="0">
          <a:scrgbClr r="0" g="0" b="0"/>
        </a:lnRef>
        <a:fillRef idx="0">
          <a:scrgbClr r="0" g="0" b="0"/>
        </a:fillRef>
        <a:effectRef idx="0">
          <a:scrgbClr r="0" g="0" b="0"/>
        </a:effectRef>
        <a:fontRef idx="minor"/>
      </dsp:style>
    </dsp:sp>
    <dsp:sp modelId="{1BC92D3B-FAD4-42DC-BD51-6D9040DFDB82}">
      <dsp:nvSpPr>
        <dsp:cNvPr id="0" name=""/>
        <dsp:cNvSpPr/>
      </dsp:nvSpPr>
      <dsp:spPr>
        <a:xfrm rot="5400000">
          <a:off x="1073321" y="2595758"/>
          <a:ext cx="1466577" cy="1275922"/>
        </a:xfrm>
        <a:prstGeom prst="hexagon">
          <a:avLst>
            <a:gd name="adj" fmla="val 25000"/>
            <a:gd name="vf" fmla="val 115470"/>
          </a:avLst>
        </a:prstGeom>
        <a:gradFill rotWithShape="0">
          <a:gsLst>
            <a:gs pos="0">
              <a:schemeClr val="accent3">
                <a:hueOff val="2452395"/>
                <a:satOff val="-81125"/>
                <a:lumOff val="-1176"/>
                <a:alphaOff val="0"/>
                <a:tint val="50000"/>
                <a:shade val="86000"/>
                <a:satMod val="140000"/>
              </a:schemeClr>
            </a:gs>
            <a:gs pos="45000">
              <a:schemeClr val="accent3">
                <a:hueOff val="2452395"/>
                <a:satOff val="-81125"/>
                <a:lumOff val="-1176"/>
                <a:alphaOff val="0"/>
                <a:tint val="48000"/>
                <a:satMod val="150000"/>
              </a:schemeClr>
            </a:gs>
            <a:gs pos="100000">
              <a:schemeClr val="accent3">
                <a:hueOff val="2452395"/>
                <a:satOff val="-81125"/>
                <a:lumOff val="-1176"/>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Crush</a:t>
          </a:r>
          <a:endParaRPr lang="en-US" sz="1200" kern="1200" dirty="0"/>
        </a:p>
      </dsp:txBody>
      <dsp:txXfrm rot="5400000">
        <a:off x="1073321" y="2595758"/>
        <a:ext cx="1466577" cy="127592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5A8685-31E8-4DBE-8834-0CBC6AAA4121}" type="datetimeFigureOut">
              <a:rPr lang="en-US" smtClean="0"/>
              <a:pPr/>
              <a:t>10/15/2012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57F12-AE5C-42D7-8430-1BFE3A3AA8AD}" type="slidenum">
              <a:rPr lang="en-US" smtClean="0"/>
              <a:pPr/>
              <a:t>‹#›</a:t>
            </a:fld>
            <a:endParaRPr lang="en-US"/>
          </a:p>
        </p:txBody>
      </p:sp>
    </p:spTree>
    <p:extLst>
      <p:ext uri="{BB962C8B-B14F-4D97-AF65-F5344CB8AC3E}">
        <p14:creationId xmlns:p14="http://schemas.microsoft.com/office/powerpoint/2010/main" xmlns="" val="405722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1C89D-DCD5-4550-92ED-3E16AFE8E0F2}" type="slidenum">
              <a:rPr lang="en-US" smtClean="0"/>
              <a:pPr/>
              <a:t>2</a:t>
            </a:fld>
            <a:endParaRPr lang="en-US" dirty="0"/>
          </a:p>
        </p:txBody>
      </p:sp>
    </p:spTree>
    <p:extLst>
      <p:ext uri="{BB962C8B-B14F-4D97-AF65-F5344CB8AC3E}">
        <p14:creationId xmlns:p14="http://schemas.microsoft.com/office/powerpoint/2010/main" xmlns="" val="349228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r>
              <a:rPr lang="en-US" smtClean="0"/>
              <a:t>November 27, 2012</a:t>
            </a:r>
            <a:endParaRPr lang="en-US"/>
          </a:p>
        </p:txBody>
      </p:sp>
      <p:sp>
        <p:nvSpPr>
          <p:cNvPr id="91" name="Footer Placeholder 90"/>
          <p:cNvSpPr>
            <a:spLocks noGrp="1"/>
          </p:cNvSpPr>
          <p:nvPr>
            <p:ph type="ftr" sz="quarter" idx="11"/>
          </p:nvPr>
        </p:nvSpPr>
        <p:spPr/>
        <p:txBody>
          <a:bodyPr/>
          <a:lstStyle/>
          <a:p>
            <a:r>
              <a:rPr lang="en-US" smtClean="0"/>
              <a:t>All Grantees Meeting 2012</a:t>
            </a:r>
            <a:endParaRPr lang="en-US"/>
          </a:p>
        </p:txBody>
      </p:sp>
      <p:sp>
        <p:nvSpPr>
          <p:cNvPr id="92" name="Slide Number Placeholder 91"/>
          <p:cNvSpPr>
            <a:spLocks noGrp="1"/>
          </p:cNvSpPr>
          <p:nvPr>
            <p:ph type="sldNum" sz="quarter" idx="12"/>
          </p:nvPr>
        </p:nvSpPr>
        <p:spPr/>
        <p:txBody>
          <a:bodyPr/>
          <a:lstStyle/>
          <a:p>
            <a:fld id="{DB970BDB-8FF0-4301-A607-36E0FAC184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November 27, 2012</a:t>
            </a:r>
            <a:endParaRPr lang="en-US"/>
          </a:p>
        </p:txBody>
      </p:sp>
      <p:sp>
        <p:nvSpPr>
          <p:cNvPr id="6" name="Footer Placeholder 5"/>
          <p:cNvSpPr>
            <a:spLocks noGrp="1"/>
          </p:cNvSpPr>
          <p:nvPr>
            <p:ph type="ftr" sz="quarter" idx="11"/>
          </p:nvPr>
        </p:nvSpPr>
        <p:spPr/>
        <p:txBody>
          <a:bodyPr/>
          <a:lstStyle/>
          <a:p>
            <a:r>
              <a:rPr lang="en-US" smtClean="0"/>
              <a:t>All Grantees Meeting 2012</a:t>
            </a:r>
            <a:endParaRPr lang="en-US"/>
          </a:p>
        </p:txBody>
      </p:sp>
      <p:sp>
        <p:nvSpPr>
          <p:cNvPr id="7" name="Slide Number Placeholder 6"/>
          <p:cNvSpPr>
            <a:spLocks noGrp="1"/>
          </p:cNvSpPr>
          <p:nvPr>
            <p:ph type="sldNum" sz="quarter" idx="12"/>
          </p:nvPr>
        </p:nvSpPr>
        <p:spPr/>
        <p:txBody>
          <a:bodyPr/>
          <a:lstStyle/>
          <a:p>
            <a:fld id="{DB970BDB-8FF0-4301-A607-36E0FAC184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November 27, 2012</a:t>
            </a:r>
            <a:endParaRPr lang="en-US"/>
          </a:p>
        </p:txBody>
      </p:sp>
      <p:sp>
        <p:nvSpPr>
          <p:cNvPr id="8" name="Footer Placeholder 7"/>
          <p:cNvSpPr>
            <a:spLocks noGrp="1"/>
          </p:cNvSpPr>
          <p:nvPr>
            <p:ph type="ftr" sz="quarter" idx="11"/>
          </p:nvPr>
        </p:nvSpPr>
        <p:spPr/>
        <p:txBody>
          <a:bodyPr/>
          <a:lstStyle/>
          <a:p>
            <a:r>
              <a:rPr lang="en-US" smtClean="0"/>
              <a:t>All Grantees Meeting 2012</a:t>
            </a:r>
            <a:endParaRPr lang="en-US"/>
          </a:p>
        </p:txBody>
      </p:sp>
      <p:sp>
        <p:nvSpPr>
          <p:cNvPr id="9" name="Slide Number Placeholder 8"/>
          <p:cNvSpPr>
            <a:spLocks noGrp="1"/>
          </p:cNvSpPr>
          <p:nvPr>
            <p:ph type="sldNum" sz="quarter" idx="12"/>
          </p:nvPr>
        </p:nvSpPr>
        <p:spPr/>
        <p:txBody>
          <a:bodyPr/>
          <a:lstStyle/>
          <a:p>
            <a:fld id="{DB970BDB-8FF0-4301-A607-36E0FAC184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November 27, 2012</a:t>
            </a:r>
            <a:endParaRPr lang="en-US"/>
          </a:p>
        </p:txBody>
      </p:sp>
      <p:sp>
        <p:nvSpPr>
          <p:cNvPr id="4" name="Footer Placeholder 3"/>
          <p:cNvSpPr>
            <a:spLocks noGrp="1"/>
          </p:cNvSpPr>
          <p:nvPr>
            <p:ph type="ftr" sz="quarter" idx="11"/>
          </p:nvPr>
        </p:nvSpPr>
        <p:spPr/>
        <p:txBody>
          <a:bodyPr/>
          <a:lstStyle/>
          <a:p>
            <a:r>
              <a:rPr lang="en-US" smtClean="0"/>
              <a:t>All Grantees Meeting 2012</a:t>
            </a:r>
            <a:endParaRPr lang="en-US"/>
          </a:p>
        </p:txBody>
      </p:sp>
      <p:sp>
        <p:nvSpPr>
          <p:cNvPr id="5" name="Slide Number Placeholder 4"/>
          <p:cNvSpPr>
            <a:spLocks noGrp="1"/>
          </p:cNvSpPr>
          <p:nvPr>
            <p:ph type="sldNum" sz="quarter" idx="12"/>
          </p:nvPr>
        </p:nvSpPr>
        <p:spPr/>
        <p:txBody>
          <a:bodyPr/>
          <a:lstStyle/>
          <a:p>
            <a:fld id="{DB970BDB-8FF0-4301-A607-36E0FAC184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November 27, 2012</a:t>
            </a:r>
            <a:endParaRPr lang="en-US"/>
          </a:p>
        </p:txBody>
      </p:sp>
      <p:sp>
        <p:nvSpPr>
          <p:cNvPr id="3" name="Footer Placeholder 2"/>
          <p:cNvSpPr>
            <a:spLocks noGrp="1"/>
          </p:cNvSpPr>
          <p:nvPr>
            <p:ph type="ftr" sz="quarter" idx="11"/>
          </p:nvPr>
        </p:nvSpPr>
        <p:spPr/>
        <p:txBody>
          <a:bodyPr/>
          <a:lstStyle/>
          <a:p>
            <a:r>
              <a:rPr lang="en-US" smtClean="0"/>
              <a:t>All Grantees Meeting 2012</a:t>
            </a:r>
            <a:endParaRPr lang="en-US"/>
          </a:p>
        </p:txBody>
      </p:sp>
      <p:sp>
        <p:nvSpPr>
          <p:cNvPr id="4" name="Slide Number Placeholder 3"/>
          <p:cNvSpPr>
            <a:spLocks noGrp="1"/>
          </p:cNvSpPr>
          <p:nvPr>
            <p:ph type="sldNum" sz="quarter" idx="12"/>
          </p:nvPr>
        </p:nvSpPr>
        <p:spPr/>
        <p:txBody>
          <a:bodyPr/>
          <a:lstStyle/>
          <a:p>
            <a:fld id="{DB970BDB-8FF0-4301-A607-36E0FAC184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November 27, 2012</a:t>
            </a:r>
            <a:endParaRPr lang="en-US"/>
          </a:p>
        </p:txBody>
      </p:sp>
      <p:sp>
        <p:nvSpPr>
          <p:cNvPr id="6" name="Footer Placeholder 5"/>
          <p:cNvSpPr>
            <a:spLocks noGrp="1"/>
          </p:cNvSpPr>
          <p:nvPr>
            <p:ph type="ftr" sz="quarter" idx="11"/>
          </p:nvPr>
        </p:nvSpPr>
        <p:spPr/>
        <p:txBody>
          <a:bodyPr/>
          <a:lstStyle/>
          <a:p>
            <a:r>
              <a:rPr lang="en-US" smtClean="0"/>
              <a:t>All Grantees Meeting 2012</a:t>
            </a:r>
            <a:endParaRPr lang="en-US"/>
          </a:p>
        </p:txBody>
      </p:sp>
      <p:sp>
        <p:nvSpPr>
          <p:cNvPr id="7" name="Slide Number Placeholder 6"/>
          <p:cNvSpPr>
            <a:spLocks noGrp="1"/>
          </p:cNvSpPr>
          <p:nvPr>
            <p:ph type="sldNum" sz="quarter" idx="12"/>
          </p:nvPr>
        </p:nvSpPr>
        <p:spPr/>
        <p:txBody>
          <a:bodyPr/>
          <a:lstStyle/>
          <a:p>
            <a:fld id="{DB970BDB-8FF0-4301-A607-36E0FAC18416}"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r>
              <a:rPr lang="en-US" smtClean="0"/>
              <a:t>November 27, 2012</a:t>
            </a:r>
            <a:endParaRPr lang="en-US"/>
          </a:p>
        </p:txBody>
      </p:sp>
      <p:sp>
        <p:nvSpPr>
          <p:cNvPr id="6" name="Footer Placeholder 5"/>
          <p:cNvSpPr>
            <a:spLocks noGrp="1"/>
          </p:cNvSpPr>
          <p:nvPr>
            <p:ph type="ftr" sz="quarter" idx="11"/>
          </p:nvPr>
        </p:nvSpPr>
        <p:spPr/>
        <p:txBody>
          <a:bodyPr/>
          <a:lstStyle/>
          <a:p>
            <a:r>
              <a:rPr lang="en-US" smtClean="0"/>
              <a:t>All Grantees Meeting 2012</a:t>
            </a:r>
            <a:endParaRPr lang="en-US"/>
          </a:p>
        </p:txBody>
      </p:sp>
      <p:sp>
        <p:nvSpPr>
          <p:cNvPr id="7" name="Slide Number Placeholder 6"/>
          <p:cNvSpPr>
            <a:spLocks noGrp="1"/>
          </p:cNvSpPr>
          <p:nvPr>
            <p:ph type="sldNum" sz="quarter" idx="12"/>
          </p:nvPr>
        </p:nvSpPr>
        <p:spPr/>
        <p:txBody>
          <a:bodyPr/>
          <a:lstStyle/>
          <a:p>
            <a:fld id="{DB970BDB-8FF0-4301-A607-36E0FAC18416}"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r>
              <a:rPr lang="en-US" smtClean="0"/>
              <a:t>November 27, 2012</a:t>
            </a:r>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r>
              <a:rPr lang="en-US" dirty="0" smtClean="0"/>
              <a:t>All Grantees Meeting 2012</a:t>
            </a:r>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DB970BDB-8FF0-4301-A607-36E0FAC1841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spcAft>
          <a:spcPts val="600"/>
        </a:spcAft>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spcAft>
          <a:spcPts val="600"/>
        </a:spcAft>
        <a:buClr>
          <a:schemeClr val="accent1">
            <a:lumMod val="60000"/>
            <a:lumOff val="40000"/>
          </a:schemeClr>
        </a:buClr>
        <a:buFontTx/>
        <a:buChar char="–"/>
        <a:defRPr sz="2000" kern="1200">
          <a:solidFill>
            <a:schemeClr val="tx1"/>
          </a:solidFill>
          <a:latin typeface="+mn-lt"/>
          <a:ea typeface="+mn-ea"/>
          <a:cs typeface="+mn-cs"/>
        </a:defRPr>
      </a:lvl2pPr>
      <a:lvl3pPr marL="914400" indent="-228600" algn="l" defTabSz="914400" rtl="0" eaLnBrk="1" latinLnBrk="0" hangingPunct="1">
        <a:spcBef>
          <a:spcPct val="20000"/>
        </a:spcBef>
        <a:spcAft>
          <a:spcPts val="600"/>
        </a:spcAft>
        <a:buClr>
          <a:schemeClr val="accent2"/>
        </a:buClr>
        <a:buFontTx/>
        <a:buChar char="–"/>
        <a:defRPr sz="2000" kern="1200">
          <a:solidFill>
            <a:schemeClr val="tx2"/>
          </a:solidFill>
          <a:latin typeface="+mn-lt"/>
          <a:ea typeface="+mn-ea"/>
          <a:cs typeface="+mn-cs"/>
        </a:defRPr>
      </a:lvl3pPr>
      <a:lvl4pPr marL="1188720" indent="-228600" algn="l" defTabSz="914400" rtl="0" eaLnBrk="1" latinLnBrk="0" hangingPunct="1">
        <a:spcBef>
          <a:spcPct val="20000"/>
        </a:spcBef>
        <a:spcAft>
          <a:spcPts val="600"/>
        </a:spcAft>
        <a:buClr>
          <a:schemeClr val="accent3"/>
        </a:buClr>
        <a:buFontTx/>
        <a:buChar char="–"/>
        <a:defRPr sz="1800" kern="1200">
          <a:solidFill>
            <a:schemeClr val="tx1"/>
          </a:solidFill>
          <a:latin typeface="+mn-lt"/>
          <a:ea typeface="+mn-ea"/>
          <a:cs typeface="+mn-cs"/>
        </a:defRPr>
      </a:lvl4pPr>
      <a:lvl5pPr marL="1463040" indent="-228600" algn="l" defTabSz="914400" rtl="0" eaLnBrk="1" latinLnBrk="0" hangingPunct="1">
        <a:spcBef>
          <a:spcPct val="20000"/>
        </a:spcBef>
        <a:spcAft>
          <a:spcPts val="600"/>
        </a:spcAft>
        <a:buClr>
          <a:schemeClr val="accent4"/>
        </a:buClr>
        <a:buFontTx/>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Meet the CHAC</a:t>
            </a:r>
            <a:endParaRPr lang="en-US" dirty="0"/>
          </a:p>
        </p:txBody>
      </p:sp>
      <p:sp>
        <p:nvSpPr>
          <p:cNvPr id="3" name="Subtitle 2"/>
          <p:cNvSpPr>
            <a:spLocks noGrp="1"/>
          </p:cNvSpPr>
          <p:nvPr>
            <p:ph type="subTitle" idx="1"/>
          </p:nvPr>
        </p:nvSpPr>
        <p:spPr/>
        <p:txBody>
          <a:bodyPr>
            <a:normAutofit lnSpcReduction="10000"/>
          </a:bodyPr>
          <a:lstStyle/>
          <a:p>
            <a:r>
              <a:rPr lang="en-US" dirty="0" smtClean="0"/>
              <a:t>CDC/HRSA Advisory Committee on HIV, Viral Hepatitis and STD Prevention and Treatment</a:t>
            </a:r>
            <a:endParaRPr lang="en-US" dirty="0"/>
          </a:p>
        </p:txBody>
      </p:sp>
    </p:spTree>
    <p:extLst>
      <p:ext uri="{BB962C8B-B14F-4D97-AF65-F5344CB8AC3E}">
        <p14:creationId xmlns:p14="http://schemas.microsoft.com/office/powerpoint/2010/main" xmlns="" val="423319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CHAC’s Areas of Focus 2011-2012</a:t>
            </a:r>
            <a:endParaRPr lang="en-US" dirty="0"/>
          </a:p>
        </p:txBody>
      </p:sp>
      <p:sp>
        <p:nvSpPr>
          <p:cNvPr id="3" name="Content Placeholder 2"/>
          <p:cNvSpPr>
            <a:spLocks noGrp="1"/>
          </p:cNvSpPr>
          <p:nvPr>
            <p:ph idx="1"/>
          </p:nvPr>
        </p:nvSpPr>
        <p:spPr/>
        <p:txBody>
          <a:bodyPr>
            <a:normAutofit/>
          </a:bodyPr>
          <a:lstStyle/>
          <a:p>
            <a:pPr>
              <a:spcAft>
                <a:spcPts val="1000"/>
              </a:spcAft>
            </a:pPr>
            <a:r>
              <a:rPr lang="en-US" sz="3000" dirty="0" smtClean="0"/>
              <a:t>Sexual Health Approach</a:t>
            </a:r>
          </a:p>
          <a:p>
            <a:pPr>
              <a:spcAft>
                <a:spcPts val="1000"/>
              </a:spcAft>
            </a:pPr>
            <a:r>
              <a:rPr lang="en-US" sz="3000" dirty="0"/>
              <a:t>HIV Disclosure and Liaison with the Presidential Advisory Council on HIV/AIDS</a:t>
            </a:r>
          </a:p>
          <a:p>
            <a:pPr>
              <a:spcAft>
                <a:spcPts val="1000"/>
              </a:spcAft>
            </a:pPr>
            <a:r>
              <a:rPr lang="en-US" sz="3000" dirty="0" smtClean="0"/>
              <a:t>Viral Hepatitis</a:t>
            </a:r>
          </a:p>
          <a:p>
            <a:pPr>
              <a:spcAft>
                <a:spcPts val="1000"/>
              </a:spcAft>
            </a:pPr>
            <a:r>
              <a:rPr lang="en-US" sz="3000" dirty="0" smtClean="0"/>
              <a:t>Ryan White Reauthorization</a:t>
            </a:r>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10</a:t>
            </a:fld>
            <a:endParaRPr lang="en-US"/>
          </a:p>
        </p:txBody>
      </p:sp>
    </p:spTree>
    <p:extLst>
      <p:ext uri="{BB962C8B-B14F-4D97-AF65-F5344CB8AC3E}">
        <p14:creationId xmlns:p14="http://schemas.microsoft.com/office/powerpoint/2010/main" xmlns="" val="1879700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CHAC Activities on Sexual Health</a:t>
            </a:r>
            <a:endParaRPr lang="en-US" dirty="0"/>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11</a:t>
            </a:fld>
            <a:endParaRPr lang="en-US"/>
          </a:p>
        </p:txBody>
      </p:sp>
    </p:spTree>
    <p:extLst>
      <p:ext uri="{BB962C8B-B14F-4D97-AF65-F5344CB8AC3E}">
        <p14:creationId xmlns:p14="http://schemas.microsoft.com/office/powerpoint/2010/main" xmlns="" val="2024683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rmAutofit fontScale="92500" lnSpcReduction="20000"/>
          </a:bodyPr>
          <a:lstStyle/>
          <a:p>
            <a:r>
              <a:rPr lang="en-US" sz="2200" b="1" dirty="0"/>
              <a:t>High population burden of STDs, HIV and other sexual health problems</a:t>
            </a:r>
          </a:p>
          <a:p>
            <a:pPr lvl="1"/>
            <a:r>
              <a:rPr lang="en-US" dirty="0"/>
              <a:t>19 million STI each year—almost half among persons 15-24 </a:t>
            </a:r>
          </a:p>
          <a:p>
            <a:pPr lvl="1"/>
            <a:r>
              <a:rPr lang="en-US" dirty="0"/>
              <a:t>25% adolescent F infected with at least one STD</a:t>
            </a:r>
          </a:p>
          <a:p>
            <a:pPr lvl="1"/>
            <a:r>
              <a:rPr lang="en-US" dirty="0"/>
              <a:t>Estimated 1.1 million Americans living with HIV, approximately 50,000 new infections/year</a:t>
            </a:r>
          </a:p>
          <a:p>
            <a:pPr lvl="1"/>
            <a:r>
              <a:rPr lang="en-US" dirty="0"/>
              <a:t>Nearly 50% of all pregnancies in the U.S. are unintended</a:t>
            </a:r>
          </a:p>
          <a:p>
            <a:pPr lvl="1"/>
            <a:r>
              <a:rPr lang="en-US" dirty="0"/>
              <a:t>11% of women and 2% of men aged 18-44 years  reported experiencing forced sex at some time in their lives</a:t>
            </a:r>
          </a:p>
          <a:p>
            <a:pPr lvl="1"/>
            <a:r>
              <a:rPr lang="en-US" dirty="0"/>
              <a:t>20%-25% of women in college reported experiencing an attempted or completed rape in college</a:t>
            </a:r>
          </a:p>
          <a:p>
            <a:pPr marL="365760" lvl="1" indent="0">
              <a:buNone/>
            </a:pPr>
            <a:endParaRPr lang="en-US" sz="600" dirty="0"/>
          </a:p>
          <a:p>
            <a:pPr lvl="1"/>
            <a:endParaRPr lang="en-US" sz="600" dirty="0"/>
          </a:p>
          <a:p>
            <a:r>
              <a:rPr lang="en-US" sz="2200" b="1" dirty="0"/>
              <a:t>Cost of STDs, including HIV, estimated at $15.9 billion per year</a:t>
            </a:r>
          </a:p>
          <a:p>
            <a:endParaRPr lang="en-US" dirty="0"/>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12</a:t>
            </a:fld>
            <a:endParaRPr lang="en-US" dirty="0"/>
          </a:p>
        </p:txBody>
      </p:sp>
      <p:sp>
        <p:nvSpPr>
          <p:cNvPr id="6" name="Title 5"/>
          <p:cNvSpPr>
            <a:spLocks noGrp="1"/>
          </p:cNvSpPr>
          <p:nvPr>
            <p:ph type="title"/>
          </p:nvPr>
        </p:nvSpPr>
        <p:spPr/>
        <p:txBody>
          <a:bodyPr>
            <a:normAutofit/>
          </a:bodyPr>
          <a:lstStyle/>
          <a:p>
            <a:r>
              <a:rPr lang="en-US" dirty="0"/>
              <a:t>2012: Sexual Health: Why Now?</a:t>
            </a:r>
          </a:p>
        </p:txBody>
      </p:sp>
    </p:spTree>
    <p:extLst>
      <p:ext uri="{BB962C8B-B14F-4D97-AF65-F5344CB8AC3E}">
        <p14:creationId xmlns:p14="http://schemas.microsoft.com/office/powerpoint/2010/main" xmlns="" val="2108148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648200"/>
          </a:xfrm>
        </p:spPr>
        <p:txBody>
          <a:bodyPr>
            <a:normAutofit fontScale="92500" lnSpcReduction="10000"/>
          </a:bodyPr>
          <a:lstStyle/>
          <a:p>
            <a:r>
              <a:rPr lang="en-US" dirty="0"/>
              <a:t>In the last two years, important policy documents have emphasized the importance of sexual health in improving the health of the country.</a:t>
            </a:r>
          </a:p>
          <a:p>
            <a:pPr lvl="1">
              <a:spcAft>
                <a:spcPts val="600"/>
              </a:spcAft>
            </a:pPr>
            <a:r>
              <a:rPr lang="en-US" dirty="0"/>
              <a:t>The </a:t>
            </a:r>
            <a:r>
              <a:rPr lang="en-US" dirty="0">
                <a:solidFill>
                  <a:schemeClr val="accent2">
                    <a:lumMod val="40000"/>
                    <a:lumOff val="60000"/>
                  </a:schemeClr>
                </a:solidFill>
              </a:rPr>
              <a:t>National HIV/AIDS </a:t>
            </a:r>
            <a:r>
              <a:rPr lang="en-US" dirty="0" smtClean="0">
                <a:solidFill>
                  <a:schemeClr val="accent2">
                    <a:lumMod val="40000"/>
                    <a:lumOff val="60000"/>
                  </a:schemeClr>
                </a:solidFill>
              </a:rPr>
              <a:t>Strategy</a:t>
            </a:r>
            <a:r>
              <a:rPr lang="en-US" dirty="0" smtClean="0"/>
              <a:t>: “opportunity </a:t>
            </a:r>
            <a:r>
              <a:rPr lang="en-US" dirty="0"/>
              <a:t>for working together to advance a public health approach to sexual health that includes HIV prevention as one component”.</a:t>
            </a:r>
          </a:p>
          <a:p>
            <a:pPr lvl="1">
              <a:spcAft>
                <a:spcPts val="600"/>
              </a:spcAft>
            </a:pPr>
            <a:r>
              <a:rPr lang="en-US" dirty="0"/>
              <a:t>The </a:t>
            </a:r>
            <a:r>
              <a:rPr lang="en-US" dirty="0">
                <a:solidFill>
                  <a:schemeClr val="accent2">
                    <a:lumMod val="40000"/>
                    <a:lumOff val="60000"/>
                  </a:schemeClr>
                </a:solidFill>
              </a:rPr>
              <a:t>Affordable Care Act </a:t>
            </a:r>
            <a:r>
              <a:rPr lang="en-US" dirty="0"/>
              <a:t>aims to expand the use of evidence-based prevention services, including those related to sexual health. </a:t>
            </a:r>
            <a:endParaRPr lang="en-US" dirty="0" smtClean="0"/>
          </a:p>
          <a:p>
            <a:pPr lvl="1">
              <a:spcAft>
                <a:spcPts val="600"/>
              </a:spcAft>
            </a:pPr>
            <a:r>
              <a:rPr lang="en-US" dirty="0" smtClean="0">
                <a:solidFill>
                  <a:schemeClr val="accent2">
                    <a:lumMod val="40000"/>
                    <a:lumOff val="60000"/>
                  </a:schemeClr>
                </a:solidFill>
              </a:rPr>
              <a:t>Healthy </a:t>
            </a:r>
            <a:r>
              <a:rPr lang="en-US" dirty="0">
                <a:solidFill>
                  <a:schemeClr val="accent2">
                    <a:lumMod val="40000"/>
                    <a:lumOff val="60000"/>
                  </a:schemeClr>
                </a:solidFill>
              </a:rPr>
              <a:t>People 2020 </a:t>
            </a:r>
            <a:r>
              <a:rPr lang="en-US" dirty="0"/>
              <a:t>included “Reproductive and Sexual Health” as one of 12 high-priority health topics.</a:t>
            </a:r>
          </a:p>
          <a:p>
            <a:pPr lvl="1"/>
            <a:r>
              <a:rPr lang="en-US" dirty="0"/>
              <a:t>The </a:t>
            </a:r>
            <a:r>
              <a:rPr lang="en-US" dirty="0">
                <a:solidFill>
                  <a:schemeClr val="accent2">
                    <a:lumMod val="40000"/>
                    <a:lumOff val="60000"/>
                  </a:schemeClr>
                </a:solidFill>
              </a:rPr>
              <a:t>National Prevention Strategy</a:t>
            </a:r>
            <a:r>
              <a:rPr lang="en-US" dirty="0"/>
              <a:t>—with a vision to move “the nation from a focus on sickness and disease to one based on prevention and wellness”—also designated “Reproductive and Sexual Health” as one of its top seven targeted priorities.</a:t>
            </a:r>
          </a:p>
          <a:p>
            <a:endParaRPr lang="en-US" dirty="0"/>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13</a:t>
            </a:fld>
            <a:endParaRPr lang="en-US" dirty="0"/>
          </a:p>
        </p:txBody>
      </p:sp>
      <p:sp>
        <p:nvSpPr>
          <p:cNvPr id="6" name="Title 5"/>
          <p:cNvSpPr>
            <a:spLocks noGrp="1"/>
          </p:cNvSpPr>
          <p:nvPr>
            <p:ph type="title"/>
          </p:nvPr>
        </p:nvSpPr>
        <p:spPr/>
        <p:txBody>
          <a:bodyPr>
            <a:normAutofit/>
          </a:bodyPr>
          <a:lstStyle/>
          <a:p>
            <a:r>
              <a:rPr lang="en-US" dirty="0" smtClean="0"/>
              <a:t>The National Shift</a:t>
            </a:r>
            <a:endParaRPr lang="en-US" dirty="0"/>
          </a:p>
        </p:txBody>
      </p:sp>
    </p:spTree>
    <p:extLst>
      <p:ext uri="{BB962C8B-B14F-4D97-AF65-F5344CB8AC3E}">
        <p14:creationId xmlns:p14="http://schemas.microsoft.com/office/powerpoint/2010/main" xmlns="" val="3020177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14</a:t>
            </a:fld>
            <a:endParaRPr lang="en-US" dirty="0"/>
          </a:p>
        </p:txBody>
      </p:sp>
      <p:sp>
        <p:nvSpPr>
          <p:cNvPr id="6" name="Title 5"/>
          <p:cNvSpPr>
            <a:spLocks noGrp="1"/>
          </p:cNvSpPr>
          <p:nvPr>
            <p:ph type="title"/>
          </p:nvPr>
        </p:nvSpPr>
        <p:spPr>
          <a:xfrm>
            <a:off x="495300" y="15240"/>
            <a:ext cx="8229600" cy="1143000"/>
          </a:xfrm>
        </p:spPr>
        <p:txBody>
          <a:bodyPr/>
          <a:lstStyle/>
          <a:p>
            <a:r>
              <a:rPr lang="en-US" dirty="0" smtClean="0"/>
              <a:t>A Sexual Health Framework:</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219200"/>
            <a:ext cx="5715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79866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Health Activities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0972167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15</a:t>
            </a:fld>
            <a:endParaRPr lang="en-US"/>
          </a:p>
        </p:txBody>
      </p:sp>
    </p:spTree>
    <p:extLst>
      <p:ext uri="{BB962C8B-B14F-4D97-AF65-F5344CB8AC3E}">
        <p14:creationId xmlns:p14="http://schemas.microsoft.com/office/powerpoint/2010/main" xmlns="" val="3329246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Health Definition</a:t>
            </a:r>
            <a:endParaRPr lang="en-US" dirty="0"/>
          </a:p>
        </p:txBody>
      </p:sp>
      <p:sp>
        <p:nvSpPr>
          <p:cNvPr id="3" name="Content Placeholder 2"/>
          <p:cNvSpPr>
            <a:spLocks noGrp="1"/>
          </p:cNvSpPr>
          <p:nvPr>
            <p:ph idx="1"/>
          </p:nvPr>
        </p:nvSpPr>
        <p:spPr>
          <a:xfrm>
            <a:off x="457200" y="1447800"/>
            <a:ext cx="8229600" cy="4953000"/>
          </a:xfrm>
        </p:spPr>
        <p:txBody>
          <a:bodyPr>
            <a:noAutofit/>
          </a:bodyPr>
          <a:lstStyle/>
          <a:p>
            <a:r>
              <a:rPr lang="en-US" sz="2000" i="1" dirty="0" smtClean="0"/>
              <a:t>Sexual </a:t>
            </a:r>
            <a:r>
              <a:rPr lang="en-US" sz="2000" i="1" dirty="0"/>
              <a:t>health is a state of wellbeing in relation to sexuality across the lifespan that   involves physical, emotional, mental, social, and spiritual dimensions. </a:t>
            </a:r>
            <a:endParaRPr lang="en-US" sz="2000" dirty="0"/>
          </a:p>
          <a:p>
            <a:r>
              <a:rPr lang="en-US" sz="2000" i="1" dirty="0" smtClean="0"/>
              <a:t>Sexual </a:t>
            </a:r>
            <a:r>
              <a:rPr lang="en-US" sz="2000" i="1" dirty="0"/>
              <a:t>health is an inextricable element of human health and is based on a positive, equitable, and respectful approach to sexuality, relationships, and reproduction, that is free of coercion, fear, discrimination, stigma, same, and violence.</a:t>
            </a:r>
            <a:endParaRPr lang="en-US" sz="2000" dirty="0"/>
          </a:p>
          <a:p>
            <a:r>
              <a:rPr lang="en-US" sz="2000" i="1" dirty="0" smtClean="0"/>
              <a:t>It </a:t>
            </a:r>
            <a:r>
              <a:rPr lang="en-US" sz="2000" i="1" dirty="0"/>
              <a:t>includes: the ability to understand the benefits, risks, and responsibilities of sexual behavior; the prevention of disease and other adverse outcomes; and the possibility of fulfilling sexual relationships.  </a:t>
            </a:r>
            <a:endParaRPr lang="en-US" sz="2000" dirty="0"/>
          </a:p>
          <a:p>
            <a:r>
              <a:rPr lang="en-US" sz="2000" i="1" dirty="0" smtClean="0"/>
              <a:t>Sexual </a:t>
            </a:r>
            <a:r>
              <a:rPr lang="en-US" sz="2000" i="1" dirty="0"/>
              <a:t>health is impacted by socioeconomic and cultural contexts-including policies, practices, and services-that support healthy outcomes for individuals, families, and their communities</a:t>
            </a:r>
            <a:endParaRPr lang="en-US" sz="2000" dirty="0"/>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16</a:t>
            </a:fld>
            <a:endParaRPr lang="en-US"/>
          </a:p>
        </p:txBody>
      </p:sp>
    </p:spTree>
    <p:extLst>
      <p:ext uri="{BB962C8B-B14F-4D97-AF65-F5344CB8AC3E}">
        <p14:creationId xmlns:p14="http://schemas.microsoft.com/office/powerpoint/2010/main" xmlns="" val="2184023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CHAC Activities on HIV Disclosure</a:t>
            </a:r>
            <a:endParaRPr lang="en-US" dirty="0"/>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17</a:t>
            </a:fld>
            <a:endParaRPr lang="en-US"/>
          </a:p>
        </p:txBody>
      </p:sp>
    </p:spTree>
    <p:extLst>
      <p:ext uri="{BB962C8B-B14F-4D97-AF65-F5344CB8AC3E}">
        <p14:creationId xmlns:p14="http://schemas.microsoft.com/office/powerpoint/2010/main" xmlns="" val="1016844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Activities</a:t>
            </a:r>
            <a:endParaRPr lang="en-US" dirty="0"/>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18</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9029732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026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a:bodyPr>
          <a:lstStyle/>
          <a:p>
            <a:r>
              <a:rPr lang="en-US" dirty="0">
                <a:ea typeface="ＭＳ Ｐゴシック" pitchFamily="-111" charset="-128"/>
                <a:cs typeface="ＭＳ Ｐゴシック" pitchFamily="31" charset="-128"/>
              </a:rPr>
              <a:t>The Federal Implementation Plan put forth the following directives for PACHA and </a:t>
            </a:r>
            <a:r>
              <a:rPr lang="en-US" dirty="0" smtClean="0">
                <a:ea typeface="ＭＳ Ｐゴシック" pitchFamily="-111" charset="-128"/>
                <a:cs typeface="ＭＳ Ｐゴシック" pitchFamily="31" charset="-128"/>
              </a:rPr>
              <a:t>CDC/HRSA Advisory Committee on HIV, Viral Hepatitis and STD Prevention and Care: </a:t>
            </a:r>
            <a:endParaRPr lang="en-US" dirty="0">
              <a:ea typeface="ＭＳ Ｐゴシック" pitchFamily="-111" charset="-128"/>
              <a:cs typeface="ＭＳ Ｐゴシック" pitchFamily="31" charset="-128"/>
            </a:endParaRPr>
          </a:p>
          <a:p>
            <a:pPr lvl="1"/>
            <a:r>
              <a:rPr lang="en-US" b="1" dirty="0" smtClean="0">
                <a:ea typeface="ＭＳ Ｐゴシック" pitchFamily="-111" charset="-128"/>
                <a:cs typeface="ＭＳ Ｐゴシック" pitchFamily="31" charset="-128"/>
              </a:rPr>
              <a:t>PACHA </a:t>
            </a:r>
            <a:r>
              <a:rPr lang="en-US" b="1" dirty="0">
                <a:ea typeface="ＭＳ Ｐゴシック" pitchFamily="-111" charset="-128"/>
                <a:cs typeface="ＭＳ Ｐゴシック" pitchFamily="31" charset="-128"/>
              </a:rPr>
              <a:t>will be tasked with developing recommendations for ways to promote and normalize safe and voluntary disclosure of HIV status in various contexts and circumstances</a:t>
            </a:r>
            <a:r>
              <a:rPr lang="en-US" b="1" dirty="0" smtClean="0">
                <a:ea typeface="ＭＳ Ｐゴシック" pitchFamily="-111" charset="-128"/>
                <a:cs typeface="ＭＳ Ｐゴシック" pitchFamily="31" charset="-128"/>
              </a:rPr>
              <a:t>.</a:t>
            </a:r>
          </a:p>
          <a:p>
            <a:pPr lvl="1"/>
            <a:endParaRPr lang="en-US" b="1" dirty="0">
              <a:ea typeface="ＭＳ Ｐゴシック" pitchFamily="-111" charset="-128"/>
              <a:cs typeface="ＭＳ Ｐゴシック" pitchFamily="31" charset="-128"/>
            </a:endParaRPr>
          </a:p>
          <a:p>
            <a:pPr lvl="1"/>
            <a:r>
              <a:rPr lang="en-US" b="1" dirty="0" smtClean="0">
                <a:ea typeface="ＭＳ Ｐゴシック" pitchFamily="-111" charset="-128"/>
                <a:cs typeface="ＭＳ Ｐゴシック" pitchFamily="31" charset="-128"/>
              </a:rPr>
              <a:t>CHAC </a:t>
            </a:r>
            <a:r>
              <a:rPr lang="en-US" b="1" dirty="0">
                <a:ea typeface="ＭＳ Ｐゴシック" pitchFamily="-111" charset="-128"/>
                <a:cs typeface="ＭＳ Ｐゴシック" pitchFamily="31" charset="-128"/>
              </a:rPr>
              <a:t>will solicit public input and make recommendations for normalizing and promoting individuals’ safe, voluntary disclosure of their HIV status. HRSA will publish the recommendations. </a:t>
            </a:r>
          </a:p>
          <a:p>
            <a:endParaRPr lang="en-US" dirty="0"/>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19</a:t>
            </a:fld>
            <a:endParaRPr lang="en-US" dirty="0"/>
          </a:p>
        </p:txBody>
      </p:sp>
      <p:sp>
        <p:nvSpPr>
          <p:cNvPr id="6" name="Title 5"/>
          <p:cNvSpPr>
            <a:spLocks noGrp="1"/>
          </p:cNvSpPr>
          <p:nvPr>
            <p:ph type="title"/>
          </p:nvPr>
        </p:nvSpPr>
        <p:spPr/>
        <p:txBody>
          <a:bodyPr/>
          <a:lstStyle/>
          <a:p>
            <a:r>
              <a:rPr lang="en-US" dirty="0" smtClean="0"/>
              <a:t>National HIV/AIDS Strategy</a:t>
            </a:r>
            <a:endParaRPr lang="en-US" dirty="0"/>
          </a:p>
        </p:txBody>
      </p:sp>
    </p:spTree>
    <p:extLst>
      <p:ext uri="{BB962C8B-B14F-4D97-AF65-F5344CB8AC3E}">
        <p14:creationId xmlns:p14="http://schemas.microsoft.com/office/powerpoint/2010/main" xmlns="" val="1480079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62200" y="228600"/>
            <a:ext cx="6477000" cy="6400800"/>
          </a:xfrm>
        </p:spPr>
        <p:txBody>
          <a:bodyPr>
            <a:normAutofit fontScale="47500" lnSpcReduction="20000"/>
          </a:bodyPr>
          <a:lstStyle/>
          <a:p>
            <a:pPr marL="0" indent="0">
              <a:spcBef>
                <a:spcPts val="0"/>
              </a:spcBef>
              <a:spcAft>
                <a:spcPts val="0"/>
              </a:spcAft>
              <a:buNone/>
            </a:pPr>
            <a:r>
              <a:rPr lang="en-US" sz="3400" b="1" dirty="0" smtClean="0"/>
              <a:t>Antigone </a:t>
            </a:r>
            <a:r>
              <a:rPr lang="en-US" sz="3400" b="1" dirty="0"/>
              <a:t>Dempsey, MEd</a:t>
            </a:r>
          </a:p>
          <a:p>
            <a:pPr marL="0" indent="0">
              <a:spcBef>
                <a:spcPts val="0"/>
              </a:spcBef>
              <a:spcAft>
                <a:spcPts val="0"/>
              </a:spcAft>
              <a:buNone/>
              <a:tabLst>
                <a:tab pos="285750" algn="l"/>
              </a:tabLst>
            </a:pPr>
            <a:r>
              <a:rPr lang="en-US" sz="3400" dirty="0" smtClean="0"/>
              <a:t>HIV </a:t>
            </a:r>
            <a:r>
              <a:rPr lang="en-US" sz="3400" dirty="0"/>
              <a:t>and Sexual Health Lead</a:t>
            </a:r>
          </a:p>
          <a:p>
            <a:pPr marL="0" indent="0">
              <a:spcBef>
                <a:spcPts val="0"/>
              </a:spcBef>
              <a:spcAft>
                <a:spcPts val="0"/>
              </a:spcAft>
              <a:buNone/>
              <a:tabLst>
                <a:tab pos="285750" algn="l"/>
              </a:tabLst>
            </a:pPr>
            <a:r>
              <a:rPr lang="en-US" sz="3400" dirty="0" smtClean="0"/>
              <a:t>Altarum </a:t>
            </a:r>
            <a:r>
              <a:rPr lang="en-US" sz="3400" dirty="0"/>
              <a:t>Institute</a:t>
            </a:r>
          </a:p>
          <a:p>
            <a:pPr marL="0" indent="0">
              <a:spcBef>
                <a:spcPts val="0"/>
              </a:spcBef>
              <a:spcAft>
                <a:spcPts val="0"/>
              </a:spcAft>
              <a:buNone/>
              <a:tabLst>
                <a:tab pos="285750" algn="l"/>
              </a:tabLst>
            </a:pPr>
            <a:r>
              <a:rPr lang="en-US" sz="3400" dirty="0" smtClean="0">
                <a:solidFill>
                  <a:schemeClr val="accent2">
                    <a:lumMod val="40000"/>
                    <a:lumOff val="60000"/>
                  </a:schemeClr>
                </a:solidFill>
              </a:rPr>
              <a:t>antigone.dempsey@altarum.org</a:t>
            </a:r>
            <a:endParaRPr lang="en-US" sz="3400" dirty="0">
              <a:solidFill>
                <a:schemeClr val="accent2">
                  <a:lumMod val="40000"/>
                  <a:lumOff val="60000"/>
                </a:schemeClr>
              </a:solidFill>
            </a:endParaRPr>
          </a:p>
          <a:p>
            <a:pPr marL="0" indent="0">
              <a:spcBef>
                <a:spcPts val="0"/>
              </a:spcBef>
              <a:spcAft>
                <a:spcPts val="0"/>
              </a:spcAft>
              <a:buNone/>
              <a:tabLst>
                <a:tab pos="285750" algn="l"/>
              </a:tabLst>
            </a:pPr>
            <a:r>
              <a:rPr lang="en-US" sz="3400" dirty="0" smtClean="0"/>
              <a:t>Twitter</a:t>
            </a:r>
            <a:r>
              <a:rPr lang="en-US" sz="3400" dirty="0"/>
              <a:t>: @</a:t>
            </a:r>
            <a:r>
              <a:rPr lang="en-US" sz="3400" dirty="0" err="1"/>
              <a:t>antigonedempsey</a:t>
            </a:r>
            <a:endParaRPr lang="en-US" sz="3400" dirty="0"/>
          </a:p>
          <a:p>
            <a:pPr marL="0" indent="0">
              <a:spcBef>
                <a:spcPts val="0"/>
              </a:spcBef>
              <a:spcAft>
                <a:spcPts val="0"/>
              </a:spcAft>
              <a:buNone/>
            </a:pPr>
            <a:endParaRPr lang="en-US" sz="3400" b="1" dirty="0" smtClean="0"/>
          </a:p>
          <a:p>
            <a:pPr marL="0" indent="0">
              <a:spcBef>
                <a:spcPts val="0"/>
              </a:spcBef>
              <a:spcAft>
                <a:spcPts val="0"/>
              </a:spcAft>
              <a:buNone/>
            </a:pPr>
            <a:endParaRPr lang="en-US" sz="3400" b="1" dirty="0" smtClean="0"/>
          </a:p>
          <a:p>
            <a:pPr marL="0" indent="0">
              <a:spcBef>
                <a:spcPts val="0"/>
              </a:spcBef>
              <a:spcAft>
                <a:spcPts val="0"/>
              </a:spcAft>
              <a:buNone/>
            </a:pPr>
            <a:r>
              <a:rPr lang="en-US" sz="3400" b="1" dirty="0" smtClean="0"/>
              <a:t>Kathleen A. Clanon MD</a:t>
            </a:r>
          </a:p>
          <a:p>
            <a:pPr marL="0" indent="0">
              <a:spcBef>
                <a:spcPts val="0"/>
              </a:spcBef>
              <a:spcAft>
                <a:spcPts val="0"/>
              </a:spcAft>
              <a:buNone/>
            </a:pPr>
            <a:r>
              <a:rPr lang="en-US" sz="3400" dirty="0" smtClean="0"/>
              <a:t>Director</a:t>
            </a:r>
            <a:r>
              <a:rPr lang="en-US" sz="3400" dirty="0"/>
              <a:t>, Division of HIV Services</a:t>
            </a:r>
          </a:p>
          <a:p>
            <a:pPr marL="0" indent="0">
              <a:spcBef>
                <a:spcPts val="0"/>
              </a:spcBef>
              <a:spcAft>
                <a:spcPts val="0"/>
              </a:spcAft>
              <a:buNone/>
            </a:pPr>
            <a:r>
              <a:rPr lang="en-US" sz="3400" dirty="0"/>
              <a:t>Alameda County Medical Center</a:t>
            </a:r>
          </a:p>
          <a:p>
            <a:pPr marL="0" indent="0">
              <a:spcBef>
                <a:spcPts val="0"/>
              </a:spcBef>
              <a:spcAft>
                <a:spcPts val="0"/>
              </a:spcAft>
              <a:buNone/>
            </a:pPr>
            <a:r>
              <a:rPr lang="en-US" sz="3400" dirty="0" smtClean="0">
                <a:solidFill>
                  <a:schemeClr val="accent4">
                    <a:lumMod val="60000"/>
                    <a:lumOff val="40000"/>
                  </a:schemeClr>
                </a:solidFill>
              </a:rPr>
              <a:t>kclanon@jba-cht.com</a:t>
            </a:r>
            <a:endParaRPr lang="en-US" sz="3400" dirty="0">
              <a:solidFill>
                <a:schemeClr val="accent4">
                  <a:lumMod val="60000"/>
                  <a:lumOff val="40000"/>
                </a:schemeClr>
              </a:solidFill>
            </a:endParaRPr>
          </a:p>
          <a:p>
            <a:pPr marL="0" indent="0">
              <a:spcBef>
                <a:spcPts val="0"/>
              </a:spcBef>
              <a:spcAft>
                <a:spcPts val="0"/>
              </a:spcAft>
              <a:buNone/>
            </a:pPr>
            <a:endParaRPr lang="en-US" sz="3400" dirty="0" smtClean="0"/>
          </a:p>
          <a:p>
            <a:pPr marL="0" indent="0">
              <a:spcBef>
                <a:spcPts val="0"/>
              </a:spcBef>
              <a:spcAft>
                <a:spcPts val="0"/>
              </a:spcAft>
              <a:buNone/>
            </a:pPr>
            <a:endParaRPr lang="en-US" sz="3400" dirty="0"/>
          </a:p>
          <a:p>
            <a:pPr marL="0" indent="0">
              <a:spcBef>
                <a:spcPts val="0"/>
              </a:spcBef>
              <a:spcAft>
                <a:spcPts val="0"/>
              </a:spcAft>
              <a:buNone/>
            </a:pPr>
            <a:r>
              <a:rPr lang="en-US" sz="3400" b="1" dirty="0"/>
              <a:t>Ernest </a:t>
            </a:r>
            <a:r>
              <a:rPr lang="en-US" sz="3400" b="1" dirty="0" smtClean="0"/>
              <a:t>Hopkins</a:t>
            </a:r>
          </a:p>
          <a:p>
            <a:pPr marL="0" indent="0">
              <a:spcBef>
                <a:spcPts val="0"/>
              </a:spcBef>
              <a:spcAft>
                <a:spcPts val="0"/>
              </a:spcAft>
              <a:buNone/>
            </a:pPr>
            <a:r>
              <a:rPr lang="en-US" sz="3400" dirty="0"/>
              <a:t>Director of Federal Affairs</a:t>
            </a:r>
          </a:p>
          <a:p>
            <a:pPr marL="0" indent="0">
              <a:spcBef>
                <a:spcPts val="0"/>
              </a:spcBef>
              <a:spcAft>
                <a:spcPts val="0"/>
              </a:spcAft>
              <a:buNone/>
            </a:pPr>
            <a:r>
              <a:rPr lang="en-US" sz="3400" dirty="0"/>
              <a:t>San Francisco AIDS Foundation</a:t>
            </a:r>
          </a:p>
          <a:p>
            <a:pPr marL="0" indent="0">
              <a:spcBef>
                <a:spcPts val="0"/>
              </a:spcBef>
              <a:spcAft>
                <a:spcPts val="0"/>
              </a:spcAft>
              <a:buNone/>
            </a:pPr>
            <a:r>
              <a:rPr lang="en-US" sz="3400" dirty="0" smtClean="0">
                <a:solidFill>
                  <a:schemeClr val="accent4">
                    <a:lumMod val="60000"/>
                    <a:lumOff val="40000"/>
                  </a:schemeClr>
                </a:solidFill>
              </a:rPr>
              <a:t>ehopkins@sfaf.org</a:t>
            </a:r>
            <a:endParaRPr lang="en-US" sz="3400" dirty="0">
              <a:solidFill>
                <a:schemeClr val="accent4">
                  <a:lumMod val="60000"/>
                  <a:lumOff val="40000"/>
                </a:schemeClr>
              </a:solidFill>
            </a:endParaRPr>
          </a:p>
          <a:p>
            <a:pPr marL="0" indent="0">
              <a:spcBef>
                <a:spcPts val="0"/>
              </a:spcBef>
              <a:spcAft>
                <a:spcPts val="0"/>
              </a:spcAft>
              <a:buNone/>
            </a:pPr>
            <a:endParaRPr lang="en-US" sz="3400" b="1" dirty="0" smtClean="0"/>
          </a:p>
          <a:p>
            <a:pPr marL="0" indent="0">
              <a:spcBef>
                <a:spcPts val="0"/>
              </a:spcBef>
              <a:spcAft>
                <a:spcPts val="0"/>
              </a:spcAft>
              <a:buNone/>
            </a:pPr>
            <a:endParaRPr lang="en-US" sz="3400" b="1" dirty="0"/>
          </a:p>
          <a:p>
            <a:pPr marL="0" indent="0">
              <a:spcBef>
                <a:spcPts val="0"/>
              </a:spcBef>
              <a:spcAft>
                <a:spcPts val="0"/>
              </a:spcAft>
              <a:buNone/>
            </a:pPr>
            <a:r>
              <a:rPr lang="en-US" sz="3400" b="1" dirty="0" smtClean="0"/>
              <a:t>Steven </a:t>
            </a:r>
            <a:r>
              <a:rPr lang="en-US" sz="3400" b="1" dirty="0"/>
              <a:t>Johnson,</a:t>
            </a:r>
            <a:r>
              <a:rPr lang="en-US" sz="3400" dirty="0"/>
              <a:t> </a:t>
            </a:r>
            <a:r>
              <a:rPr lang="en-US" sz="3400" b="1" dirty="0" smtClean="0"/>
              <a:t>MD</a:t>
            </a:r>
            <a:r>
              <a:rPr lang="en-US" sz="3400" dirty="0" smtClean="0"/>
              <a:t> </a:t>
            </a:r>
          </a:p>
          <a:p>
            <a:pPr marL="0" indent="0">
              <a:spcBef>
                <a:spcPts val="0"/>
              </a:spcBef>
              <a:spcAft>
                <a:spcPts val="0"/>
              </a:spcAft>
              <a:buNone/>
            </a:pPr>
            <a:r>
              <a:rPr lang="en-US" sz="3400" dirty="0"/>
              <a:t>Professor of Medicine</a:t>
            </a:r>
          </a:p>
          <a:p>
            <a:pPr marL="0" indent="0">
              <a:spcBef>
                <a:spcPts val="0"/>
              </a:spcBef>
              <a:spcAft>
                <a:spcPts val="0"/>
              </a:spcAft>
              <a:buNone/>
            </a:pPr>
            <a:r>
              <a:rPr lang="en-US" sz="3400" dirty="0"/>
              <a:t>Division of Infectious Diseases</a:t>
            </a:r>
          </a:p>
          <a:p>
            <a:pPr marL="0" indent="0">
              <a:spcBef>
                <a:spcPts val="0"/>
              </a:spcBef>
              <a:spcAft>
                <a:spcPts val="0"/>
              </a:spcAft>
              <a:buNone/>
            </a:pPr>
            <a:r>
              <a:rPr lang="en-US" sz="3400" dirty="0" smtClean="0"/>
              <a:t>University </a:t>
            </a:r>
            <a:r>
              <a:rPr lang="en-US" sz="3400" dirty="0"/>
              <a:t>of Colorado School of Medicine</a:t>
            </a:r>
          </a:p>
          <a:p>
            <a:pPr marL="0" indent="0">
              <a:spcBef>
                <a:spcPts val="0"/>
              </a:spcBef>
              <a:spcAft>
                <a:spcPts val="0"/>
              </a:spcAft>
              <a:buNone/>
            </a:pPr>
            <a:r>
              <a:rPr lang="en-US" sz="3400" dirty="0" smtClean="0">
                <a:solidFill>
                  <a:schemeClr val="accent4">
                    <a:lumMod val="60000"/>
                    <a:lumOff val="40000"/>
                  </a:schemeClr>
                </a:solidFill>
              </a:rPr>
              <a:t>Steven.Johnson@ucdenver.edu</a:t>
            </a:r>
            <a:endParaRPr lang="en-US" sz="3400" dirty="0">
              <a:solidFill>
                <a:schemeClr val="accent4">
                  <a:lumMod val="60000"/>
                  <a:lumOff val="40000"/>
                </a:schemeClr>
              </a:solidFill>
            </a:endParaRPr>
          </a:p>
          <a:p>
            <a:pPr marL="0" indent="0">
              <a:spcBef>
                <a:spcPts val="0"/>
              </a:spcBef>
              <a:spcAft>
                <a:spcPts val="0"/>
              </a:spcAft>
              <a:buNone/>
            </a:pPr>
            <a:endParaRPr lang="en-US" sz="3400" b="1" dirty="0" smtClean="0"/>
          </a:p>
          <a:p>
            <a:pPr marL="0" indent="0">
              <a:spcBef>
                <a:spcPts val="0"/>
              </a:spcBef>
              <a:spcAft>
                <a:spcPts val="0"/>
              </a:spcAft>
              <a:buNone/>
            </a:pPr>
            <a:endParaRPr lang="en-US" sz="3400" b="1" dirty="0"/>
          </a:p>
          <a:p>
            <a:pPr marL="0" indent="0">
              <a:spcBef>
                <a:spcPts val="0"/>
              </a:spcBef>
              <a:spcAft>
                <a:spcPts val="0"/>
              </a:spcAft>
              <a:buNone/>
            </a:pPr>
            <a:r>
              <a:rPr lang="en-US" sz="3400" b="1" dirty="0" smtClean="0"/>
              <a:t>Kali Lindsey</a:t>
            </a:r>
          </a:p>
          <a:p>
            <a:pPr marL="0" indent="0">
              <a:spcBef>
                <a:spcPts val="0"/>
              </a:spcBef>
              <a:spcAft>
                <a:spcPts val="0"/>
              </a:spcAft>
              <a:buNone/>
            </a:pPr>
            <a:r>
              <a:rPr lang="en-US" sz="3400" dirty="0"/>
              <a:t>Director, Government Affairs &amp; Communications</a:t>
            </a:r>
          </a:p>
          <a:p>
            <a:pPr marL="0" indent="0">
              <a:spcBef>
                <a:spcPts val="0"/>
              </a:spcBef>
              <a:spcAft>
                <a:spcPts val="0"/>
              </a:spcAft>
              <a:buNone/>
            </a:pPr>
            <a:r>
              <a:rPr lang="en-US" sz="3400" dirty="0"/>
              <a:t>National Minority AIDS Council</a:t>
            </a:r>
          </a:p>
          <a:p>
            <a:pPr marL="0" indent="0">
              <a:spcBef>
                <a:spcPts val="0"/>
              </a:spcBef>
              <a:spcAft>
                <a:spcPts val="0"/>
              </a:spcAft>
              <a:buNone/>
            </a:pPr>
            <a:r>
              <a:rPr lang="en-US" sz="3400" dirty="0" smtClean="0">
                <a:solidFill>
                  <a:schemeClr val="accent4">
                    <a:lumMod val="60000"/>
                    <a:lumOff val="40000"/>
                  </a:schemeClr>
                </a:solidFill>
              </a:rPr>
              <a:t>klindsey@NMAC.org</a:t>
            </a:r>
            <a:endParaRPr lang="en-US" sz="3400" dirty="0">
              <a:solidFill>
                <a:schemeClr val="accent4">
                  <a:lumMod val="60000"/>
                  <a:lumOff val="40000"/>
                </a:schemeClr>
              </a:solidFill>
            </a:endParaRPr>
          </a:p>
          <a:p>
            <a:pPr marL="0" indent="0">
              <a:spcBef>
                <a:spcPts val="0"/>
              </a:spcBef>
              <a:spcAft>
                <a:spcPts val="0"/>
              </a:spcAft>
              <a:buNone/>
            </a:pPr>
            <a:endParaRPr lang="en-US" sz="2800" dirty="0" smtClean="0"/>
          </a:p>
          <a:p>
            <a:pPr>
              <a:spcBef>
                <a:spcPts val="0"/>
              </a:spcBef>
              <a:spcAft>
                <a:spcPts val="0"/>
              </a:spcAft>
            </a:pPr>
            <a:endParaRPr lang="en-US" sz="2200" dirty="0" smtClean="0"/>
          </a:p>
          <a:p>
            <a:pPr marL="0" indent="0">
              <a:spcBef>
                <a:spcPts val="0"/>
              </a:spcBef>
              <a:spcAft>
                <a:spcPts val="0"/>
              </a:spcAft>
              <a:buNone/>
              <a:tabLst>
                <a:tab pos="285750" algn="l"/>
              </a:tabLst>
            </a:pPr>
            <a:r>
              <a:rPr lang="en-US" sz="2200" dirty="0"/>
              <a:t>	</a:t>
            </a:r>
            <a:endParaRPr lang="en-US" sz="2200" dirty="0" smtClean="0"/>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0744" y="304800"/>
            <a:ext cx="1478056" cy="1108542"/>
          </a:xfrm>
          <a:prstGeom prst="rect">
            <a:avLst/>
          </a:prstGeom>
        </p:spPr>
      </p:pic>
    </p:spTree>
    <p:extLst>
      <p:ext uri="{BB962C8B-B14F-4D97-AF65-F5344CB8AC3E}">
        <p14:creationId xmlns:p14="http://schemas.microsoft.com/office/powerpoint/2010/main" xmlns="" val="2635356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24400"/>
          </a:xfrm>
        </p:spPr>
        <p:txBody>
          <a:bodyPr>
            <a:normAutofit/>
          </a:bodyPr>
          <a:lstStyle/>
          <a:p>
            <a:r>
              <a:rPr lang="en-US" dirty="0" smtClean="0"/>
              <a:t>For addressing </a:t>
            </a:r>
            <a:r>
              <a:rPr lang="en-US" dirty="0"/>
              <a:t>how to normalize and promote individuals’ safe and voluntary disclosure of their HIV status.</a:t>
            </a:r>
          </a:p>
          <a:p>
            <a:pPr lvl="1"/>
            <a:r>
              <a:rPr lang="en-US" sz="2200" dirty="0" smtClean="0"/>
              <a:t>HIV </a:t>
            </a:r>
            <a:r>
              <a:rPr lang="en-US" sz="2200" dirty="0"/>
              <a:t>criminalization laws, stigma, discrimination, and denial cause significant barriers for people and create unsafe environments for disclosure. </a:t>
            </a:r>
          </a:p>
          <a:p>
            <a:pPr lvl="1"/>
            <a:r>
              <a:rPr lang="en-US" sz="2200" dirty="0" smtClean="0"/>
              <a:t>Safe </a:t>
            </a:r>
            <a:r>
              <a:rPr lang="en-US" sz="2200" dirty="0"/>
              <a:t>and voluntary disclosure is impacted and influenced by individuals past experiences with disclosing, stigma and discrimination; and one’s family norms, race and ethnicity, socioeconomic/education status, gender, sexual orientation, gender identify and the intersection of </a:t>
            </a:r>
            <a:r>
              <a:rPr lang="en-US" sz="2200" dirty="0" err="1"/>
              <a:t>syndemics</a:t>
            </a:r>
            <a:r>
              <a:rPr lang="en-US" sz="2200" dirty="0"/>
              <a:t> such as substance abuse, violence, etc. </a:t>
            </a:r>
          </a:p>
          <a:p>
            <a:endParaRPr lang="en-US" dirty="0"/>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20</a:t>
            </a:fld>
            <a:endParaRPr lang="en-US" dirty="0"/>
          </a:p>
        </p:txBody>
      </p:sp>
      <p:sp>
        <p:nvSpPr>
          <p:cNvPr id="6" name="Title 5"/>
          <p:cNvSpPr>
            <a:spLocks noGrp="1"/>
          </p:cNvSpPr>
          <p:nvPr>
            <p:ph type="title"/>
          </p:nvPr>
        </p:nvSpPr>
        <p:spPr/>
        <p:txBody>
          <a:bodyPr/>
          <a:lstStyle/>
          <a:p>
            <a:r>
              <a:rPr lang="en-US" dirty="0" smtClean="0"/>
              <a:t>No Simple Answers</a:t>
            </a:r>
            <a:endParaRPr lang="en-US" dirty="0"/>
          </a:p>
        </p:txBody>
      </p:sp>
    </p:spTree>
    <p:extLst>
      <p:ext uri="{BB962C8B-B14F-4D97-AF65-F5344CB8AC3E}">
        <p14:creationId xmlns:p14="http://schemas.microsoft.com/office/powerpoint/2010/main" xmlns="" val="1442723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ahodgins\AppData\Local\Microsoft\Windows\Temporary Internet Files\Content.IE5\MRAJZSEO\MP90040103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3213059"/>
            <a:ext cx="4498431" cy="299773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Disclosure Impacts Many Different Social Networks</a:t>
            </a:r>
            <a:endParaRPr lang="en-US" dirty="0"/>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21</a:t>
            </a:fld>
            <a:endParaRPr lang="en-US"/>
          </a:p>
        </p:txBody>
      </p:sp>
      <p:pic>
        <p:nvPicPr>
          <p:cNvPr id="1028" name="Picture 4" descr="C:\Users\ahodgins\AppData\Local\Microsoft\Windows\Temporary Internet Files\Content.IE5\5N9QX44W\MP90042762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295400"/>
            <a:ext cx="4045457" cy="488963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hodgins\AppData\Local\Microsoft\Windows\Temporary Internet Files\Content.IE5\5N9QX44W\MC900441972[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7800" y="1981200"/>
            <a:ext cx="4676475" cy="1361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8783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Family Networks</a:t>
            </a:r>
            <a:endParaRPr lang="en-US" sz="4000" dirty="0"/>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a:xfrm>
            <a:off x="2819400" y="6469062"/>
            <a:ext cx="3481754" cy="365125"/>
          </a:xfrm>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22</a:t>
            </a:fld>
            <a:endParaRPr lang="en-US" dirty="0"/>
          </a:p>
        </p:txBody>
      </p:sp>
      <p:graphicFrame>
        <p:nvGraphicFramePr>
          <p:cNvPr id="6" name="Diagram 5"/>
          <p:cNvGraphicFramePr/>
          <p:nvPr>
            <p:extLst>
              <p:ext uri="{D42A27DB-BD31-4B8C-83A1-F6EECF244321}">
                <p14:modId xmlns:p14="http://schemas.microsoft.com/office/powerpoint/2010/main" xmlns="" val="3112308374"/>
              </p:ext>
            </p:extLst>
          </p:nvPr>
        </p:nvGraphicFramePr>
        <p:xfrm>
          <a:off x="1752600" y="1524000"/>
          <a:ext cx="6810375" cy="701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15990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36845" y="830878"/>
            <a:ext cx="3756406" cy="5036522"/>
          </a:xfrm>
          <a:prstGeom prst="rect">
            <a:avLst/>
          </a:prstGeom>
        </p:spPr>
      </p:pic>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23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152400"/>
            <a:ext cx="5114925" cy="6522720"/>
          </a:xfrm>
          <a:prstGeom prst="rect">
            <a:avLst/>
          </a:prstGeom>
        </p:spPr>
      </p:pic>
    </p:spTree>
    <p:extLst>
      <p:ext uri="{BB962C8B-B14F-4D97-AF65-F5344CB8AC3E}">
        <p14:creationId xmlns:p14="http://schemas.microsoft.com/office/powerpoint/2010/main" xmlns="" val="929243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4000" dirty="0" smtClean="0"/>
              <a:t>Social Networks</a:t>
            </a:r>
            <a:endParaRPr lang="en-US" sz="4000" dirty="0"/>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24</a:t>
            </a:fld>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xmlns="" val="2058794939"/>
              </p:ext>
            </p:extLst>
          </p:nvPr>
        </p:nvGraphicFramePr>
        <p:xfrm>
          <a:off x="762000" y="1524000"/>
          <a:ext cx="7696200" cy="879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54707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r>
              <a:rPr lang="en-US" dirty="0" smtClean="0"/>
              <a:t>Professional Networks</a:t>
            </a:r>
            <a:endParaRPr lang="en-US" dirty="0"/>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25</a:t>
            </a:fld>
            <a:endParaRPr lang="en-US" dirty="0"/>
          </a:p>
        </p:txBody>
      </p:sp>
      <p:graphicFrame>
        <p:nvGraphicFramePr>
          <p:cNvPr id="6" name="Diagram 5"/>
          <p:cNvGraphicFramePr/>
          <p:nvPr>
            <p:extLst>
              <p:ext uri="{D42A27DB-BD31-4B8C-83A1-F6EECF244321}">
                <p14:modId xmlns:p14="http://schemas.microsoft.com/office/powerpoint/2010/main" xmlns="" val="1943153857"/>
              </p:ext>
            </p:extLst>
          </p:nvPr>
        </p:nvGraphicFramePr>
        <p:xfrm>
          <a:off x="381000" y="1600200"/>
          <a:ext cx="8610600" cy="784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14517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Networks</a:t>
            </a:r>
            <a:endParaRPr lang="en-US" dirty="0"/>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26</a:t>
            </a:fld>
            <a:endParaRPr lang="en-US" dirty="0"/>
          </a:p>
        </p:txBody>
      </p:sp>
      <p:graphicFrame>
        <p:nvGraphicFramePr>
          <p:cNvPr id="6" name="Diagram 5"/>
          <p:cNvGraphicFramePr/>
          <p:nvPr>
            <p:extLst>
              <p:ext uri="{D42A27DB-BD31-4B8C-83A1-F6EECF244321}">
                <p14:modId xmlns:p14="http://schemas.microsoft.com/office/powerpoint/2010/main" xmlns="" val="2357225565"/>
              </p:ext>
            </p:extLst>
          </p:nvPr>
        </p:nvGraphicFramePr>
        <p:xfrm>
          <a:off x="990600" y="1524000"/>
          <a:ext cx="7620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42704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838200"/>
          </a:xfrm>
        </p:spPr>
        <p:txBody>
          <a:bodyPr/>
          <a:lstStyle/>
          <a:p>
            <a:r>
              <a:rPr lang="en-US" dirty="0" smtClean="0"/>
              <a:t>Sexual Networks</a:t>
            </a:r>
            <a:endParaRPr lang="en-US" dirty="0"/>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27</a:t>
            </a:fld>
            <a:endParaRPr lang="en-US" dirty="0"/>
          </a:p>
        </p:txBody>
      </p:sp>
      <p:graphicFrame>
        <p:nvGraphicFramePr>
          <p:cNvPr id="6" name="Diagram 5"/>
          <p:cNvGraphicFramePr/>
          <p:nvPr>
            <p:extLst>
              <p:ext uri="{D42A27DB-BD31-4B8C-83A1-F6EECF244321}">
                <p14:modId xmlns:p14="http://schemas.microsoft.com/office/powerpoint/2010/main" xmlns="" val="3942576061"/>
              </p:ext>
            </p:extLst>
          </p:nvPr>
        </p:nvGraphicFramePr>
        <p:xfrm>
          <a:off x="533400" y="1600200"/>
          <a:ext cx="8382000" cy="645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79078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Your Life…</a:t>
            </a:r>
            <a:endParaRPr lang="en-US" dirty="0"/>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28</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4200" y="77935"/>
            <a:ext cx="6400800" cy="49678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5748" y="3048000"/>
            <a:ext cx="6869212" cy="6300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914400"/>
            <a:ext cx="5913336" cy="53601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28800" y="3962400"/>
            <a:ext cx="7434070" cy="854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1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4000" dirty="0" smtClean="0"/>
          </a:p>
          <a:p>
            <a:pPr marL="0" indent="0" algn="ctr">
              <a:buNone/>
            </a:pPr>
            <a:r>
              <a:rPr lang="en-US" sz="4000" dirty="0" smtClean="0"/>
              <a:t>Disclosure is </a:t>
            </a:r>
            <a:r>
              <a:rPr lang="en-US" sz="4000" u="sng" dirty="0" smtClean="0"/>
              <a:t>not</a:t>
            </a:r>
            <a:r>
              <a:rPr lang="en-US" sz="4000" dirty="0" smtClean="0"/>
              <a:t> a single, discrete event, but rather an ongoing, voluntary process that </a:t>
            </a:r>
            <a:r>
              <a:rPr lang="en-US" sz="4000" u="sng" dirty="0" smtClean="0"/>
              <a:t>spans a lifetime</a:t>
            </a:r>
            <a:r>
              <a:rPr lang="en-US" sz="4000" dirty="0" smtClean="0"/>
              <a:t>.</a:t>
            </a:r>
            <a:endParaRPr lang="en-US" sz="4000" dirty="0"/>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29</a:t>
            </a:fld>
            <a:endParaRPr lang="en-US" dirty="0"/>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1537734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CHAC</a:t>
            </a:r>
            <a:endParaRPr lang="en-US" dirty="0"/>
          </a:p>
        </p:txBody>
      </p:sp>
      <p:sp>
        <p:nvSpPr>
          <p:cNvPr id="3" name="Content Placeholder 2"/>
          <p:cNvSpPr>
            <a:spLocks noGrp="1"/>
          </p:cNvSpPr>
          <p:nvPr>
            <p:ph idx="1"/>
          </p:nvPr>
        </p:nvSpPr>
        <p:spPr>
          <a:xfrm>
            <a:off x="457200" y="1600200"/>
            <a:ext cx="8458200" cy="4724400"/>
          </a:xfrm>
        </p:spPr>
        <p:txBody>
          <a:bodyPr/>
          <a:lstStyle/>
          <a:p>
            <a:r>
              <a:rPr lang="en-US" dirty="0" smtClean="0"/>
              <a:t>The CDC/HRSA Advisory on HIV, Viral Hepatitis and STD Prevention and Treatment advises the HHS Secretary, CDC Director, and the HRSA  Administrator on:</a:t>
            </a:r>
          </a:p>
          <a:p>
            <a:pPr lvl="1"/>
            <a:r>
              <a:rPr lang="en-US" dirty="0" smtClean="0"/>
              <a:t>Objectives, strategies, policies and priorities for HIV, Viral Hepatitis and STD prevention and treatment efforts</a:t>
            </a:r>
          </a:p>
          <a:p>
            <a:pPr lvl="1"/>
            <a:r>
              <a:rPr lang="en-US" dirty="0" smtClean="0"/>
              <a:t>Policy issues related to professional education, patient healthcare delivery, prevention services, research, training and strategic issues influencing the ability of CDC and HRSA to full fill their missions addressing HIV, Viral Hepatitis and STD prevention and care</a:t>
            </a:r>
          </a:p>
          <a:p>
            <a:pPr lvl="1"/>
            <a:r>
              <a:rPr lang="en-US" dirty="0" smtClean="0"/>
              <a:t>Support the agencies in their development of responses to emerging health needs related to HIV, Viral Hepatitis and STDs</a:t>
            </a:r>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3</a:t>
            </a:fld>
            <a:endParaRPr lang="en-US"/>
          </a:p>
        </p:txBody>
      </p:sp>
    </p:spTree>
    <p:extLst>
      <p:ext uri="{BB962C8B-B14F-4D97-AF65-F5344CB8AC3E}">
        <p14:creationId xmlns:p14="http://schemas.microsoft.com/office/powerpoint/2010/main" xmlns="" val="1783669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953000"/>
          </a:xfrm>
        </p:spPr>
        <p:txBody>
          <a:bodyPr>
            <a:normAutofit fontScale="92500" lnSpcReduction="20000"/>
          </a:bodyPr>
          <a:lstStyle/>
          <a:p>
            <a:pPr>
              <a:spcAft>
                <a:spcPts val="600"/>
              </a:spcAft>
            </a:pPr>
            <a:r>
              <a:rPr lang="en-US" dirty="0" smtClean="0"/>
              <a:t>Co-chaired by Douglas Brooks (PACHA) and Antigone Dempsey (CHAC)</a:t>
            </a:r>
          </a:p>
          <a:p>
            <a:r>
              <a:rPr lang="en-US" dirty="0" smtClean="0"/>
              <a:t>Convened </a:t>
            </a:r>
            <a:r>
              <a:rPr lang="en-US" dirty="0"/>
              <a:t>a two-day summit with </a:t>
            </a:r>
            <a:r>
              <a:rPr lang="en-US" sz="2200" b="1" dirty="0"/>
              <a:t>thought leaders from cross-cutting and diverse public and private partners </a:t>
            </a:r>
            <a:r>
              <a:rPr lang="en-US" sz="2200" dirty="0"/>
              <a:t>such as:</a:t>
            </a:r>
          </a:p>
          <a:p>
            <a:pPr lvl="1"/>
            <a:r>
              <a:rPr lang="en-US" sz="2200" dirty="0"/>
              <a:t>people living with HIV/AIDS and community advocates</a:t>
            </a:r>
          </a:p>
          <a:p>
            <a:pPr lvl="1"/>
            <a:r>
              <a:rPr lang="en-US" sz="2200" dirty="0"/>
              <a:t>social scientists</a:t>
            </a:r>
          </a:p>
          <a:p>
            <a:pPr lvl="1"/>
            <a:r>
              <a:rPr lang="en-US" sz="2200" dirty="0"/>
              <a:t>medical ethicists</a:t>
            </a:r>
          </a:p>
          <a:p>
            <a:pPr lvl="1"/>
            <a:r>
              <a:rPr lang="en-US" sz="2200" dirty="0"/>
              <a:t>researchers</a:t>
            </a:r>
          </a:p>
          <a:p>
            <a:pPr lvl="1"/>
            <a:r>
              <a:rPr lang="en-US" sz="2200" dirty="0"/>
              <a:t>business representatives</a:t>
            </a:r>
          </a:p>
          <a:p>
            <a:pPr lvl="1"/>
            <a:r>
              <a:rPr lang="en-US" sz="2200" dirty="0"/>
              <a:t>health providers</a:t>
            </a:r>
          </a:p>
          <a:p>
            <a:pPr lvl="1"/>
            <a:r>
              <a:rPr lang="en-US" sz="2200" dirty="0"/>
              <a:t>education leaders</a:t>
            </a:r>
          </a:p>
          <a:p>
            <a:pPr lvl="1"/>
            <a:r>
              <a:rPr lang="en-US" sz="2200" dirty="0"/>
              <a:t>lawyers</a:t>
            </a:r>
          </a:p>
          <a:p>
            <a:pPr lvl="1"/>
            <a:r>
              <a:rPr lang="en-US" sz="2200" dirty="0"/>
              <a:t>policy makers and others</a:t>
            </a:r>
          </a:p>
          <a:p>
            <a:endParaRPr lang="en-US" dirty="0"/>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30</a:t>
            </a:fld>
            <a:endParaRPr lang="en-US" dirty="0"/>
          </a:p>
        </p:txBody>
      </p:sp>
      <p:sp>
        <p:nvSpPr>
          <p:cNvPr id="6" name="Title 5"/>
          <p:cNvSpPr>
            <a:spLocks noGrp="1"/>
          </p:cNvSpPr>
          <p:nvPr>
            <p:ph type="title"/>
          </p:nvPr>
        </p:nvSpPr>
        <p:spPr/>
        <p:txBody>
          <a:bodyPr/>
          <a:lstStyle/>
          <a:p>
            <a:r>
              <a:rPr lang="en-US" dirty="0" smtClean="0"/>
              <a:t>Disclosure Summit</a:t>
            </a:r>
            <a:endParaRPr lang="en-US" dirty="0"/>
          </a:p>
        </p:txBody>
      </p:sp>
    </p:spTree>
    <p:extLst>
      <p:ext uri="{BB962C8B-B14F-4D97-AF65-F5344CB8AC3E}">
        <p14:creationId xmlns:p14="http://schemas.microsoft.com/office/powerpoint/2010/main" xmlns="" val="1628594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31</a:t>
            </a:fld>
            <a:endParaRPr lang="en-US" dirty="0"/>
          </a:p>
        </p:txBody>
      </p:sp>
      <p:sp>
        <p:nvSpPr>
          <p:cNvPr id="6" name="Title 5"/>
          <p:cNvSpPr>
            <a:spLocks noGrp="1"/>
          </p:cNvSpPr>
          <p:nvPr>
            <p:ph type="title"/>
          </p:nvPr>
        </p:nvSpPr>
        <p:spPr/>
        <p:txBody>
          <a:bodyPr/>
          <a:lstStyle/>
          <a:p>
            <a:r>
              <a:rPr lang="en-US" dirty="0" smtClean="0"/>
              <a:t>Disclosure Summit - Concept</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xmlns="" val="1699629563"/>
              </p:ext>
            </p:extLst>
          </p:nvPr>
        </p:nvGraphicFramePr>
        <p:xfrm>
          <a:off x="381000" y="10668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73189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A set of principles for safe and voluntary disclosure of HIV status in the US.</a:t>
            </a:r>
          </a:p>
          <a:p>
            <a:endParaRPr lang="en-US" sz="2600" dirty="0"/>
          </a:p>
          <a:p>
            <a:r>
              <a:rPr lang="en-US" sz="2600" dirty="0"/>
              <a:t>A set </a:t>
            </a:r>
            <a:r>
              <a:rPr lang="en-US" sz="2600" dirty="0" smtClean="0"/>
              <a:t>of short-term and long-term </a:t>
            </a:r>
            <a:r>
              <a:rPr lang="en-US" sz="2600" dirty="0"/>
              <a:t>policy recommendations for promoting safe and voluntary disclosure of HIV status in the US.</a:t>
            </a:r>
          </a:p>
          <a:p>
            <a:endParaRPr lang="en-US" dirty="0"/>
          </a:p>
        </p:txBody>
      </p:sp>
      <p:sp>
        <p:nvSpPr>
          <p:cNvPr id="3" name="Date Placeholder 2"/>
          <p:cNvSpPr>
            <a:spLocks noGrp="1"/>
          </p:cNvSpPr>
          <p:nvPr>
            <p:ph type="dt" sz="half" idx="10"/>
          </p:nvPr>
        </p:nvSpPr>
        <p:spPr/>
        <p:txBody>
          <a:bodyPr/>
          <a:lstStyle/>
          <a:p>
            <a:r>
              <a:rPr lang="en-US" smtClean="0"/>
              <a:t>November 27, 2012</a:t>
            </a:r>
            <a:endParaRPr lang="en-US" dirty="0"/>
          </a:p>
        </p:txBody>
      </p:sp>
      <p:sp>
        <p:nvSpPr>
          <p:cNvPr id="4" name="Footer Placeholder 3"/>
          <p:cNvSpPr>
            <a:spLocks noGrp="1"/>
          </p:cNvSpPr>
          <p:nvPr>
            <p:ph type="ftr" sz="quarter" idx="11"/>
          </p:nvPr>
        </p:nvSpPr>
        <p:spPr/>
        <p:txBody>
          <a:bodyPr/>
          <a:lstStyle/>
          <a:p>
            <a:r>
              <a:rPr lang="en-US" smtClean="0"/>
              <a:t>All Grantees Meeting 2012</a:t>
            </a:r>
            <a:endParaRPr lang="en-US" dirty="0"/>
          </a:p>
        </p:txBody>
      </p:sp>
      <p:sp>
        <p:nvSpPr>
          <p:cNvPr id="5" name="Slide Number Placeholder 4"/>
          <p:cNvSpPr>
            <a:spLocks noGrp="1"/>
          </p:cNvSpPr>
          <p:nvPr>
            <p:ph type="sldNum" sz="quarter" idx="12"/>
          </p:nvPr>
        </p:nvSpPr>
        <p:spPr/>
        <p:txBody>
          <a:bodyPr/>
          <a:lstStyle/>
          <a:p>
            <a:fld id="{8890A19E-F08A-4BCD-B0B2-4570B5769747}" type="slidenum">
              <a:rPr lang="en-US" smtClean="0"/>
              <a:pPr/>
              <a:t>32</a:t>
            </a:fld>
            <a:endParaRPr lang="en-US" dirty="0"/>
          </a:p>
        </p:txBody>
      </p:sp>
      <p:sp>
        <p:nvSpPr>
          <p:cNvPr id="6" name="Title 5"/>
          <p:cNvSpPr>
            <a:spLocks noGrp="1"/>
          </p:cNvSpPr>
          <p:nvPr>
            <p:ph type="title"/>
          </p:nvPr>
        </p:nvSpPr>
        <p:spPr/>
        <p:txBody>
          <a:bodyPr/>
          <a:lstStyle/>
          <a:p>
            <a:r>
              <a:rPr lang="en-US" dirty="0" smtClean="0"/>
              <a:t>Outcomes </a:t>
            </a:r>
            <a:endParaRPr lang="en-US" dirty="0"/>
          </a:p>
        </p:txBody>
      </p:sp>
    </p:spTree>
    <p:extLst>
      <p:ext uri="{BB962C8B-B14F-4D97-AF65-F5344CB8AC3E}">
        <p14:creationId xmlns:p14="http://schemas.microsoft.com/office/powerpoint/2010/main" xmlns="" val="3302063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Viral Hepatitis</a:t>
            </a:r>
            <a:endParaRPr lang="en-US" dirty="0"/>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33</a:t>
            </a:fld>
            <a:endParaRPr lang="en-US"/>
          </a:p>
        </p:txBody>
      </p:sp>
    </p:spTree>
    <p:extLst>
      <p:ext uri="{BB962C8B-B14F-4D97-AF65-F5344CB8AC3E}">
        <p14:creationId xmlns:p14="http://schemas.microsoft.com/office/powerpoint/2010/main" xmlns="" val="4036034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Hepatitis Activities</a:t>
            </a:r>
            <a:endParaRPr lang="en-US" dirty="0"/>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34</a:t>
            </a:fld>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xmlns="" val="2064577519"/>
              </p:ext>
            </p:extLst>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27692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Resolutions on Viral Hepatitis</a:t>
            </a:r>
            <a:endParaRPr lang="en-US" dirty="0"/>
          </a:p>
        </p:txBody>
      </p:sp>
      <p:sp>
        <p:nvSpPr>
          <p:cNvPr id="3" name="Content Placeholder 2"/>
          <p:cNvSpPr>
            <a:spLocks noGrp="1"/>
          </p:cNvSpPr>
          <p:nvPr>
            <p:ph idx="1"/>
          </p:nvPr>
        </p:nvSpPr>
        <p:spPr/>
        <p:txBody>
          <a:bodyPr>
            <a:normAutofit fontScale="92500" lnSpcReduction="10000"/>
          </a:bodyPr>
          <a:lstStyle/>
          <a:p>
            <a:r>
              <a:rPr lang="en-US" dirty="0"/>
              <a:t>On November 16, </a:t>
            </a:r>
            <a:r>
              <a:rPr lang="en-US" dirty="0" smtClean="0"/>
              <a:t>2011, unanimously </a:t>
            </a:r>
            <a:r>
              <a:rPr lang="en-US" dirty="0"/>
              <a:t>approved the motion that Bureau of Primary Health Care (BPHC) should collaborate with HIV/AIDS Bureau (HAB), CDC, Centers for Medicare and Medicaid Services (CMS) and other federal partners to ensure CDC’s HIV, Hepatitis B Virus (HBV) and Hepatitis C Virus (HCV) screening recommendations are used to create relevant performance measures for use in FQHCs, federally-funded sites and programs, and CBOs that also provide HIV, HBV and HCV testing.  </a:t>
            </a:r>
          </a:p>
          <a:p>
            <a:r>
              <a:rPr lang="en-US" dirty="0" smtClean="0"/>
              <a:t>On </a:t>
            </a:r>
            <a:r>
              <a:rPr lang="en-US" dirty="0"/>
              <a:t>May 9, 2012, CHACHSPT unanimously approved the motion that CHACHSPT endorses CDC’s pending draft HCV routine screening recommendations for the 1945-1965 birth cohort as an important supplement to the ongoing HCV risk-based screening </a:t>
            </a:r>
            <a:r>
              <a:rPr lang="en-US" dirty="0" smtClean="0"/>
              <a:t>recommendations.</a:t>
            </a:r>
            <a:endParaRPr lang="en-US" dirty="0"/>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35</a:t>
            </a:fld>
            <a:endParaRPr lang="en-US"/>
          </a:p>
        </p:txBody>
      </p:sp>
    </p:spTree>
    <p:extLst>
      <p:ext uri="{BB962C8B-B14F-4D97-AF65-F5344CB8AC3E}">
        <p14:creationId xmlns:p14="http://schemas.microsoft.com/office/powerpoint/2010/main" xmlns="" val="2294084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Hepatitis Workgroup Charge</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Identify </a:t>
            </a:r>
            <a:r>
              <a:rPr lang="en-US" dirty="0"/>
              <a:t>opportunities within CDC/HRSA to improve and coordinate prevention, screening, linkage to care and treatment for individuals with chronic HBV and chronic HCV;</a:t>
            </a:r>
          </a:p>
          <a:p>
            <a:r>
              <a:rPr lang="en-US" dirty="0" smtClean="0"/>
              <a:t>Assess </a:t>
            </a:r>
            <a:r>
              <a:rPr lang="en-US" dirty="0"/>
              <a:t>the current state and adequacy of surveillance measures for both acute and chronic hepatitis, core indicators and quality measures to (1) determine whether existing measures are adequate to evaluate gaps, barriers and progress in implementing CDC’s pending draft HCV screening recommendations for the 1945-1965 birth cohort and other elements of Viral Hepatitis Action Plan (VHAP) and (2) assess missed opportunities for earlier diagnosis to prevent morbidity and mortality; and</a:t>
            </a:r>
          </a:p>
          <a:p>
            <a:r>
              <a:rPr lang="en-US" dirty="0"/>
              <a:t>E</a:t>
            </a:r>
            <a:r>
              <a:rPr lang="en-US" dirty="0" smtClean="0"/>
              <a:t>valuate </a:t>
            </a:r>
            <a:r>
              <a:rPr lang="en-US" dirty="0"/>
              <a:t>the implications of ACA on VHAP.</a:t>
            </a:r>
          </a:p>
          <a:p>
            <a:endParaRPr lang="en-US" dirty="0"/>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36</a:t>
            </a:fld>
            <a:endParaRPr lang="en-US"/>
          </a:p>
        </p:txBody>
      </p:sp>
    </p:spTree>
    <p:extLst>
      <p:ext uri="{BB962C8B-B14F-4D97-AF65-F5344CB8AC3E}">
        <p14:creationId xmlns:p14="http://schemas.microsoft.com/office/powerpoint/2010/main" xmlns="" val="1558649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a:bodyPr>
          <a:lstStyle/>
          <a:p>
            <a:r>
              <a:rPr lang="en-US" dirty="0" smtClean="0"/>
              <a:t>Ryan </a:t>
            </a:r>
            <a:r>
              <a:rPr lang="en-US" dirty="0"/>
              <a:t>White </a:t>
            </a:r>
            <a:r>
              <a:rPr lang="en-US" dirty="0" smtClean="0"/>
              <a:t>Reauthorization</a:t>
            </a:r>
            <a:endParaRPr lang="en-US" dirty="0"/>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37</a:t>
            </a:fld>
            <a:endParaRPr lang="en-US"/>
          </a:p>
        </p:txBody>
      </p:sp>
    </p:spTree>
    <p:extLst>
      <p:ext uri="{BB962C8B-B14F-4D97-AF65-F5344CB8AC3E}">
        <p14:creationId xmlns:p14="http://schemas.microsoft.com/office/powerpoint/2010/main" xmlns="" val="2013252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Ryan White Reauthorization Workgroup Charge</a:t>
            </a:r>
            <a:endParaRPr lang="en-US" dirty="0"/>
          </a:p>
        </p:txBody>
      </p:sp>
      <p:sp>
        <p:nvSpPr>
          <p:cNvPr id="3" name="Content Placeholder 2"/>
          <p:cNvSpPr>
            <a:spLocks noGrp="1"/>
          </p:cNvSpPr>
          <p:nvPr>
            <p:ph idx="1"/>
          </p:nvPr>
        </p:nvSpPr>
        <p:spPr>
          <a:xfrm>
            <a:off x="457200" y="1600200"/>
            <a:ext cx="8229600" cy="4648200"/>
          </a:xfrm>
        </p:spPr>
        <p:txBody>
          <a:bodyPr>
            <a:normAutofit fontScale="92500" lnSpcReduction="10000"/>
          </a:bodyPr>
          <a:lstStyle/>
          <a:p>
            <a:r>
              <a:rPr lang="en-US" dirty="0"/>
              <a:t>On May 9, 2012, </a:t>
            </a:r>
            <a:r>
              <a:rPr lang="en-US" dirty="0" smtClean="0"/>
              <a:t>CHAC </a:t>
            </a:r>
            <a:r>
              <a:rPr lang="en-US" dirty="0"/>
              <a:t>unanimously approved the motion to establishment of a new workgroup to develop a series of recommendations for </a:t>
            </a:r>
            <a:r>
              <a:rPr lang="en-US" dirty="0" smtClean="0"/>
              <a:t>CHAC’s </a:t>
            </a:r>
            <a:r>
              <a:rPr lang="en-US" dirty="0"/>
              <a:t>deliberation and potential adoption regarding the reauthorization of the Ryan White Program that reflects the evolving needs in the context of ACA implementation.  </a:t>
            </a:r>
            <a:endParaRPr lang="en-US" dirty="0" smtClean="0"/>
          </a:p>
          <a:p>
            <a:r>
              <a:rPr lang="en-US" dirty="0" smtClean="0"/>
              <a:t>The </a:t>
            </a:r>
            <a:r>
              <a:rPr lang="en-US" dirty="0"/>
              <a:t>new Ryan White Reauthorization Workgroup agreed to discuss concerns regarding the retention of quality of care in HIV care settings in light of ACA implementation in 2014.  The workgroup will propose health metrics and quality of care indicators (e.g., biomedical outcomes and </a:t>
            </a:r>
            <a:r>
              <a:rPr lang="en-US" dirty="0" err="1"/>
              <a:t>extragenital</a:t>
            </a:r>
            <a:r>
              <a:rPr lang="en-US" dirty="0"/>
              <a:t> STD screening) that </a:t>
            </a:r>
            <a:r>
              <a:rPr lang="en-US" dirty="0" smtClean="0"/>
              <a:t>CHAC </a:t>
            </a:r>
            <a:r>
              <a:rPr lang="en-US" dirty="0"/>
              <a:t>should recommend to HRSA.  The workgroup will begin addressing these issues during its first teleconference in June 2012.</a:t>
            </a:r>
          </a:p>
          <a:p>
            <a:endParaRPr lang="en-US" dirty="0"/>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38</a:t>
            </a:fld>
            <a:endParaRPr lang="en-US"/>
          </a:p>
        </p:txBody>
      </p:sp>
    </p:spTree>
    <p:extLst>
      <p:ext uri="{BB962C8B-B14F-4D97-AF65-F5344CB8AC3E}">
        <p14:creationId xmlns:p14="http://schemas.microsoft.com/office/powerpoint/2010/main" xmlns="" val="3006554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CHAC Meeting</a:t>
            </a:r>
            <a:endParaRPr lang="en-US" dirty="0"/>
          </a:p>
        </p:txBody>
      </p:sp>
      <p:sp>
        <p:nvSpPr>
          <p:cNvPr id="3" name="Content Placeholder 2"/>
          <p:cNvSpPr>
            <a:spLocks noGrp="1"/>
          </p:cNvSpPr>
          <p:nvPr>
            <p:ph idx="1"/>
          </p:nvPr>
        </p:nvSpPr>
        <p:spPr>
          <a:ln>
            <a:solidFill>
              <a:schemeClr val="tx2">
                <a:lumMod val="50000"/>
              </a:schemeClr>
            </a:solidFill>
          </a:ln>
        </p:spPr>
        <p:txBody>
          <a:bodyPr>
            <a:normAutofit/>
          </a:bodyPr>
          <a:lstStyle/>
          <a:p>
            <a:pPr marL="0" indent="0" algn="ctr">
              <a:buNone/>
            </a:pPr>
            <a:endParaRPr lang="en-US" sz="4800" dirty="0" smtClean="0">
              <a:latin typeface="Arial Black" pitchFamily="34" charset="0"/>
            </a:endParaRPr>
          </a:p>
          <a:p>
            <a:pPr marL="0" indent="0" algn="ctr">
              <a:buNone/>
            </a:pPr>
            <a:r>
              <a:rPr lang="en-US" sz="4800" dirty="0" smtClean="0">
                <a:effectLst>
                  <a:outerShdw blurRad="38100" dist="38100" dir="2700000" algn="tl">
                    <a:srgbClr val="000000">
                      <a:alpha val="43137"/>
                    </a:srgbClr>
                  </a:outerShdw>
                </a:effectLst>
                <a:latin typeface="Arial Black" pitchFamily="34" charset="0"/>
              </a:rPr>
              <a:t>December 11-12, 2012 </a:t>
            </a:r>
            <a:endParaRPr lang="en-US" sz="4800" dirty="0">
              <a:effectLst>
                <a:outerShdw blurRad="38100" dist="38100" dir="2700000" algn="tl">
                  <a:srgbClr val="000000">
                    <a:alpha val="43137"/>
                  </a:srgbClr>
                </a:outerShdw>
              </a:effectLst>
              <a:latin typeface="Arial Black" pitchFamily="34" charset="0"/>
            </a:endParaRPr>
          </a:p>
          <a:p>
            <a:pPr marL="0" indent="0" algn="ctr">
              <a:buNone/>
            </a:pPr>
            <a:r>
              <a:rPr lang="en-US" sz="4800" dirty="0" smtClean="0">
                <a:effectLst>
                  <a:outerShdw blurRad="38100" dist="38100" dir="2700000" algn="tl">
                    <a:srgbClr val="000000">
                      <a:alpha val="43137"/>
                    </a:srgbClr>
                  </a:outerShdw>
                </a:effectLst>
                <a:latin typeface="Arial Black" pitchFamily="34" charset="0"/>
              </a:rPr>
              <a:t>Rockville, MD</a:t>
            </a:r>
            <a:endParaRPr lang="en-US" sz="4800" dirty="0">
              <a:effectLst>
                <a:outerShdw blurRad="38100" dist="38100" dir="2700000" algn="tl">
                  <a:srgbClr val="000000">
                    <a:alpha val="43137"/>
                  </a:srgbClr>
                </a:outerShdw>
              </a:effectLst>
              <a:latin typeface="Arial Black" pitchFamily="34" charset="0"/>
            </a:endParaRPr>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39</a:t>
            </a:fld>
            <a:endParaRPr lang="en-US"/>
          </a:p>
        </p:txBody>
      </p:sp>
    </p:spTree>
    <p:extLst>
      <p:ext uri="{BB962C8B-B14F-4D97-AF65-F5344CB8AC3E}">
        <p14:creationId xmlns:p14="http://schemas.microsoft.com/office/powerpoint/2010/main" xmlns="" val="882278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and Scope of CHAC</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108020646"/>
              </p:ext>
            </p:extLst>
          </p:nvPr>
        </p:nvGraphicFramePr>
        <p:xfrm>
          <a:off x="509954" y="180071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4</a:t>
            </a:fld>
            <a:endParaRPr lang="en-US"/>
          </a:p>
        </p:txBody>
      </p:sp>
      <p:sp>
        <p:nvSpPr>
          <p:cNvPr id="9" name="TextBox 8"/>
          <p:cNvSpPr txBox="1"/>
          <p:nvPr/>
        </p:nvSpPr>
        <p:spPr>
          <a:xfrm>
            <a:off x="533400" y="1431378"/>
            <a:ext cx="8305800" cy="369332"/>
          </a:xfrm>
          <a:prstGeom prst="rect">
            <a:avLst/>
          </a:prstGeom>
          <a:noFill/>
        </p:spPr>
        <p:txBody>
          <a:bodyPr wrap="square" rtlCol="0">
            <a:spAutoFit/>
          </a:bodyPr>
          <a:lstStyle/>
          <a:p>
            <a:r>
              <a:rPr lang="en-US" dirty="0" smtClean="0"/>
              <a:t>CHAC will advise CDC and HRSA on activities related to:</a:t>
            </a:r>
            <a:endParaRPr lang="en-US" dirty="0"/>
          </a:p>
        </p:txBody>
      </p:sp>
    </p:spTree>
    <p:extLst>
      <p:ext uri="{BB962C8B-B14F-4D97-AF65-F5344CB8AC3E}">
        <p14:creationId xmlns:p14="http://schemas.microsoft.com/office/powerpoint/2010/main" xmlns="" val="15532329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Comments</a:t>
            </a:r>
            <a:endParaRPr lang="en-US" dirty="0"/>
          </a:p>
        </p:txBody>
      </p:sp>
      <p:sp>
        <p:nvSpPr>
          <p:cNvPr id="3" name="Content Placeholder 2"/>
          <p:cNvSpPr>
            <a:spLocks noGrp="1"/>
          </p:cNvSpPr>
          <p:nvPr>
            <p:ph idx="1"/>
          </p:nvPr>
        </p:nvSpPr>
        <p:spPr/>
        <p:txBody>
          <a:bodyPr>
            <a:normAutofit/>
          </a:bodyPr>
          <a:lstStyle/>
          <a:p>
            <a:r>
              <a:rPr lang="en-US" sz="3600" dirty="0" smtClean="0"/>
              <a:t>Questions?</a:t>
            </a:r>
          </a:p>
          <a:p>
            <a:endParaRPr lang="en-US" sz="3600" dirty="0"/>
          </a:p>
          <a:p>
            <a:r>
              <a:rPr lang="en-US" sz="3600" dirty="0" smtClean="0"/>
              <a:t>What are the current issues and concerns that you are facing in your community that you think CHAC should be aware of and discussing?</a:t>
            </a:r>
            <a:endParaRPr lang="en-US" sz="3600" dirty="0"/>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40</a:t>
            </a:fld>
            <a:endParaRPr lang="en-US"/>
          </a:p>
        </p:txBody>
      </p:sp>
    </p:spTree>
    <p:extLst>
      <p:ext uri="{BB962C8B-B14F-4D97-AF65-F5344CB8AC3E}">
        <p14:creationId xmlns:p14="http://schemas.microsoft.com/office/powerpoint/2010/main" xmlns="" val="4078353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and Scope of CHAC (2)</a:t>
            </a:r>
            <a:endParaRPr lang="en-US" dirty="0"/>
          </a:p>
        </p:txBody>
      </p:sp>
      <p:sp>
        <p:nvSpPr>
          <p:cNvPr id="3" name="Content Placeholder 2"/>
          <p:cNvSpPr>
            <a:spLocks noGrp="1"/>
          </p:cNvSpPr>
          <p:nvPr>
            <p:ph idx="1"/>
          </p:nvPr>
        </p:nvSpPr>
        <p:spPr/>
        <p:txBody>
          <a:bodyPr/>
          <a:lstStyle/>
          <a:p>
            <a:r>
              <a:rPr lang="en-US" sz="3600" dirty="0" smtClean="0"/>
              <a:t>The CHAC also supports </a:t>
            </a:r>
            <a:r>
              <a:rPr lang="en-US" sz="3600" dirty="0"/>
              <a:t>the agencies’ response to prevention and health service delivery needs of affected communities, and the needs of individuals living with or at risk for HIV, viral hepatitis and other STDs</a:t>
            </a:r>
          </a:p>
          <a:p>
            <a:endParaRPr lang="en-US" dirty="0"/>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5</a:t>
            </a:fld>
            <a:endParaRPr lang="en-US"/>
          </a:p>
        </p:txBody>
      </p:sp>
    </p:spTree>
    <p:extLst>
      <p:ext uri="{BB962C8B-B14F-4D97-AF65-F5344CB8AC3E}">
        <p14:creationId xmlns:p14="http://schemas.microsoft.com/office/powerpoint/2010/main" xmlns="" val="1926984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CHAC Membership</a:t>
            </a:r>
            <a:endParaRPr lang="en-US" dirty="0"/>
          </a:p>
        </p:txBody>
      </p:sp>
      <p:sp>
        <p:nvSpPr>
          <p:cNvPr id="3" name="Content Placeholder 2"/>
          <p:cNvSpPr>
            <a:spLocks noGrp="1"/>
          </p:cNvSpPr>
          <p:nvPr>
            <p:ph sz="half" idx="1"/>
          </p:nvPr>
        </p:nvSpPr>
        <p:spPr/>
        <p:txBody>
          <a:bodyPr>
            <a:noAutofit/>
          </a:bodyPr>
          <a:lstStyle/>
          <a:p>
            <a:r>
              <a:rPr lang="en-US" sz="2000" i="1" dirty="0" smtClean="0"/>
              <a:t>Jeanne Marrazzo,  MD, MPH, co-chair</a:t>
            </a:r>
          </a:p>
          <a:p>
            <a:r>
              <a:rPr lang="en-US" sz="2000" i="1" dirty="0" smtClean="0"/>
              <a:t>Antigone Dempsey, MEd,      co-chair</a:t>
            </a:r>
          </a:p>
          <a:p>
            <a:r>
              <a:rPr lang="en-US" sz="2000" i="1" dirty="0" smtClean="0"/>
              <a:t>Kathleen Clanon, MD</a:t>
            </a:r>
          </a:p>
          <a:p>
            <a:r>
              <a:rPr lang="en-US" sz="2000" i="1" dirty="0" smtClean="0"/>
              <a:t>William Cunningham, MD, MPH</a:t>
            </a:r>
          </a:p>
          <a:p>
            <a:r>
              <a:rPr lang="en-US" sz="2000" i="1" dirty="0" smtClean="0"/>
              <a:t>Carlos del Rio, MD</a:t>
            </a:r>
          </a:p>
          <a:p>
            <a:r>
              <a:rPr lang="en-US" sz="2000" i="1" dirty="0" smtClean="0"/>
              <a:t>Perry N. Halkitis, PHD, MS</a:t>
            </a:r>
          </a:p>
          <a:p>
            <a:r>
              <a:rPr lang="en-US" sz="2000" i="1" dirty="0" smtClean="0"/>
              <a:t>Marjorie J. Hill, PHD</a:t>
            </a:r>
            <a:endParaRPr lang="en-US" sz="2000" i="1" dirty="0"/>
          </a:p>
          <a:p>
            <a:endParaRPr lang="en-US" sz="2000" i="1" dirty="0"/>
          </a:p>
        </p:txBody>
      </p:sp>
      <p:sp>
        <p:nvSpPr>
          <p:cNvPr id="4" name="Content Placeholder 3"/>
          <p:cNvSpPr>
            <a:spLocks noGrp="1"/>
          </p:cNvSpPr>
          <p:nvPr>
            <p:ph sz="half" idx="2"/>
          </p:nvPr>
        </p:nvSpPr>
        <p:spPr/>
        <p:txBody>
          <a:bodyPr>
            <a:normAutofit/>
          </a:bodyPr>
          <a:lstStyle/>
          <a:p>
            <a:r>
              <a:rPr lang="en-US" sz="2000" i="1" dirty="0" smtClean="0"/>
              <a:t>Regan Hofmann </a:t>
            </a:r>
            <a:endParaRPr lang="en-US" sz="2000" i="1" dirty="0"/>
          </a:p>
          <a:p>
            <a:r>
              <a:rPr lang="en-US" sz="2000" i="1" dirty="0" smtClean="0"/>
              <a:t>Ernest C. Hopkins</a:t>
            </a:r>
            <a:endParaRPr lang="en-US" sz="2000" i="1" dirty="0"/>
          </a:p>
          <a:p>
            <a:r>
              <a:rPr lang="en-US" sz="2000" i="1" dirty="0" smtClean="0"/>
              <a:t>Steven C. Johnson, MD</a:t>
            </a:r>
          </a:p>
          <a:p>
            <a:r>
              <a:rPr lang="en-US" sz="2000" i="1" dirty="0" smtClean="0"/>
              <a:t>Maria Lago, MSW</a:t>
            </a:r>
          </a:p>
          <a:p>
            <a:r>
              <a:rPr lang="en-US" sz="2000" i="1" dirty="0" smtClean="0"/>
              <a:t>Kali D. Lindsey</a:t>
            </a:r>
          </a:p>
          <a:p>
            <a:r>
              <a:rPr lang="en-US" sz="2000" i="1" dirty="0" smtClean="0"/>
              <a:t>Kenneth H. Mayer, MD</a:t>
            </a:r>
          </a:p>
          <a:p>
            <a:r>
              <a:rPr lang="en-US" sz="2000" i="1" dirty="0" smtClean="0"/>
              <a:t>Andre W. Rawls, </a:t>
            </a:r>
            <a:r>
              <a:rPr lang="en-US" sz="2000" i="1" dirty="0"/>
              <a:t>JD, </a:t>
            </a:r>
            <a:r>
              <a:rPr lang="en-US" sz="2000" i="1" dirty="0" smtClean="0"/>
              <a:t>PHD</a:t>
            </a:r>
          </a:p>
          <a:p>
            <a:r>
              <a:rPr lang="en-US" sz="2000" i="1" dirty="0" smtClean="0"/>
              <a:t>Britt Rios-Ellis, PHD</a:t>
            </a:r>
            <a:endParaRPr lang="en-US" sz="2000" i="1" dirty="0"/>
          </a:p>
          <a:p>
            <a:endParaRPr lang="en-US" sz="2000" i="1" dirty="0"/>
          </a:p>
        </p:txBody>
      </p:sp>
      <p:sp>
        <p:nvSpPr>
          <p:cNvPr id="5" name="Date Placeholder 4"/>
          <p:cNvSpPr>
            <a:spLocks noGrp="1"/>
          </p:cNvSpPr>
          <p:nvPr>
            <p:ph type="dt" sz="half" idx="10"/>
          </p:nvPr>
        </p:nvSpPr>
        <p:spPr/>
        <p:txBody>
          <a:bodyPr/>
          <a:lstStyle/>
          <a:p>
            <a:r>
              <a:rPr lang="en-US" smtClean="0"/>
              <a:t>November 27, 2012</a:t>
            </a:r>
            <a:endParaRPr lang="en-US"/>
          </a:p>
        </p:txBody>
      </p:sp>
      <p:sp>
        <p:nvSpPr>
          <p:cNvPr id="6" name="Footer Placeholder 5"/>
          <p:cNvSpPr>
            <a:spLocks noGrp="1"/>
          </p:cNvSpPr>
          <p:nvPr>
            <p:ph type="ftr" sz="quarter" idx="11"/>
          </p:nvPr>
        </p:nvSpPr>
        <p:spPr/>
        <p:txBody>
          <a:bodyPr/>
          <a:lstStyle/>
          <a:p>
            <a:r>
              <a:rPr lang="en-US" smtClean="0"/>
              <a:t>All Grantees Meeting 2012</a:t>
            </a:r>
            <a:endParaRPr lang="en-US"/>
          </a:p>
        </p:txBody>
      </p:sp>
      <p:sp>
        <p:nvSpPr>
          <p:cNvPr id="7" name="Slide Number Placeholder 6"/>
          <p:cNvSpPr>
            <a:spLocks noGrp="1"/>
          </p:cNvSpPr>
          <p:nvPr>
            <p:ph type="sldNum" sz="quarter" idx="12"/>
          </p:nvPr>
        </p:nvSpPr>
        <p:spPr/>
        <p:txBody>
          <a:bodyPr/>
          <a:lstStyle/>
          <a:p>
            <a:fld id="{DB970BDB-8FF0-4301-A607-36E0FAC18416}" type="slidenum">
              <a:rPr lang="en-US" smtClean="0"/>
              <a:pPr/>
              <a:t>6</a:t>
            </a:fld>
            <a:endParaRPr lang="en-US"/>
          </a:p>
        </p:txBody>
      </p:sp>
    </p:spTree>
    <p:extLst>
      <p:ext uri="{BB962C8B-B14F-4D97-AF65-F5344CB8AC3E}">
        <p14:creationId xmlns:p14="http://schemas.microsoft.com/office/powerpoint/2010/main" xmlns="" val="986042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November 27, 2012</a:t>
            </a:r>
            <a:endParaRPr lang="en-US"/>
          </a:p>
        </p:txBody>
      </p:sp>
      <p:sp>
        <p:nvSpPr>
          <p:cNvPr id="4" name="Footer Placeholder 3"/>
          <p:cNvSpPr>
            <a:spLocks noGrp="1"/>
          </p:cNvSpPr>
          <p:nvPr>
            <p:ph type="ftr" sz="quarter" idx="11"/>
          </p:nvPr>
        </p:nvSpPr>
        <p:spPr/>
        <p:txBody>
          <a:bodyPr/>
          <a:lstStyle/>
          <a:p>
            <a:r>
              <a:rPr lang="en-US" smtClean="0"/>
              <a:t>All Grantees Meeting 2012</a:t>
            </a:r>
            <a:endParaRPr lang="en-US"/>
          </a:p>
        </p:txBody>
      </p:sp>
      <p:sp>
        <p:nvSpPr>
          <p:cNvPr id="5" name="Slide Number Placeholder 4"/>
          <p:cNvSpPr>
            <a:spLocks noGrp="1"/>
          </p:cNvSpPr>
          <p:nvPr>
            <p:ph type="sldNum" sz="quarter" idx="12"/>
          </p:nvPr>
        </p:nvSpPr>
        <p:spPr/>
        <p:txBody>
          <a:bodyPr/>
          <a:lstStyle/>
          <a:p>
            <a:fld id="{DB970BDB-8FF0-4301-A607-36E0FAC18416}" type="slidenum">
              <a:rPr lang="en-US" smtClean="0"/>
              <a:pPr/>
              <a:t>7</a:t>
            </a:fld>
            <a:endParaRPr lang="en-US"/>
          </a:p>
        </p:txBody>
      </p:sp>
      <p:sp>
        <p:nvSpPr>
          <p:cNvPr id="6" name="Title 5"/>
          <p:cNvSpPr>
            <a:spLocks noGrp="1"/>
          </p:cNvSpPr>
          <p:nvPr>
            <p:ph type="title"/>
          </p:nvPr>
        </p:nvSpPr>
        <p:spPr/>
        <p:txBody>
          <a:bodyPr/>
          <a:lstStyle/>
          <a:p>
            <a:r>
              <a:rPr lang="en-US" dirty="0" smtClean="0"/>
              <a:t>Diverse Membership</a:t>
            </a:r>
            <a:endParaRPr lang="en-US" dirty="0"/>
          </a:p>
        </p:txBody>
      </p:sp>
      <p:sp>
        <p:nvSpPr>
          <p:cNvPr id="7" name="Text Placeholder 6"/>
          <p:cNvSpPr>
            <a:spLocks noGrp="1"/>
          </p:cNvSpPr>
          <p:nvPr>
            <p:ph type="body" sz="half" idx="2"/>
          </p:nvPr>
        </p:nvSpPr>
        <p:spPr/>
        <p:txBody>
          <a:bodyPr/>
          <a:lstStyle/>
          <a:p>
            <a:endParaRPr lang="en-US"/>
          </a:p>
        </p:txBody>
      </p:sp>
      <p:sp>
        <p:nvSpPr>
          <p:cNvPr id="8" name="Rounded Rectangle 7"/>
          <p:cNvSpPr/>
          <p:nvPr/>
        </p:nvSpPr>
        <p:spPr>
          <a:xfrm>
            <a:off x="3352800" y="1371600"/>
            <a:ext cx="502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People living with HIV/AIDS</a:t>
            </a:r>
            <a:endParaRPr lang="en-US" sz="2600" dirty="0"/>
          </a:p>
        </p:txBody>
      </p:sp>
      <p:sp>
        <p:nvSpPr>
          <p:cNvPr id="9" name="Rounded Rectangle 8"/>
          <p:cNvSpPr/>
          <p:nvPr/>
        </p:nvSpPr>
        <p:spPr>
          <a:xfrm>
            <a:off x="3352800" y="2286000"/>
            <a:ext cx="502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African Americans</a:t>
            </a:r>
            <a:endParaRPr lang="en-US" sz="2600" dirty="0"/>
          </a:p>
        </p:txBody>
      </p:sp>
      <p:sp>
        <p:nvSpPr>
          <p:cNvPr id="10" name="Rounded Rectangle 9"/>
          <p:cNvSpPr/>
          <p:nvPr/>
        </p:nvSpPr>
        <p:spPr>
          <a:xfrm>
            <a:off x="3345873" y="3200400"/>
            <a:ext cx="502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Latino/a’s</a:t>
            </a:r>
            <a:endParaRPr lang="en-US" sz="2600" dirty="0"/>
          </a:p>
        </p:txBody>
      </p:sp>
      <p:sp>
        <p:nvSpPr>
          <p:cNvPr id="11" name="Rounded Rectangle 10"/>
          <p:cNvSpPr/>
          <p:nvPr/>
        </p:nvSpPr>
        <p:spPr>
          <a:xfrm>
            <a:off x="3356264" y="4114800"/>
            <a:ext cx="502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Asian, Pacific Islanders</a:t>
            </a:r>
            <a:endParaRPr lang="en-US" sz="2600" dirty="0"/>
          </a:p>
        </p:txBody>
      </p:sp>
      <p:sp>
        <p:nvSpPr>
          <p:cNvPr id="12" name="Rounded Rectangle 11"/>
          <p:cNvSpPr/>
          <p:nvPr/>
        </p:nvSpPr>
        <p:spPr>
          <a:xfrm>
            <a:off x="3352800" y="5029200"/>
            <a:ext cx="502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Gay and Lesbian</a:t>
            </a:r>
            <a:endParaRPr lang="en-US" sz="2600" dirty="0"/>
          </a:p>
        </p:txBody>
      </p:sp>
    </p:spTree>
    <p:extLst>
      <p:ext uri="{BB962C8B-B14F-4D97-AF65-F5344CB8AC3E}">
        <p14:creationId xmlns:p14="http://schemas.microsoft.com/office/powerpoint/2010/main" xmlns="" val="1137345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Backgrounds Represented</a:t>
            </a:r>
            <a:endParaRPr lang="en-US" dirty="0"/>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8</a:t>
            </a:fld>
            <a:endParaRPr lang="en-US"/>
          </a:p>
        </p:txBody>
      </p:sp>
      <p:graphicFrame>
        <p:nvGraphicFramePr>
          <p:cNvPr id="8" name="Content Placeholder 6"/>
          <p:cNvGraphicFramePr>
            <a:graphicFrameLocks noGrp="1"/>
          </p:cNvGraphicFramePr>
          <p:nvPr>
            <p:ph idx="1"/>
            <p:extLst>
              <p:ext uri="{D42A27DB-BD31-4B8C-83A1-F6EECF244321}">
                <p14:modId xmlns:p14="http://schemas.microsoft.com/office/powerpoint/2010/main" xmlns="" val="42585850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36317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Issue/Topic Areas</a:t>
            </a:r>
            <a:endParaRPr lang="en-US" dirty="0"/>
          </a:p>
        </p:txBody>
      </p:sp>
      <p:sp>
        <p:nvSpPr>
          <p:cNvPr id="3" name="Content Placeholder 2"/>
          <p:cNvSpPr>
            <a:spLocks noGrp="1"/>
          </p:cNvSpPr>
          <p:nvPr>
            <p:ph idx="1"/>
          </p:nvPr>
        </p:nvSpPr>
        <p:spPr>
          <a:xfrm>
            <a:off x="457200" y="1447800"/>
            <a:ext cx="8229600" cy="4953000"/>
          </a:xfrm>
        </p:spPr>
        <p:txBody>
          <a:bodyPr>
            <a:normAutofit fontScale="92500" lnSpcReduction="10000"/>
          </a:bodyPr>
          <a:lstStyle/>
          <a:p>
            <a:pPr>
              <a:spcAft>
                <a:spcPts val="1000"/>
              </a:spcAft>
            </a:pPr>
            <a:r>
              <a:rPr lang="en-US" dirty="0"/>
              <a:t>Enhancing Hepatitis Prevention Treatment and Care in the United States </a:t>
            </a:r>
            <a:endParaRPr lang="en-US" dirty="0" smtClean="0"/>
          </a:p>
          <a:p>
            <a:pPr>
              <a:spcAft>
                <a:spcPts val="1000"/>
              </a:spcAft>
            </a:pPr>
            <a:r>
              <a:rPr lang="en-US" dirty="0"/>
              <a:t>Integrating HIV Prevention and Care Data Systems </a:t>
            </a:r>
            <a:endParaRPr lang="en-US" dirty="0" smtClean="0"/>
          </a:p>
          <a:p>
            <a:pPr>
              <a:spcAft>
                <a:spcPts val="1000"/>
              </a:spcAft>
            </a:pPr>
            <a:r>
              <a:rPr lang="en-US" dirty="0"/>
              <a:t>External Peer Review of CDC Youth HIV/STI Prevention and Sexual Health Activities </a:t>
            </a:r>
            <a:endParaRPr lang="en-US" dirty="0" smtClean="0"/>
          </a:p>
          <a:p>
            <a:pPr>
              <a:spcAft>
                <a:spcPts val="1000"/>
              </a:spcAft>
            </a:pPr>
            <a:r>
              <a:rPr lang="en-US" dirty="0"/>
              <a:t>Preparing for the Ryan White Reauthorization </a:t>
            </a:r>
            <a:endParaRPr lang="en-US" dirty="0" smtClean="0"/>
          </a:p>
          <a:p>
            <a:pPr>
              <a:spcAft>
                <a:spcPts val="1000"/>
              </a:spcAft>
            </a:pPr>
            <a:r>
              <a:rPr lang="en-US" dirty="0"/>
              <a:t>HIV Prevention Trials Network (HPTN Study 052</a:t>
            </a:r>
            <a:r>
              <a:rPr lang="en-US" dirty="0" smtClean="0"/>
              <a:t>)</a:t>
            </a:r>
          </a:p>
          <a:p>
            <a:pPr>
              <a:spcAft>
                <a:spcPts val="1000"/>
              </a:spcAft>
            </a:pPr>
            <a:r>
              <a:rPr lang="fr-FR" dirty="0"/>
              <a:t>Update on ACA Implementation: HRSA </a:t>
            </a:r>
            <a:r>
              <a:rPr lang="fr-FR" dirty="0" smtClean="0"/>
              <a:t>Perspectives</a:t>
            </a:r>
          </a:p>
          <a:p>
            <a:pPr>
              <a:spcAft>
                <a:spcPts val="1000"/>
              </a:spcAft>
            </a:pPr>
            <a:r>
              <a:rPr lang="en-US" dirty="0"/>
              <a:t>Update on Hepatitis </a:t>
            </a:r>
            <a:r>
              <a:rPr lang="en-US" dirty="0" smtClean="0"/>
              <a:t>C</a:t>
            </a:r>
          </a:p>
          <a:p>
            <a:pPr>
              <a:spcAft>
                <a:spcPts val="1000"/>
              </a:spcAft>
            </a:pPr>
            <a:r>
              <a:rPr lang="en-US" dirty="0"/>
              <a:t>Responding to the urgent threat of Gonorrhea Antimicrobial Resistance</a:t>
            </a:r>
          </a:p>
        </p:txBody>
      </p:sp>
      <p:sp>
        <p:nvSpPr>
          <p:cNvPr id="4" name="Date Placeholder 3"/>
          <p:cNvSpPr>
            <a:spLocks noGrp="1"/>
          </p:cNvSpPr>
          <p:nvPr>
            <p:ph type="dt" sz="half" idx="10"/>
          </p:nvPr>
        </p:nvSpPr>
        <p:spPr/>
        <p:txBody>
          <a:bodyPr/>
          <a:lstStyle/>
          <a:p>
            <a:r>
              <a:rPr lang="en-US" smtClean="0"/>
              <a:t>November 27, 2012</a:t>
            </a:r>
            <a:endParaRPr lang="en-US"/>
          </a:p>
        </p:txBody>
      </p:sp>
      <p:sp>
        <p:nvSpPr>
          <p:cNvPr id="5" name="Footer Placeholder 4"/>
          <p:cNvSpPr>
            <a:spLocks noGrp="1"/>
          </p:cNvSpPr>
          <p:nvPr>
            <p:ph type="ftr" sz="quarter" idx="11"/>
          </p:nvPr>
        </p:nvSpPr>
        <p:spPr/>
        <p:txBody>
          <a:bodyPr/>
          <a:lstStyle/>
          <a:p>
            <a:r>
              <a:rPr lang="en-US" smtClean="0"/>
              <a:t>All Grantees Meeting 2012</a:t>
            </a:r>
            <a:endParaRPr lang="en-US"/>
          </a:p>
        </p:txBody>
      </p:sp>
      <p:sp>
        <p:nvSpPr>
          <p:cNvPr id="6" name="Slide Number Placeholder 5"/>
          <p:cNvSpPr>
            <a:spLocks noGrp="1"/>
          </p:cNvSpPr>
          <p:nvPr>
            <p:ph type="sldNum" sz="quarter" idx="12"/>
          </p:nvPr>
        </p:nvSpPr>
        <p:spPr/>
        <p:txBody>
          <a:bodyPr/>
          <a:lstStyle/>
          <a:p>
            <a:fld id="{DB970BDB-8FF0-4301-A607-36E0FAC18416}" type="slidenum">
              <a:rPr lang="en-US" smtClean="0"/>
              <a:pPr/>
              <a:t>9</a:t>
            </a:fld>
            <a:endParaRPr lang="en-US"/>
          </a:p>
        </p:txBody>
      </p:sp>
    </p:spTree>
    <p:extLst>
      <p:ext uri="{BB962C8B-B14F-4D97-AF65-F5344CB8AC3E}">
        <p14:creationId xmlns:p14="http://schemas.microsoft.com/office/powerpoint/2010/main" xmlns="" val="2585155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384</TotalTime>
  <Words>2082</Words>
  <Application>Microsoft Office PowerPoint</Application>
  <PresentationFormat>On-screen Show (4:3)</PresentationFormat>
  <Paragraphs>366</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Thatch</vt:lpstr>
      <vt:lpstr>Meet the CHAC</vt:lpstr>
      <vt:lpstr>Slide 2</vt:lpstr>
      <vt:lpstr>Role of the CHAC</vt:lpstr>
      <vt:lpstr>Objectives and Scope of CHAC</vt:lpstr>
      <vt:lpstr>Objectives and Scope of CHAC (2)</vt:lpstr>
      <vt:lpstr>CHAC Membership</vt:lpstr>
      <vt:lpstr>Diverse Membership</vt:lpstr>
      <vt:lpstr>Backgrounds Represented</vt:lpstr>
      <vt:lpstr>Recent Issue/Topic Areas</vt:lpstr>
      <vt:lpstr>CHAC’s Areas of Focus 2011-2012</vt:lpstr>
      <vt:lpstr>CHAC Activities on Sexual Health</vt:lpstr>
      <vt:lpstr>2012: Sexual Health: Why Now?</vt:lpstr>
      <vt:lpstr>The National Shift</vt:lpstr>
      <vt:lpstr>A Sexual Health Framework:</vt:lpstr>
      <vt:lpstr>Sexual Health Activities</vt:lpstr>
      <vt:lpstr>Sexual Health Definition</vt:lpstr>
      <vt:lpstr>CHAC Activities on HIV Disclosure</vt:lpstr>
      <vt:lpstr>Disclosure Activities</vt:lpstr>
      <vt:lpstr>National HIV/AIDS Strategy</vt:lpstr>
      <vt:lpstr>No Simple Answers</vt:lpstr>
      <vt:lpstr>Disclosure Impacts Many Different Social Networks</vt:lpstr>
      <vt:lpstr>Family Networks</vt:lpstr>
      <vt:lpstr>Slide 23</vt:lpstr>
      <vt:lpstr>Social Networks</vt:lpstr>
      <vt:lpstr>Professional Networks</vt:lpstr>
      <vt:lpstr>Service Networks</vt:lpstr>
      <vt:lpstr>Sexual Networks</vt:lpstr>
      <vt:lpstr>Your Life…</vt:lpstr>
      <vt:lpstr>Slide 29</vt:lpstr>
      <vt:lpstr>Disclosure Summit</vt:lpstr>
      <vt:lpstr>Disclosure Summit - Concept</vt:lpstr>
      <vt:lpstr>Outcomes </vt:lpstr>
      <vt:lpstr>Viral Hepatitis</vt:lpstr>
      <vt:lpstr>Viral Hepatitis Activities</vt:lpstr>
      <vt:lpstr>Resolutions on Viral Hepatitis</vt:lpstr>
      <vt:lpstr>Viral Hepatitis Workgroup Charge</vt:lpstr>
      <vt:lpstr>Ryan White Reauthorization</vt:lpstr>
      <vt:lpstr>Ryan White Reauthorization Workgroup Charge</vt:lpstr>
      <vt:lpstr>Next CHAC Meeting</vt:lpstr>
      <vt:lpstr>Questions and Comments</vt:lpstr>
    </vt:vector>
  </TitlesOfParts>
  <Company>Altarum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Antigone Dempsey</dc:creator>
  <cp:lastModifiedBy>HRSA</cp:lastModifiedBy>
  <cp:revision>45</cp:revision>
  <dcterms:created xsi:type="dcterms:W3CDTF">2012-10-11T16:04:25Z</dcterms:created>
  <dcterms:modified xsi:type="dcterms:W3CDTF">2012-10-15T16:15:57Z</dcterms:modified>
</cp:coreProperties>
</file>