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2"/>
  </p:notesMasterIdLst>
  <p:handoutMasterIdLst>
    <p:handoutMasterId r:id="rId13"/>
  </p:handoutMasterIdLst>
  <p:sldIdLst>
    <p:sldId id="1866" r:id="rId6"/>
    <p:sldId id="2056" r:id="rId7"/>
    <p:sldId id="1020" r:id="rId8"/>
    <p:sldId id="1021" r:id="rId9"/>
    <p:sldId id="1022" r:id="rId10"/>
    <p:sldId id="1616" r:id="rId11"/>
  </p:sldIdLst>
  <p:sldSz cx="12192000" cy="6858000"/>
  <p:notesSz cx="6858000" cy="931386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91769" autoAdjust="0"/>
  </p:normalViewPr>
  <p:slideViewPr>
    <p:cSldViewPr>
      <p:cViewPr varScale="1">
        <p:scale>
          <a:sx n="65" d="100"/>
          <a:sy n="65" d="100"/>
        </p:scale>
        <p:origin x="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final instruction is given to the facilitator in the facilitator handout</a:t>
            </a:r>
          </a:p>
        </p:txBody>
      </p:sp>
    </p:spTree>
    <p:extLst>
      <p:ext uri="{BB962C8B-B14F-4D97-AF65-F5344CB8AC3E}">
        <p14:creationId xmlns:p14="http://schemas.microsoft.com/office/powerpoint/2010/main" val="352110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Peanut Butter and Jelly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69363-FF6D-9B40-A709-CEBAA998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Information about this game comes from </a:t>
            </a:r>
            <a:r>
              <a:rPr lang="en-US" altLang="en-US" sz="1000" dirty="0" err="1"/>
              <a:t>Qualis</a:t>
            </a:r>
            <a:r>
              <a:rPr lang="en-US" altLang="en-US" sz="1000" dirty="0"/>
              <a:t> Health, the QIO for Washington State, and its Performance Improvement Support Center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9720"/>
            <a:ext cx="10363200" cy="762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46394"/>
              </p:ext>
            </p:extLst>
          </p:nvPr>
        </p:nvGraphicFramePr>
        <p:xfrm>
          <a:off x="609600" y="914400"/>
          <a:ext cx="11125200" cy="48006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Peanut Butter and Jelly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233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demonstration with everyone participating that teaches proper documentation of process steps.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Staff, quality improvement team members, people with HIV, and anyone else who will be involved in creating a new process or altering an existing process.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the importance of clearly documenting process steps.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that systems and processes only work as well as they are designed since a process is a series of steps that turns an input into an output.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Appreciate the importance of error-proofing design and of clear documentation of process steps.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working together as a team.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Peanut Butter and Jelly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game shows and how its lessons can be applied to HIV care.</a:t>
                      </a:r>
                      <a:endParaRPr lang="en-US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15000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0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Game: Peanut Butter and Jelly</a:t>
            </a:r>
          </a:p>
        </p:txBody>
      </p:sp>
      <p:sp>
        <p:nvSpPr>
          <p:cNvPr id="202755" name="Content Placeholder 2"/>
          <p:cNvSpPr>
            <a:spLocks noGrp="1"/>
          </p:cNvSpPr>
          <p:nvPr>
            <p:ph idx="1"/>
          </p:nvPr>
        </p:nvSpPr>
        <p:spPr>
          <a:xfrm>
            <a:off x="5867400" y="1676400"/>
            <a:ext cx="5791200" cy="4191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Step 1: Participants are asked to form groups of 4-5 team members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Step 2: Each small group should write down the steps and process for making a peanut butter and jelly sandwich (5min).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Step 3: Each team will present the steps and process to the entire group and the facilitator.</a:t>
            </a:r>
          </a:p>
        </p:txBody>
      </p:sp>
      <p:pic>
        <p:nvPicPr>
          <p:cNvPr id="20275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719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Making  of Peanut Butter and Jelly Sandwiches </a:t>
            </a:r>
          </a:p>
        </p:txBody>
      </p:sp>
      <p:pic>
        <p:nvPicPr>
          <p:cNvPr id="204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8700" y="2146300"/>
            <a:ext cx="5207000" cy="3251200"/>
          </a:xfrm>
        </p:spPr>
      </p:pic>
    </p:spTree>
    <p:extLst>
      <p:ext uri="{BB962C8B-B14F-4D97-AF65-F5344CB8AC3E}">
        <p14:creationId xmlns:p14="http://schemas.microsoft.com/office/powerpoint/2010/main" val="244639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Game Debrief</a:t>
            </a:r>
          </a:p>
        </p:txBody>
      </p:sp>
      <p:sp>
        <p:nvSpPr>
          <p:cNvPr id="205827" name="Content Placeholder 2"/>
          <p:cNvSpPr>
            <a:spLocks noGrp="1"/>
          </p:cNvSpPr>
          <p:nvPr>
            <p:ph idx="1"/>
          </p:nvPr>
        </p:nvSpPr>
        <p:spPr>
          <a:xfrm>
            <a:off x="1485900" y="1600200"/>
            <a:ext cx="9220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can the conclusions of this process/game be applied to HIV care and/or HIV program?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43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352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10D73-FC86-46E8-BF9C-640ED5BF44D9}">
  <ds:schemaRefs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27451</TotalTime>
  <Words>455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Game: Peanut Butter and Jelly</vt:lpstr>
      <vt:lpstr>Making  of Peanut Butter and Jelly Sandwiches </vt:lpstr>
      <vt:lpstr>Game Debrief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1132</cp:revision>
  <cp:lastPrinted>2018-03-26T12:55:34Z</cp:lastPrinted>
  <dcterms:created xsi:type="dcterms:W3CDTF">2010-08-08T11:41:31Z</dcterms:created>
  <dcterms:modified xsi:type="dcterms:W3CDTF">2021-02-16T00:59:28Z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