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28" r:id="rId4"/>
  </p:sldMasterIdLst>
  <p:notesMasterIdLst>
    <p:notesMasterId r:id="rId62"/>
  </p:notesMasterIdLst>
  <p:sldIdLst>
    <p:sldId id="358" r:id="rId5"/>
    <p:sldId id="257" r:id="rId6"/>
    <p:sldId id="318" r:id="rId7"/>
    <p:sldId id="258" r:id="rId8"/>
    <p:sldId id="331" r:id="rId9"/>
    <p:sldId id="333" r:id="rId10"/>
    <p:sldId id="259" r:id="rId11"/>
    <p:sldId id="260" r:id="rId12"/>
    <p:sldId id="268" r:id="rId13"/>
    <p:sldId id="261" r:id="rId14"/>
    <p:sldId id="283" r:id="rId15"/>
    <p:sldId id="335" r:id="rId16"/>
    <p:sldId id="262" r:id="rId17"/>
    <p:sldId id="286" r:id="rId18"/>
    <p:sldId id="317" r:id="rId19"/>
    <p:sldId id="310" r:id="rId20"/>
    <p:sldId id="314" r:id="rId21"/>
    <p:sldId id="307" r:id="rId22"/>
    <p:sldId id="285" r:id="rId23"/>
    <p:sldId id="315" r:id="rId24"/>
    <p:sldId id="308" r:id="rId25"/>
    <p:sldId id="287" r:id="rId26"/>
    <p:sldId id="324" r:id="rId27"/>
    <p:sldId id="326" r:id="rId28"/>
    <p:sldId id="309" r:id="rId29"/>
    <p:sldId id="282" r:id="rId30"/>
    <p:sldId id="264" r:id="rId31"/>
    <p:sldId id="327" r:id="rId32"/>
    <p:sldId id="265" r:id="rId33"/>
    <p:sldId id="312" r:id="rId34"/>
    <p:sldId id="313" r:id="rId35"/>
    <p:sldId id="319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56" r:id="rId57"/>
    <p:sldId id="357" r:id="rId58"/>
    <p:sldId id="359" r:id="rId59"/>
    <p:sldId id="360" r:id="rId60"/>
    <p:sldId id="361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bott, Kelli (HRSA)" initials="AK(" lastIdx="25" clrIdx="0">
    <p:extLst>
      <p:ext uri="{19B8F6BF-5375-455C-9EA6-DF929625EA0E}">
        <p15:presenceInfo xmlns:p15="http://schemas.microsoft.com/office/powerpoint/2012/main" userId="S-1-5-21-1575576018-681398725-1848903544-67050" providerId="AD"/>
      </p:ext>
    </p:extLst>
  </p:cmAuthor>
  <p:cmAuthor id="2" name="Redwood, Ronald (HRSA)" initials="RR(" lastIdx="26" clrIdx="1">
    <p:extLst>
      <p:ext uri="{19B8F6BF-5375-455C-9EA6-DF929625EA0E}">
        <p15:presenceInfo xmlns:p15="http://schemas.microsoft.com/office/powerpoint/2012/main" userId="S-1-5-21-1575576018-681398725-1848903544-566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D7B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D80F63-AE4A-4A49-848A-7BF734D36E1E}" v="1469" dt="2021-07-23T22:57:50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2" autoAdjust="0"/>
    <p:restoredTop sz="86420" autoAdjust="0"/>
  </p:normalViewPr>
  <p:slideViewPr>
    <p:cSldViewPr snapToGrid="0">
      <p:cViewPr varScale="1">
        <p:scale>
          <a:sx n="54" d="100"/>
          <a:sy n="54" d="100"/>
        </p:scale>
        <p:origin x="84" y="1134"/>
      </p:cViewPr>
      <p:guideLst/>
    </p:cSldViewPr>
  </p:slideViewPr>
  <p:outlineViewPr>
    <p:cViewPr>
      <p:scale>
        <a:sx n="33" d="100"/>
        <a:sy n="33" d="100"/>
      </p:scale>
      <p:origin x="0" y="-425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del, Nicole" userId="85cc4640-99a8-49b7-b4b0-4a9e9ce620d6" providerId="ADAL" clId="{64D80F63-AE4A-4A49-848A-7BF734D36E1E}"/>
    <pc:docChg chg="undo custSel modSld">
      <pc:chgData name="Mandel, Nicole" userId="85cc4640-99a8-49b7-b4b0-4a9e9ce620d6" providerId="ADAL" clId="{64D80F63-AE4A-4A49-848A-7BF734D36E1E}" dt="2021-07-23T22:55:51.540" v="2743" actId="20577"/>
      <pc:docMkLst>
        <pc:docMk/>
      </pc:docMkLst>
      <pc:sldChg chg="modSp">
        <pc:chgData name="Mandel, Nicole" userId="85cc4640-99a8-49b7-b4b0-4a9e9ce620d6" providerId="ADAL" clId="{64D80F63-AE4A-4A49-848A-7BF734D36E1E}" dt="2021-07-23T21:02:06.503" v="13" actId="962"/>
        <pc:sldMkLst>
          <pc:docMk/>
          <pc:sldMk cId="1200725130" sldId="258"/>
        </pc:sldMkLst>
        <pc:graphicFrameChg chg="mod">
          <ac:chgData name="Mandel, Nicole" userId="85cc4640-99a8-49b7-b4b0-4a9e9ce620d6" providerId="ADAL" clId="{64D80F63-AE4A-4A49-848A-7BF734D36E1E}" dt="2021-07-23T21:02:06.503" v="13" actId="962"/>
          <ac:graphicFrameMkLst>
            <pc:docMk/>
            <pc:sldMk cId="1200725130" sldId="258"/>
            <ac:graphicFrameMk id="9" creationId="{96F2A457-53FE-4168-A706-5A4F674BBD1C}"/>
          </ac:graphicFrameMkLst>
        </pc:graphicFrameChg>
      </pc:sldChg>
      <pc:sldChg chg="modSp">
        <pc:chgData name="Mandel, Nicole" userId="85cc4640-99a8-49b7-b4b0-4a9e9ce620d6" providerId="ADAL" clId="{64D80F63-AE4A-4A49-848A-7BF734D36E1E}" dt="2021-07-23T22:34:44.621" v="1474" actId="33524"/>
        <pc:sldMkLst>
          <pc:docMk/>
          <pc:sldMk cId="3018525025" sldId="259"/>
        </pc:sldMkLst>
        <pc:spChg chg="mod">
          <ac:chgData name="Mandel, Nicole" userId="85cc4640-99a8-49b7-b4b0-4a9e9ce620d6" providerId="ADAL" clId="{64D80F63-AE4A-4A49-848A-7BF734D36E1E}" dt="2021-07-23T22:34:44.621" v="1474" actId="33524"/>
          <ac:spMkLst>
            <pc:docMk/>
            <pc:sldMk cId="3018525025" sldId="259"/>
            <ac:spMk id="3" creationId="{00000000-0000-0000-0000-000000000000}"/>
          </ac:spMkLst>
        </pc:spChg>
      </pc:sldChg>
      <pc:sldChg chg="modSp">
        <pc:chgData name="Mandel, Nicole" userId="85cc4640-99a8-49b7-b4b0-4a9e9ce620d6" providerId="ADAL" clId="{64D80F63-AE4A-4A49-848A-7BF734D36E1E}" dt="2021-07-23T22:23:23.334" v="335" actId="962"/>
        <pc:sldMkLst>
          <pc:docMk/>
          <pc:sldMk cId="2187459048" sldId="260"/>
        </pc:sldMkLst>
        <pc:graphicFrameChg chg="mod">
          <ac:chgData name="Mandel, Nicole" userId="85cc4640-99a8-49b7-b4b0-4a9e9ce620d6" providerId="ADAL" clId="{64D80F63-AE4A-4A49-848A-7BF734D36E1E}" dt="2021-07-23T22:23:23.334" v="335" actId="962"/>
          <ac:graphicFrameMkLst>
            <pc:docMk/>
            <pc:sldMk cId="2187459048" sldId="260"/>
            <ac:graphicFrameMk id="10" creationId="{1852615A-1F51-4B96-8FE3-A87980DCC341}"/>
          </ac:graphicFrameMkLst>
        </pc:graphicFrameChg>
      </pc:sldChg>
      <pc:sldChg chg="modSp">
        <pc:chgData name="Mandel, Nicole" userId="85cc4640-99a8-49b7-b4b0-4a9e9ce620d6" providerId="ADAL" clId="{64D80F63-AE4A-4A49-848A-7BF734D36E1E}" dt="2021-07-23T22:28:29.248" v="973" actId="962"/>
        <pc:sldMkLst>
          <pc:docMk/>
          <pc:sldMk cId="1150995845" sldId="261"/>
        </pc:sldMkLst>
        <pc:graphicFrameChg chg="mod">
          <ac:chgData name="Mandel, Nicole" userId="85cc4640-99a8-49b7-b4b0-4a9e9ce620d6" providerId="ADAL" clId="{64D80F63-AE4A-4A49-848A-7BF734D36E1E}" dt="2021-07-23T22:28:29.248" v="973" actId="962"/>
          <ac:graphicFrameMkLst>
            <pc:docMk/>
            <pc:sldMk cId="1150995845" sldId="261"/>
            <ac:graphicFrameMk id="10" creationId="{6BAB4092-0A3B-4906-8DBD-D37EF0317976}"/>
          </ac:graphicFrameMkLst>
        </pc:graphicFrameChg>
      </pc:sldChg>
      <pc:sldChg chg="modSp">
        <pc:chgData name="Mandel, Nicole" userId="85cc4640-99a8-49b7-b4b0-4a9e9ce620d6" providerId="ADAL" clId="{64D80F63-AE4A-4A49-848A-7BF734D36E1E}" dt="2021-07-23T22:30:16.287" v="1127" actId="962"/>
        <pc:sldMkLst>
          <pc:docMk/>
          <pc:sldMk cId="615040562" sldId="262"/>
        </pc:sldMkLst>
        <pc:graphicFrameChg chg="mod">
          <ac:chgData name="Mandel, Nicole" userId="85cc4640-99a8-49b7-b4b0-4a9e9ce620d6" providerId="ADAL" clId="{64D80F63-AE4A-4A49-848A-7BF734D36E1E}" dt="2021-07-23T22:30:16.287" v="1127" actId="962"/>
          <ac:graphicFrameMkLst>
            <pc:docMk/>
            <pc:sldMk cId="615040562" sldId="262"/>
            <ac:graphicFrameMk id="10" creationId="{B5E1571C-731F-4B1B-8C0E-A998CA2CC229}"/>
          </ac:graphicFrameMkLst>
        </pc:graphicFrameChg>
      </pc:sldChg>
      <pc:sldChg chg="modSp">
        <pc:chgData name="Mandel, Nicole" userId="85cc4640-99a8-49b7-b4b0-4a9e9ce620d6" providerId="ADAL" clId="{64D80F63-AE4A-4A49-848A-7BF734D36E1E}" dt="2021-07-23T22:42:26.243" v="1876" actId="962"/>
        <pc:sldMkLst>
          <pc:docMk/>
          <pc:sldMk cId="2217909505" sldId="264"/>
        </pc:sldMkLst>
        <pc:graphicFrameChg chg="mod">
          <ac:chgData name="Mandel, Nicole" userId="85cc4640-99a8-49b7-b4b0-4a9e9ce620d6" providerId="ADAL" clId="{64D80F63-AE4A-4A49-848A-7BF734D36E1E}" dt="2021-07-23T22:42:26.243" v="1876" actId="962"/>
          <ac:graphicFrameMkLst>
            <pc:docMk/>
            <pc:sldMk cId="2217909505" sldId="264"/>
            <ac:graphicFrameMk id="10" creationId="{04BF12CA-6089-450F-8F40-098803FCFF40}"/>
          </ac:graphicFrameMkLst>
        </pc:graphicFrameChg>
      </pc:sldChg>
      <pc:sldChg chg="modSp">
        <pc:chgData name="Mandel, Nicole" userId="85cc4640-99a8-49b7-b4b0-4a9e9ce620d6" providerId="ADAL" clId="{64D80F63-AE4A-4A49-848A-7BF734D36E1E}" dt="2021-07-23T22:43:06.162" v="1880" actId="962"/>
        <pc:sldMkLst>
          <pc:docMk/>
          <pc:sldMk cId="2512935301" sldId="265"/>
        </pc:sldMkLst>
        <pc:graphicFrameChg chg="mod">
          <ac:chgData name="Mandel, Nicole" userId="85cc4640-99a8-49b7-b4b0-4a9e9ce620d6" providerId="ADAL" clId="{64D80F63-AE4A-4A49-848A-7BF734D36E1E}" dt="2021-07-23T22:43:06.162" v="1880" actId="962"/>
          <ac:graphicFrameMkLst>
            <pc:docMk/>
            <pc:sldMk cId="2512935301" sldId="265"/>
            <ac:graphicFrameMk id="10" creationId="{6E4B1F4E-409E-41CE-A0CB-0F5D7361D766}"/>
          </ac:graphicFrameMkLst>
        </pc:graphicFrameChg>
      </pc:sldChg>
      <pc:sldChg chg="modSp mod">
        <pc:chgData name="Mandel, Nicole" userId="85cc4640-99a8-49b7-b4b0-4a9e9ce620d6" providerId="ADAL" clId="{64D80F63-AE4A-4A49-848A-7BF734D36E1E}" dt="2021-07-23T22:25:24.152" v="971" actId="962"/>
        <pc:sldMkLst>
          <pc:docMk/>
          <pc:sldMk cId="690927388" sldId="268"/>
        </pc:sldMkLst>
        <pc:picChg chg="mod">
          <ac:chgData name="Mandel, Nicole" userId="85cc4640-99a8-49b7-b4b0-4a9e9ce620d6" providerId="ADAL" clId="{64D80F63-AE4A-4A49-848A-7BF734D36E1E}" dt="2021-07-23T22:25:24.152" v="971" actId="962"/>
          <ac:picMkLst>
            <pc:docMk/>
            <pc:sldMk cId="690927388" sldId="268"/>
            <ac:picMk id="4" creationId="{00000000-0000-0000-0000-000000000000}"/>
          </ac:picMkLst>
        </pc:picChg>
      </pc:sldChg>
      <pc:sldChg chg="modSp">
        <pc:chgData name="Mandel, Nicole" userId="85cc4640-99a8-49b7-b4b0-4a9e9ce620d6" providerId="ADAL" clId="{64D80F63-AE4A-4A49-848A-7BF734D36E1E}" dt="2021-07-23T22:28:57.824" v="975" actId="962"/>
        <pc:sldMkLst>
          <pc:docMk/>
          <pc:sldMk cId="1584140003" sldId="283"/>
        </pc:sldMkLst>
        <pc:graphicFrameChg chg="mod">
          <ac:chgData name="Mandel, Nicole" userId="85cc4640-99a8-49b7-b4b0-4a9e9ce620d6" providerId="ADAL" clId="{64D80F63-AE4A-4A49-848A-7BF734D36E1E}" dt="2021-07-23T22:28:57.824" v="975" actId="962"/>
          <ac:graphicFrameMkLst>
            <pc:docMk/>
            <pc:sldMk cId="1584140003" sldId="283"/>
            <ac:graphicFrameMk id="10" creationId="{B1749A93-8235-40E4-A7F5-829D2EE20068}"/>
          </ac:graphicFrameMkLst>
        </pc:graphicFrameChg>
      </pc:sldChg>
      <pc:sldChg chg="modSp">
        <pc:chgData name="Mandel, Nicole" userId="85cc4640-99a8-49b7-b4b0-4a9e9ce620d6" providerId="ADAL" clId="{64D80F63-AE4A-4A49-848A-7BF734D36E1E}" dt="2021-07-23T22:38:31.757" v="1640" actId="962"/>
        <pc:sldMkLst>
          <pc:docMk/>
          <pc:sldMk cId="569278001" sldId="285"/>
        </pc:sldMkLst>
        <pc:graphicFrameChg chg="mod">
          <ac:chgData name="Mandel, Nicole" userId="85cc4640-99a8-49b7-b4b0-4a9e9ce620d6" providerId="ADAL" clId="{64D80F63-AE4A-4A49-848A-7BF734D36E1E}" dt="2021-07-23T22:38:31.757" v="1640" actId="962"/>
          <ac:graphicFrameMkLst>
            <pc:docMk/>
            <pc:sldMk cId="569278001" sldId="285"/>
            <ac:graphicFrameMk id="10" creationId="{F486AA0A-0B1C-4EA8-96D6-5865657F3530}"/>
          </ac:graphicFrameMkLst>
        </pc:graphicFrameChg>
      </pc:sldChg>
      <pc:sldChg chg="modSp">
        <pc:chgData name="Mandel, Nicole" userId="85cc4640-99a8-49b7-b4b0-4a9e9ce620d6" providerId="ADAL" clId="{64D80F63-AE4A-4A49-848A-7BF734D36E1E}" dt="2021-07-23T22:38:07.539" v="1628" actId="962"/>
        <pc:sldMkLst>
          <pc:docMk/>
          <pc:sldMk cId="2727079258" sldId="307"/>
        </pc:sldMkLst>
        <pc:graphicFrameChg chg="mod">
          <ac:chgData name="Mandel, Nicole" userId="85cc4640-99a8-49b7-b4b0-4a9e9ce620d6" providerId="ADAL" clId="{64D80F63-AE4A-4A49-848A-7BF734D36E1E}" dt="2021-07-23T22:38:07.539" v="1628" actId="962"/>
          <ac:graphicFrameMkLst>
            <pc:docMk/>
            <pc:sldMk cId="2727079258" sldId="307"/>
            <ac:graphicFrameMk id="10" creationId="{34E5E10A-4326-4DFF-9BB0-841A9D00F541}"/>
          </ac:graphicFrameMkLst>
        </pc:graphicFrameChg>
      </pc:sldChg>
      <pc:sldChg chg="modSp">
        <pc:chgData name="Mandel, Nicole" userId="85cc4640-99a8-49b7-b4b0-4a9e9ce620d6" providerId="ADAL" clId="{64D80F63-AE4A-4A49-848A-7BF734D36E1E}" dt="2021-07-23T22:39:37.708" v="1794" actId="962"/>
        <pc:sldMkLst>
          <pc:docMk/>
          <pc:sldMk cId="3729819939" sldId="308"/>
        </pc:sldMkLst>
        <pc:graphicFrameChg chg="mod">
          <ac:chgData name="Mandel, Nicole" userId="85cc4640-99a8-49b7-b4b0-4a9e9ce620d6" providerId="ADAL" clId="{64D80F63-AE4A-4A49-848A-7BF734D36E1E}" dt="2021-07-23T22:39:37.708" v="1794" actId="962"/>
          <ac:graphicFrameMkLst>
            <pc:docMk/>
            <pc:sldMk cId="3729819939" sldId="308"/>
            <ac:graphicFrameMk id="10" creationId="{E0651414-3E43-4662-B41A-8B305EEF77E5}"/>
          </ac:graphicFrameMkLst>
        </pc:graphicFrameChg>
      </pc:sldChg>
      <pc:sldChg chg="modSp">
        <pc:chgData name="Mandel, Nicole" userId="85cc4640-99a8-49b7-b4b0-4a9e9ce620d6" providerId="ADAL" clId="{64D80F63-AE4A-4A49-848A-7BF734D36E1E}" dt="2021-07-23T22:41:52.106" v="1874" actId="962"/>
        <pc:sldMkLst>
          <pc:docMk/>
          <pc:sldMk cId="1244049018" sldId="309"/>
        </pc:sldMkLst>
        <pc:graphicFrameChg chg="mod">
          <ac:chgData name="Mandel, Nicole" userId="85cc4640-99a8-49b7-b4b0-4a9e9ce620d6" providerId="ADAL" clId="{64D80F63-AE4A-4A49-848A-7BF734D36E1E}" dt="2021-07-23T22:41:52.106" v="1874" actId="962"/>
          <ac:graphicFrameMkLst>
            <pc:docMk/>
            <pc:sldMk cId="1244049018" sldId="309"/>
            <ac:graphicFrameMk id="10" creationId="{565C369C-BD2D-43BB-8E9D-EC363B04B6F8}"/>
          </ac:graphicFrameMkLst>
        </pc:graphicFrameChg>
      </pc:sldChg>
      <pc:sldChg chg="modSp">
        <pc:chgData name="Mandel, Nicole" userId="85cc4640-99a8-49b7-b4b0-4a9e9ce620d6" providerId="ADAL" clId="{64D80F63-AE4A-4A49-848A-7BF734D36E1E}" dt="2021-07-23T22:36:29.636" v="1519" actId="962"/>
        <pc:sldMkLst>
          <pc:docMk/>
          <pc:sldMk cId="3303271214" sldId="310"/>
        </pc:sldMkLst>
        <pc:graphicFrameChg chg="mod">
          <ac:chgData name="Mandel, Nicole" userId="85cc4640-99a8-49b7-b4b0-4a9e9ce620d6" providerId="ADAL" clId="{64D80F63-AE4A-4A49-848A-7BF734D36E1E}" dt="2021-07-23T22:36:29.636" v="1519" actId="962"/>
          <ac:graphicFrameMkLst>
            <pc:docMk/>
            <pc:sldMk cId="3303271214" sldId="310"/>
            <ac:graphicFrameMk id="15" creationId="{1276ACFA-B885-4672-8AE5-C2C620F7596E}"/>
          </ac:graphicFrameMkLst>
        </pc:graphicFrameChg>
      </pc:sldChg>
      <pc:sldChg chg="addSp modSp">
        <pc:chgData name="Mandel, Nicole" userId="85cc4640-99a8-49b7-b4b0-4a9e9ce620d6" providerId="ADAL" clId="{64D80F63-AE4A-4A49-848A-7BF734D36E1E}" dt="2021-07-23T22:35:04.060" v="1483" actId="20577"/>
        <pc:sldMkLst>
          <pc:docMk/>
          <pc:sldMk cId="4241479932" sldId="313"/>
        </pc:sldMkLst>
        <pc:spChg chg="add mod">
          <ac:chgData name="Mandel, Nicole" userId="85cc4640-99a8-49b7-b4b0-4a9e9ce620d6" providerId="ADAL" clId="{64D80F63-AE4A-4A49-848A-7BF734D36E1E}" dt="2021-07-23T22:35:04.060" v="1483" actId="20577"/>
          <ac:spMkLst>
            <pc:docMk/>
            <pc:sldMk cId="4241479932" sldId="313"/>
            <ac:spMk id="3" creationId="{268DB1D0-6B71-4945-9729-C97275D36DE2}"/>
          </ac:spMkLst>
        </pc:spChg>
      </pc:sldChg>
      <pc:sldChg chg="addSp delSp modSp mod delDesignElem chgLayout">
        <pc:chgData name="Mandel, Nicole" userId="85cc4640-99a8-49b7-b4b0-4a9e9ce620d6" providerId="ADAL" clId="{64D80F63-AE4A-4A49-848A-7BF734D36E1E}" dt="2021-07-23T22:52:39.218" v="2610" actId="13244"/>
        <pc:sldMkLst>
          <pc:docMk/>
          <pc:sldMk cId="1364616031" sldId="314"/>
        </pc:sldMkLst>
        <pc:spChg chg="del">
          <ac:chgData name="Mandel, Nicole" userId="85cc4640-99a8-49b7-b4b0-4a9e9ce620d6" providerId="ADAL" clId="{64D80F63-AE4A-4A49-848A-7BF734D36E1E}" dt="2021-07-23T22:32:57.973" v="1315" actId="478"/>
          <ac:spMkLst>
            <pc:docMk/>
            <pc:sldMk cId="1364616031" sldId="314"/>
            <ac:spMk id="2" creationId="{00000000-0000-0000-0000-000000000000}"/>
          </ac:spMkLst>
        </pc:spChg>
        <pc:spChg chg="mod">
          <ac:chgData name="Mandel, Nicole" userId="85cc4640-99a8-49b7-b4b0-4a9e9ce620d6" providerId="ADAL" clId="{64D80F63-AE4A-4A49-848A-7BF734D36E1E}" dt="2021-07-23T22:52:39.218" v="2610" actId="13244"/>
          <ac:spMkLst>
            <pc:docMk/>
            <pc:sldMk cId="1364616031" sldId="314"/>
            <ac:spMk id="3" creationId="{00000000-0000-0000-0000-000000000000}"/>
          </ac:spMkLst>
        </pc:spChg>
        <pc:spChg chg="add del mod ord">
          <ac:chgData name="Mandel, Nicole" userId="85cc4640-99a8-49b7-b4b0-4a9e9ce620d6" providerId="ADAL" clId="{64D80F63-AE4A-4A49-848A-7BF734D36E1E}" dt="2021-07-23T22:32:44.866" v="1312" actId="6264"/>
          <ac:spMkLst>
            <pc:docMk/>
            <pc:sldMk cId="1364616031" sldId="314"/>
            <ac:spMk id="4" creationId="{AAFC11DA-F5AE-4C47-90C3-E1FA7987E09A}"/>
          </ac:spMkLst>
        </pc:spChg>
        <pc:spChg chg="add del mod ord">
          <ac:chgData name="Mandel, Nicole" userId="85cc4640-99a8-49b7-b4b0-4a9e9ce620d6" providerId="ADAL" clId="{64D80F63-AE4A-4A49-848A-7BF734D36E1E}" dt="2021-07-23T22:32:44.866" v="1312" actId="6264"/>
          <ac:spMkLst>
            <pc:docMk/>
            <pc:sldMk cId="1364616031" sldId="314"/>
            <ac:spMk id="5" creationId="{6ACB2B7E-211A-41D3-86DC-2939221BDA53}"/>
          </ac:spMkLst>
        </pc:spChg>
        <pc:spChg chg="add mod">
          <ac:chgData name="Mandel, Nicole" userId="85cc4640-99a8-49b7-b4b0-4a9e9ce620d6" providerId="ADAL" clId="{64D80F63-AE4A-4A49-848A-7BF734D36E1E}" dt="2021-07-23T22:52:36.415" v="2609" actId="13244"/>
          <ac:spMkLst>
            <pc:docMk/>
            <pc:sldMk cId="1364616031" sldId="314"/>
            <ac:spMk id="7" creationId="{62EC50F8-907D-43D6-B683-C0A53C0A0FE8}"/>
          </ac:spMkLst>
        </pc:spChg>
        <pc:spChg chg="add del">
          <ac:chgData name="Mandel, Nicole" userId="85cc4640-99a8-49b7-b4b0-4a9e9ce620d6" providerId="ADAL" clId="{64D80F63-AE4A-4A49-848A-7BF734D36E1E}" dt="2021-07-23T22:32:44.866" v="1312" actId="6264"/>
          <ac:spMkLst>
            <pc:docMk/>
            <pc:sldMk cId="1364616031" sldId="314"/>
            <ac:spMk id="8" creationId="{AD6F6937-3B5A-4391-9F37-58A571B362A9}"/>
          </ac:spMkLst>
        </pc:spChg>
        <pc:picChg chg="mod">
          <ac:chgData name="Mandel, Nicole" userId="85cc4640-99a8-49b7-b4b0-4a9e9ce620d6" providerId="ADAL" clId="{64D80F63-AE4A-4A49-848A-7BF734D36E1E}" dt="2021-07-23T22:37:42.382" v="1620" actId="962"/>
          <ac:picMkLst>
            <pc:docMk/>
            <pc:sldMk cId="1364616031" sldId="314"/>
            <ac:picMk id="6" creationId="{00000000-0000-0000-0000-000000000000}"/>
          </ac:picMkLst>
        </pc:picChg>
      </pc:sldChg>
      <pc:sldChg chg="addSp modSp">
        <pc:chgData name="Mandel, Nicole" userId="85cc4640-99a8-49b7-b4b0-4a9e9ce620d6" providerId="ADAL" clId="{64D80F63-AE4A-4A49-848A-7BF734D36E1E}" dt="2021-07-23T22:38:58.452" v="1780" actId="962"/>
        <pc:sldMkLst>
          <pc:docMk/>
          <pc:sldMk cId="2788764569" sldId="315"/>
        </pc:sldMkLst>
        <pc:spChg chg="add mod">
          <ac:chgData name="Mandel, Nicole" userId="85cc4640-99a8-49b7-b4b0-4a9e9ce620d6" providerId="ADAL" clId="{64D80F63-AE4A-4A49-848A-7BF734D36E1E}" dt="2021-07-23T22:33:38.883" v="1345" actId="167"/>
          <ac:spMkLst>
            <pc:docMk/>
            <pc:sldMk cId="2788764569" sldId="315"/>
            <ac:spMk id="2" creationId="{3071F711-5423-4A41-847D-33BBBEDBDA8B}"/>
          </ac:spMkLst>
        </pc:spChg>
        <pc:picChg chg="mod">
          <ac:chgData name="Mandel, Nicole" userId="85cc4640-99a8-49b7-b4b0-4a9e9ce620d6" providerId="ADAL" clId="{64D80F63-AE4A-4A49-848A-7BF734D36E1E}" dt="2021-07-23T22:34:17.936" v="1473" actId="962"/>
          <ac:picMkLst>
            <pc:docMk/>
            <pc:sldMk cId="2788764569" sldId="315"/>
            <ac:picMk id="4" creationId="{00000000-0000-0000-0000-000000000000}"/>
          </ac:picMkLst>
        </pc:picChg>
        <pc:picChg chg="mod">
          <ac:chgData name="Mandel, Nicole" userId="85cc4640-99a8-49b7-b4b0-4a9e9ce620d6" providerId="ADAL" clId="{64D80F63-AE4A-4A49-848A-7BF734D36E1E}" dt="2021-07-23T22:38:58.452" v="1780" actId="962"/>
          <ac:picMkLst>
            <pc:docMk/>
            <pc:sldMk cId="2788764569" sldId="315"/>
            <ac:picMk id="6" creationId="{00000000-0000-0000-0000-000000000000}"/>
          </ac:picMkLst>
        </pc:picChg>
      </pc:sldChg>
      <pc:sldChg chg="addSp modSp mod">
        <pc:chgData name="Mandel, Nicole" userId="85cc4640-99a8-49b7-b4b0-4a9e9ce620d6" providerId="ADAL" clId="{64D80F63-AE4A-4A49-848A-7BF734D36E1E}" dt="2021-07-23T22:32:09.523" v="1310" actId="167"/>
        <pc:sldMkLst>
          <pc:docMk/>
          <pc:sldMk cId="3868268480" sldId="317"/>
        </pc:sldMkLst>
        <pc:spChg chg="add mod">
          <ac:chgData name="Mandel, Nicole" userId="85cc4640-99a8-49b7-b4b0-4a9e9ce620d6" providerId="ADAL" clId="{64D80F63-AE4A-4A49-848A-7BF734D36E1E}" dt="2021-07-23T22:32:09.523" v="1310" actId="167"/>
          <ac:spMkLst>
            <pc:docMk/>
            <pc:sldMk cId="3868268480" sldId="317"/>
            <ac:spMk id="4" creationId="{43592E80-5A90-44D8-9B74-F7B47B6AB4A7}"/>
          </ac:spMkLst>
        </pc:spChg>
        <pc:picChg chg="mod">
          <ac:chgData name="Mandel, Nicole" userId="85cc4640-99a8-49b7-b4b0-4a9e9ce620d6" providerId="ADAL" clId="{64D80F63-AE4A-4A49-848A-7BF734D36E1E}" dt="2021-07-23T22:31:18.135" v="1302" actId="1076"/>
          <ac:picMkLst>
            <pc:docMk/>
            <pc:sldMk cId="3868268480" sldId="317"/>
            <ac:picMk id="3" creationId="{00000000-0000-0000-0000-000000000000}"/>
          </ac:picMkLst>
        </pc:picChg>
      </pc:sldChg>
      <pc:sldChg chg="modSp">
        <pc:chgData name="Mandel, Nicole" userId="85cc4640-99a8-49b7-b4b0-4a9e9ce620d6" providerId="ADAL" clId="{64D80F63-AE4A-4A49-848A-7BF734D36E1E}" dt="2021-07-23T21:00:38.180" v="9" actId="962"/>
        <pc:sldMkLst>
          <pc:docMk/>
          <pc:sldMk cId="3701044547" sldId="318"/>
        </pc:sldMkLst>
        <pc:graphicFrameChg chg="mod">
          <ac:chgData name="Mandel, Nicole" userId="85cc4640-99a8-49b7-b4b0-4a9e9ce620d6" providerId="ADAL" clId="{64D80F63-AE4A-4A49-848A-7BF734D36E1E}" dt="2021-07-23T21:00:38.180" v="9" actId="962"/>
          <ac:graphicFrameMkLst>
            <pc:docMk/>
            <pc:sldMk cId="3701044547" sldId="318"/>
            <ac:graphicFrameMk id="11" creationId="{8B873366-3DE2-4C88-ABB1-12D5C598EEBC}"/>
          </ac:graphicFrameMkLst>
        </pc:graphicFrameChg>
      </pc:sldChg>
      <pc:sldChg chg="modSp">
        <pc:chgData name="Mandel, Nicole" userId="85cc4640-99a8-49b7-b4b0-4a9e9ce620d6" providerId="ADAL" clId="{64D80F63-AE4A-4A49-848A-7BF734D36E1E}" dt="2021-07-23T22:43:53.969" v="1894" actId="962"/>
        <pc:sldMkLst>
          <pc:docMk/>
          <pc:sldMk cId="3437401082" sldId="319"/>
        </pc:sldMkLst>
        <pc:graphicFrameChg chg="mod">
          <ac:chgData name="Mandel, Nicole" userId="85cc4640-99a8-49b7-b4b0-4a9e9ce620d6" providerId="ADAL" clId="{64D80F63-AE4A-4A49-848A-7BF734D36E1E}" dt="2021-07-23T22:43:40.878" v="1893" actId="962"/>
          <ac:graphicFrameMkLst>
            <pc:docMk/>
            <pc:sldMk cId="3437401082" sldId="319"/>
            <ac:graphicFrameMk id="10" creationId="{423CFF26-EB8C-4881-90E3-D5052C3B1EF6}"/>
          </ac:graphicFrameMkLst>
        </pc:graphicFrameChg>
        <pc:picChg chg="mod">
          <ac:chgData name="Mandel, Nicole" userId="85cc4640-99a8-49b7-b4b0-4a9e9ce620d6" providerId="ADAL" clId="{64D80F63-AE4A-4A49-848A-7BF734D36E1E}" dt="2021-07-23T22:43:53.969" v="1894" actId="962"/>
          <ac:picMkLst>
            <pc:docMk/>
            <pc:sldMk cId="3437401082" sldId="319"/>
            <ac:picMk id="4" creationId="{00000000-0000-0000-0000-000000000000}"/>
          </ac:picMkLst>
        </pc:picChg>
      </pc:sldChg>
      <pc:sldChg chg="modSp">
        <pc:chgData name="Mandel, Nicole" userId="85cc4640-99a8-49b7-b4b0-4a9e9ce620d6" providerId="ADAL" clId="{64D80F63-AE4A-4A49-848A-7BF734D36E1E}" dt="2021-07-23T22:40:00.174" v="1856" actId="962"/>
        <pc:sldMkLst>
          <pc:docMk/>
          <pc:sldMk cId="3598309163" sldId="324"/>
        </pc:sldMkLst>
        <pc:picChg chg="mod">
          <ac:chgData name="Mandel, Nicole" userId="85cc4640-99a8-49b7-b4b0-4a9e9ce620d6" providerId="ADAL" clId="{64D80F63-AE4A-4A49-848A-7BF734D36E1E}" dt="2021-07-23T22:40:00.174" v="1856" actId="962"/>
          <ac:picMkLst>
            <pc:docMk/>
            <pc:sldMk cId="3598309163" sldId="324"/>
            <ac:picMk id="12" creationId="{03342338-B39B-434E-BAED-4B3E2F2A2488}"/>
          </ac:picMkLst>
        </pc:picChg>
      </pc:sldChg>
      <pc:sldChg chg="modSp">
        <pc:chgData name="Mandel, Nicole" userId="85cc4640-99a8-49b7-b4b0-4a9e9ce620d6" providerId="ADAL" clId="{64D80F63-AE4A-4A49-848A-7BF734D36E1E}" dt="2021-07-23T22:40:21.550" v="1862" actId="962"/>
        <pc:sldMkLst>
          <pc:docMk/>
          <pc:sldMk cId="3527588916" sldId="326"/>
        </pc:sldMkLst>
        <pc:picChg chg="mod">
          <ac:chgData name="Mandel, Nicole" userId="85cc4640-99a8-49b7-b4b0-4a9e9ce620d6" providerId="ADAL" clId="{64D80F63-AE4A-4A49-848A-7BF734D36E1E}" dt="2021-07-23T22:40:21.550" v="1862" actId="962"/>
          <ac:picMkLst>
            <pc:docMk/>
            <pc:sldMk cId="3527588916" sldId="326"/>
            <ac:picMk id="8" creationId="{1BE3585A-D339-4182-9A15-FC7D94AF3435}"/>
          </ac:picMkLst>
        </pc:picChg>
      </pc:sldChg>
      <pc:sldChg chg="modSp mod modNotesTx">
        <pc:chgData name="Mandel, Nicole" userId="85cc4640-99a8-49b7-b4b0-4a9e9ce620d6" providerId="ADAL" clId="{64D80F63-AE4A-4A49-848A-7BF734D36E1E}" dt="2021-07-23T22:18:36.003" v="179" actId="962"/>
        <pc:sldMkLst>
          <pc:docMk/>
          <pc:sldMk cId="2944727624" sldId="331"/>
        </pc:sldMkLst>
        <pc:picChg chg="mod">
          <ac:chgData name="Mandel, Nicole" userId="85cc4640-99a8-49b7-b4b0-4a9e9ce620d6" providerId="ADAL" clId="{64D80F63-AE4A-4A49-848A-7BF734D36E1E}" dt="2021-07-23T22:18:36.003" v="179" actId="962"/>
          <ac:picMkLst>
            <pc:docMk/>
            <pc:sldMk cId="2944727624" sldId="331"/>
            <ac:picMk id="10" creationId="{3D09851D-F4A9-4924-AF99-9A4D4376A6AF}"/>
          </ac:picMkLst>
        </pc:picChg>
      </pc:sldChg>
      <pc:sldChg chg="modSp modNotesTx">
        <pc:chgData name="Mandel, Nicole" userId="85cc4640-99a8-49b7-b4b0-4a9e9ce620d6" providerId="ADAL" clId="{64D80F63-AE4A-4A49-848A-7BF734D36E1E}" dt="2021-07-23T22:23:04.503" v="333" actId="962"/>
        <pc:sldMkLst>
          <pc:docMk/>
          <pc:sldMk cId="1659533036" sldId="333"/>
        </pc:sldMkLst>
        <pc:graphicFrameChg chg="mod">
          <ac:chgData name="Mandel, Nicole" userId="85cc4640-99a8-49b7-b4b0-4a9e9ce620d6" providerId="ADAL" clId="{64D80F63-AE4A-4A49-848A-7BF734D36E1E}" dt="2021-07-23T22:23:04.503" v="333" actId="962"/>
          <ac:graphicFrameMkLst>
            <pc:docMk/>
            <pc:sldMk cId="1659533036" sldId="333"/>
            <ac:graphicFrameMk id="11" creationId="{AB4025CC-23DB-446D-B679-50CE6D561FE1}"/>
          </ac:graphicFrameMkLst>
        </pc:graphicFrameChg>
      </pc:sldChg>
      <pc:sldChg chg="modSp mod">
        <pc:chgData name="Mandel, Nicole" userId="85cc4640-99a8-49b7-b4b0-4a9e9ce620d6" providerId="ADAL" clId="{64D80F63-AE4A-4A49-848A-7BF734D36E1E}" dt="2021-07-23T22:29:58.877" v="1125" actId="962"/>
        <pc:sldMkLst>
          <pc:docMk/>
          <pc:sldMk cId="2801468561" sldId="335"/>
        </pc:sldMkLst>
        <pc:picChg chg="mod">
          <ac:chgData name="Mandel, Nicole" userId="85cc4640-99a8-49b7-b4b0-4a9e9ce620d6" providerId="ADAL" clId="{64D80F63-AE4A-4A49-848A-7BF734D36E1E}" dt="2021-07-23T22:29:58.877" v="1125" actId="962"/>
          <ac:picMkLst>
            <pc:docMk/>
            <pc:sldMk cId="2801468561" sldId="335"/>
            <ac:picMk id="4" creationId="{2949A506-5C5E-46A5-8A9D-12739903279E}"/>
          </ac:picMkLst>
        </pc:picChg>
      </pc:sldChg>
      <pc:sldChg chg="modSp">
        <pc:chgData name="Mandel, Nicole" userId="85cc4640-99a8-49b7-b4b0-4a9e9ce620d6" providerId="ADAL" clId="{64D80F63-AE4A-4A49-848A-7BF734D36E1E}" dt="2021-07-23T22:44:26.118" v="1896" actId="962"/>
        <pc:sldMkLst>
          <pc:docMk/>
          <pc:sldMk cId="1154182114" sldId="337"/>
        </pc:sldMkLst>
        <pc:picChg chg="mod">
          <ac:chgData name="Mandel, Nicole" userId="85cc4640-99a8-49b7-b4b0-4a9e9ce620d6" providerId="ADAL" clId="{64D80F63-AE4A-4A49-848A-7BF734D36E1E}" dt="2021-07-23T22:44:17.150" v="1895" actId="962"/>
          <ac:picMkLst>
            <pc:docMk/>
            <pc:sldMk cId="1154182114" sldId="337"/>
            <ac:picMk id="4" creationId="{DECF1539-66BA-44FC-9B23-1DAAD180F08A}"/>
          </ac:picMkLst>
        </pc:picChg>
        <pc:picChg chg="mod">
          <ac:chgData name="Mandel, Nicole" userId="85cc4640-99a8-49b7-b4b0-4a9e9ce620d6" providerId="ADAL" clId="{64D80F63-AE4A-4A49-848A-7BF734D36E1E}" dt="2021-07-23T22:44:26.118" v="1896" actId="962"/>
          <ac:picMkLst>
            <pc:docMk/>
            <pc:sldMk cId="1154182114" sldId="337"/>
            <ac:picMk id="6" creationId="{E052AEDF-B708-49A7-8DF0-0238CDA7A697}"/>
          </ac:picMkLst>
        </pc:picChg>
      </pc:sldChg>
      <pc:sldChg chg="modSp">
        <pc:chgData name="Mandel, Nicole" userId="85cc4640-99a8-49b7-b4b0-4a9e9ce620d6" providerId="ADAL" clId="{64D80F63-AE4A-4A49-848A-7BF734D36E1E}" dt="2021-07-23T22:54:52.875" v="2699" actId="20577"/>
        <pc:sldMkLst>
          <pc:docMk/>
          <pc:sldMk cId="2238018193" sldId="338"/>
        </pc:sldMkLst>
        <pc:spChg chg="mod">
          <ac:chgData name="Mandel, Nicole" userId="85cc4640-99a8-49b7-b4b0-4a9e9ce620d6" providerId="ADAL" clId="{64D80F63-AE4A-4A49-848A-7BF734D36E1E}" dt="2021-07-23T22:54:52.875" v="2699" actId="20577"/>
          <ac:spMkLst>
            <pc:docMk/>
            <pc:sldMk cId="2238018193" sldId="338"/>
            <ac:spMk id="2" creationId="{00000000-0000-0000-0000-000000000000}"/>
          </ac:spMkLst>
        </pc:spChg>
        <pc:picChg chg="mod">
          <ac:chgData name="Mandel, Nicole" userId="85cc4640-99a8-49b7-b4b0-4a9e9ce620d6" providerId="ADAL" clId="{64D80F63-AE4A-4A49-848A-7BF734D36E1E}" dt="2021-07-23T22:44:34.235" v="1897" actId="962"/>
          <ac:picMkLst>
            <pc:docMk/>
            <pc:sldMk cId="2238018193" sldId="338"/>
            <ac:picMk id="4" creationId="{1F939077-F6AF-44E3-BA98-639D36AD1A9F}"/>
          </ac:picMkLst>
        </pc:picChg>
      </pc:sldChg>
      <pc:sldChg chg="modSp">
        <pc:chgData name="Mandel, Nicole" userId="85cc4640-99a8-49b7-b4b0-4a9e9ce620d6" providerId="ADAL" clId="{64D80F63-AE4A-4A49-848A-7BF734D36E1E}" dt="2021-07-23T22:53:03.134" v="2611" actId="13244"/>
        <pc:sldMkLst>
          <pc:docMk/>
          <pc:sldMk cId="781948777" sldId="339"/>
        </pc:sldMkLst>
        <pc:spChg chg="mod">
          <ac:chgData name="Mandel, Nicole" userId="85cc4640-99a8-49b7-b4b0-4a9e9ce620d6" providerId="ADAL" clId="{64D80F63-AE4A-4A49-848A-7BF734D36E1E}" dt="2021-07-23T22:53:03.134" v="2611" actId="13244"/>
          <ac:spMkLst>
            <pc:docMk/>
            <pc:sldMk cId="781948777" sldId="339"/>
            <ac:spMk id="2" creationId="{61173C95-CF06-413B-8702-4447B7C69043}"/>
          </ac:spMkLst>
        </pc:spChg>
        <pc:picChg chg="mod">
          <ac:chgData name="Mandel, Nicole" userId="85cc4640-99a8-49b7-b4b0-4a9e9ce620d6" providerId="ADAL" clId="{64D80F63-AE4A-4A49-848A-7BF734D36E1E}" dt="2021-07-23T22:46:13.530" v="2093" actId="962"/>
          <ac:picMkLst>
            <pc:docMk/>
            <pc:sldMk cId="781948777" sldId="339"/>
            <ac:picMk id="3" creationId="{DD946817-C605-4C43-83C1-05D0BEF36D15}"/>
          </ac:picMkLst>
        </pc:picChg>
      </pc:sldChg>
      <pc:sldChg chg="modSp">
        <pc:chgData name="Mandel, Nicole" userId="85cc4640-99a8-49b7-b4b0-4a9e9ce620d6" providerId="ADAL" clId="{64D80F63-AE4A-4A49-848A-7BF734D36E1E}" dt="2021-07-23T22:46:32.169" v="2094" actId="962"/>
        <pc:sldMkLst>
          <pc:docMk/>
          <pc:sldMk cId="850509834" sldId="340"/>
        </pc:sldMkLst>
        <pc:picChg chg="mod">
          <ac:chgData name="Mandel, Nicole" userId="85cc4640-99a8-49b7-b4b0-4a9e9ce620d6" providerId="ADAL" clId="{64D80F63-AE4A-4A49-848A-7BF734D36E1E}" dt="2021-07-23T22:46:32.169" v="2094" actId="962"/>
          <ac:picMkLst>
            <pc:docMk/>
            <pc:sldMk cId="850509834" sldId="340"/>
            <ac:picMk id="4" creationId="{39C28F55-E7A0-454E-803C-82FA6CE5C3E3}"/>
          </ac:picMkLst>
        </pc:picChg>
      </pc:sldChg>
      <pc:sldChg chg="modSp">
        <pc:chgData name="Mandel, Nicole" userId="85cc4640-99a8-49b7-b4b0-4a9e9ce620d6" providerId="ADAL" clId="{64D80F63-AE4A-4A49-848A-7BF734D36E1E}" dt="2021-07-23T22:46:38.078" v="2095" actId="962"/>
        <pc:sldMkLst>
          <pc:docMk/>
          <pc:sldMk cId="2400824093" sldId="342"/>
        </pc:sldMkLst>
        <pc:picChg chg="mod">
          <ac:chgData name="Mandel, Nicole" userId="85cc4640-99a8-49b7-b4b0-4a9e9ce620d6" providerId="ADAL" clId="{64D80F63-AE4A-4A49-848A-7BF734D36E1E}" dt="2021-07-23T22:46:38.078" v="2095" actId="962"/>
          <ac:picMkLst>
            <pc:docMk/>
            <pc:sldMk cId="2400824093" sldId="342"/>
            <ac:picMk id="5" creationId="{C71A2B6C-BE65-4347-B8C9-65ACDBA640C9}"/>
          </ac:picMkLst>
        </pc:picChg>
      </pc:sldChg>
      <pc:sldChg chg="modSp">
        <pc:chgData name="Mandel, Nicole" userId="85cc4640-99a8-49b7-b4b0-4a9e9ce620d6" providerId="ADAL" clId="{64D80F63-AE4A-4A49-848A-7BF734D36E1E}" dt="2021-07-23T22:46:44.260" v="2096" actId="962"/>
        <pc:sldMkLst>
          <pc:docMk/>
          <pc:sldMk cId="305124138" sldId="343"/>
        </pc:sldMkLst>
        <pc:picChg chg="mod">
          <ac:chgData name="Mandel, Nicole" userId="85cc4640-99a8-49b7-b4b0-4a9e9ce620d6" providerId="ADAL" clId="{64D80F63-AE4A-4A49-848A-7BF734D36E1E}" dt="2021-07-23T22:46:44.260" v="2096" actId="962"/>
          <ac:picMkLst>
            <pc:docMk/>
            <pc:sldMk cId="305124138" sldId="343"/>
            <ac:picMk id="4" creationId="{8472AFF4-6FC8-41CC-9438-22CB90BEA5F0}"/>
          </ac:picMkLst>
        </pc:picChg>
      </pc:sldChg>
      <pc:sldChg chg="modSp">
        <pc:chgData name="Mandel, Nicole" userId="85cc4640-99a8-49b7-b4b0-4a9e9ce620d6" providerId="ADAL" clId="{64D80F63-AE4A-4A49-848A-7BF734D36E1E}" dt="2021-07-23T22:46:50.301" v="2097" actId="962"/>
        <pc:sldMkLst>
          <pc:docMk/>
          <pc:sldMk cId="2818169014" sldId="344"/>
        </pc:sldMkLst>
        <pc:picChg chg="mod">
          <ac:chgData name="Mandel, Nicole" userId="85cc4640-99a8-49b7-b4b0-4a9e9ce620d6" providerId="ADAL" clId="{64D80F63-AE4A-4A49-848A-7BF734D36E1E}" dt="2021-07-23T22:46:50.301" v="2097" actId="962"/>
          <ac:picMkLst>
            <pc:docMk/>
            <pc:sldMk cId="2818169014" sldId="344"/>
            <ac:picMk id="4" creationId="{1E84DC01-BA25-4AB6-8BEB-86FDB368D1C8}"/>
          </ac:picMkLst>
        </pc:picChg>
      </pc:sldChg>
      <pc:sldChg chg="modSp">
        <pc:chgData name="Mandel, Nicole" userId="85cc4640-99a8-49b7-b4b0-4a9e9ce620d6" providerId="ADAL" clId="{64D80F63-AE4A-4A49-848A-7BF734D36E1E}" dt="2021-07-23T22:47:33.284" v="2102" actId="962"/>
        <pc:sldMkLst>
          <pc:docMk/>
          <pc:sldMk cId="997834827" sldId="345"/>
        </pc:sldMkLst>
        <pc:graphicFrameChg chg="mod">
          <ac:chgData name="Mandel, Nicole" userId="85cc4640-99a8-49b7-b4b0-4a9e9ce620d6" providerId="ADAL" clId="{64D80F63-AE4A-4A49-848A-7BF734D36E1E}" dt="2021-07-23T22:47:21.283" v="2101" actId="962"/>
          <ac:graphicFrameMkLst>
            <pc:docMk/>
            <pc:sldMk cId="997834827" sldId="345"/>
            <ac:graphicFrameMk id="6" creationId="{D18417FF-A0D7-4DC3-9FAD-0A5C971366D6}"/>
          </ac:graphicFrameMkLst>
        </pc:graphicFrameChg>
        <pc:picChg chg="mod">
          <ac:chgData name="Mandel, Nicole" userId="85cc4640-99a8-49b7-b4b0-4a9e9ce620d6" providerId="ADAL" clId="{64D80F63-AE4A-4A49-848A-7BF734D36E1E}" dt="2021-07-23T22:47:33.284" v="2102" actId="962"/>
          <ac:picMkLst>
            <pc:docMk/>
            <pc:sldMk cId="997834827" sldId="345"/>
            <ac:picMk id="8" creationId="{95D05A08-023F-4048-BCE6-3A68A2C307F9}"/>
          </ac:picMkLst>
        </pc:picChg>
      </pc:sldChg>
      <pc:sldChg chg="modSp">
        <pc:chgData name="Mandel, Nicole" userId="85cc4640-99a8-49b7-b4b0-4a9e9ce620d6" providerId="ADAL" clId="{64D80F63-AE4A-4A49-848A-7BF734D36E1E}" dt="2021-07-23T22:47:43.260" v="2103" actId="962"/>
        <pc:sldMkLst>
          <pc:docMk/>
          <pc:sldMk cId="1318660394" sldId="346"/>
        </pc:sldMkLst>
        <pc:picChg chg="mod">
          <ac:chgData name="Mandel, Nicole" userId="85cc4640-99a8-49b7-b4b0-4a9e9ce620d6" providerId="ADAL" clId="{64D80F63-AE4A-4A49-848A-7BF734D36E1E}" dt="2021-07-23T22:47:43.260" v="2103" actId="962"/>
          <ac:picMkLst>
            <pc:docMk/>
            <pc:sldMk cId="1318660394" sldId="346"/>
            <ac:picMk id="4" creationId="{E2FF29FA-8E1D-4B0E-A465-97F55A5F73DE}"/>
          </ac:picMkLst>
        </pc:picChg>
      </pc:sldChg>
      <pc:sldChg chg="modSp">
        <pc:chgData name="Mandel, Nicole" userId="85cc4640-99a8-49b7-b4b0-4a9e9ce620d6" providerId="ADAL" clId="{64D80F63-AE4A-4A49-848A-7BF734D36E1E}" dt="2021-07-23T22:48:08.801" v="2195" actId="962"/>
        <pc:sldMkLst>
          <pc:docMk/>
          <pc:sldMk cId="3509395201" sldId="347"/>
        </pc:sldMkLst>
        <pc:picChg chg="mod">
          <ac:chgData name="Mandel, Nicole" userId="85cc4640-99a8-49b7-b4b0-4a9e9ce620d6" providerId="ADAL" clId="{64D80F63-AE4A-4A49-848A-7BF734D36E1E}" dt="2021-07-23T22:48:08.801" v="2195" actId="962"/>
          <ac:picMkLst>
            <pc:docMk/>
            <pc:sldMk cId="3509395201" sldId="347"/>
            <ac:picMk id="4" creationId="{BF533DEF-B288-45A8-BA6A-8FEB4AD890C2}"/>
          </ac:picMkLst>
        </pc:picChg>
      </pc:sldChg>
      <pc:sldChg chg="modSp">
        <pc:chgData name="Mandel, Nicole" userId="85cc4640-99a8-49b7-b4b0-4a9e9ce620d6" providerId="ADAL" clId="{64D80F63-AE4A-4A49-848A-7BF734D36E1E}" dt="2021-07-23T22:48:54.853" v="2298" actId="962"/>
        <pc:sldMkLst>
          <pc:docMk/>
          <pc:sldMk cId="272629568" sldId="348"/>
        </pc:sldMkLst>
        <pc:picChg chg="mod">
          <ac:chgData name="Mandel, Nicole" userId="85cc4640-99a8-49b7-b4b0-4a9e9ce620d6" providerId="ADAL" clId="{64D80F63-AE4A-4A49-848A-7BF734D36E1E}" dt="2021-07-23T22:48:38.201" v="2297" actId="962"/>
          <ac:picMkLst>
            <pc:docMk/>
            <pc:sldMk cId="272629568" sldId="348"/>
            <ac:picMk id="4" creationId="{33A6BDD0-0257-4781-BC12-11ED1822E7D2}"/>
          </ac:picMkLst>
        </pc:picChg>
        <pc:picChg chg="mod">
          <ac:chgData name="Mandel, Nicole" userId="85cc4640-99a8-49b7-b4b0-4a9e9ce620d6" providerId="ADAL" clId="{64D80F63-AE4A-4A49-848A-7BF734D36E1E}" dt="2021-07-23T22:48:54.853" v="2298" actId="962"/>
          <ac:picMkLst>
            <pc:docMk/>
            <pc:sldMk cId="272629568" sldId="348"/>
            <ac:picMk id="5" creationId="{EB3E6E7A-59D5-46B7-8A05-3EFA9EC89403}"/>
          </ac:picMkLst>
        </pc:picChg>
      </pc:sldChg>
      <pc:sldChg chg="modSp">
        <pc:chgData name="Mandel, Nicole" userId="85cc4640-99a8-49b7-b4b0-4a9e9ce620d6" providerId="ADAL" clId="{64D80F63-AE4A-4A49-848A-7BF734D36E1E}" dt="2021-07-23T22:49:20.744" v="2335" actId="962"/>
        <pc:sldMkLst>
          <pc:docMk/>
          <pc:sldMk cId="3468086564" sldId="349"/>
        </pc:sldMkLst>
        <pc:picChg chg="mod">
          <ac:chgData name="Mandel, Nicole" userId="85cc4640-99a8-49b7-b4b0-4a9e9ce620d6" providerId="ADAL" clId="{64D80F63-AE4A-4A49-848A-7BF734D36E1E}" dt="2021-07-23T22:49:07.801" v="2334" actId="962"/>
          <ac:picMkLst>
            <pc:docMk/>
            <pc:sldMk cId="3468086564" sldId="349"/>
            <ac:picMk id="7" creationId="{C6FBBA13-B91A-42AA-B4B1-A11BC2C25256}"/>
          </ac:picMkLst>
        </pc:picChg>
        <pc:picChg chg="mod">
          <ac:chgData name="Mandel, Nicole" userId="85cc4640-99a8-49b7-b4b0-4a9e9ce620d6" providerId="ADAL" clId="{64D80F63-AE4A-4A49-848A-7BF734D36E1E}" dt="2021-07-23T22:49:20.744" v="2335" actId="962"/>
          <ac:picMkLst>
            <pc:docMk/>
            <pc:sldMk cId="3468086564" sldId="349"/>
            <ac:picMk id="8" creationId="{CC7CB396-E324-47E6-A78A-2A038CB45A71}"/>
          </ac:picMkLst>
        </pc:picChg>
      </pc:sldChg>
      <pc:sldChg chg="modSp">
        <pc:chgData name="Mandel, Nicole" userId="85cc4640-99a8-49b7-b4b0-4a9e9ce620d6" providerId="ADAL" clId="{64D80F63-AE4A-4A49-848A-7BF734D36E1E}" dt="2021-07-23T22:50:05.965" v="2483" actId="962"/>
        <pc:sldMkLst>
          <pc:docMk/>
          <pc:sldMk cId="149701520" sldId="350"/>
        </pc:sldMkLst>
        <pc:picChg chg="mod">
          <ac:chgData name="Mandel, Nicole" userId="85cc4640-99a8-49b7-b4b0-4a9e9ce620d6" providerId="ADAL" clId="{64D80F63-AE4A-4A49-848A-7BF734D36E1E}" dt="2021-07-23T22:49:57.273" v="2482" actId="962"/>
          <ac:picMkLst>
            <pc:docMk/>
            <pc:sldMk cId="149701520" sldId="350"/>
            <ac:picMk id="4" creationId="{996A77B7-AAB7-4DB5-8B93-F1EB9B913019}"/>
          </ac:picMkLst>
        </pc:picChg>
        <pc:picChg chg="mod">
          <ac:chgData name="Mandel, Nicole" userId="85cc4640-99a8-49b7-b4b0-4a9e9ce620d6" providerId="ADAL" clId="{64D80F63-AE4A-4A49-848A-7BF734D36E1E}" dt="2021-07-23T22:50:05.965" v="2483" actId="962"/>
          <ac:picMkLst>
            <pc:docMk/>
            <pc:sldMk cId="149701520" sldId="350"/>
            <ac:picMk id="9" creationId="{A366FC32-9939-4A37-9DF6-6F5346C49284}"/>
          </ac:picMkLst>
        </pc:picChg>
      </pc:sldChg>
      <pc:sldChg chg="modSp">
        <pc:chgData name="Mandel, Nicole" userId="85cc4640-99a8-49b7-b4b0-4a9e9ce620d6" providerId="ADAL" clId="{64D80F63-AE4A-4A49-848A-7BF734D36E1E}" dt="2021-07-23T22:50:59.722" v="2600" actId="962"/>
        <pc:sldMkLst>
          <pc:docMk/>
          <pc:sldMk cId="2391686755" sldId="351"/>
        </pc:sldMkLst>
        <pc:picChg chg="mod">
          <ac:chgData name="Mandel, Nicole" userId="85cc4640-99a8-49b7-b4b0-4a9e9ce620d6" providerId="ADAL" clId="{64D80F63-AE4A-4A49-848A-7BF734D36E1E}" dt="2021-07-23T22:50:49.650" v="2599" actId="962"/>
          <ac:picMkLst>
            <pc:docMk/>
            <pc:sldMk cId="2391686755" sldId="351"/>
            <ac:picMk id="4" creationId="{1AF9866B-E278-440F-B7BA-5467EEEBF608}"/>
          </ac:picMkLst>
        </pc:picChg>
        <pc:picChg chg="mod">
          <ac:chgData name="Mandel, Nicole" userId="85cc4640-99a8-49b7-b4b0-4a9e9ce620d6" providerId="ADAL" clId="{64D80F63-AE4A-4A49-848A-7BF734D36E1E}" dt="2021-07-23T22:50:59.722" v="2600" actId="962"/>
          <ac:picMkLst>
            <pc:docMk/>
            <pc:sldMk cId="2391686755" sldId="351"/>
            <ac:picMk id="5" creationId="{A6FAABB6-DE7F-45F3-919E-4A41283B35B1}"/>
          </ac:picMkLst>
        </pc:picChg>
      </pc:sldChg>
      <pc:sldChg chg="modSp">
        <pc:chgData name="Mandel, Nicole" userId="85cc4640-99a8-49b7-b4b0-4a9e9ce620d6" providerId="ADAL" clId="{64D80F63-AE4A-4A49-848A-7BF734D36E1E}" dt="2021-07-23T22:55:21.275" v="2710" actId="20577"/>
        <pc:sldMkLst>
          <pc:docMk/>
          <pc:sldMk cId="1618018479" sldId="352"/>
        </pc:sldMkLst>
        <pc:spChg chg="mod">
          <ac:chgData name="Mandel, Nicole" userId="85cc4640-99a8-49b7-b4b0-4a9e9ce620d6" providerId="ADAL" clId="{64D80F63-AE4A-4A49-848A-7BF734D36E1E}" dt="2021-07-23T22:55:21.275" v="2710" actId="20577"/>
          <ac:spMkLst>
            <pc:docMk/>
            <pc:sldMk cId="1618018479" sldId="352"/>
            <ac:spMk id="2" creationId="{83C850EF-E4F4-4234-A634-57A8C6DA22B3}"/>
          </ac:spMkLst>
        </pc:spChg>
        <pc:picChg chg="mod">
          <ac:chgData name="Mandel, Nicole" userId="85cc4640-99a8-49b7-b4b0-4a9e9ce620d6" providerId="ADAL" clId="{64D80F63-AE4A-4A49-848A-7BF734D36E1E}" dt="2021-07-23T22:51:07.868" v="2601" actId="962"/>
          <ac:picMkLst>
            <pc:docMk/>
            <pc:sldMk cId="1618018479" sldId="352"/>
            <ac:picMk id="5" creationId="{4A82299F-E715-49BC-93E9-0981CA8A86C8}"/>
          </ac:picMkLst>
        </pc:picChg>
      </pc:sldChg>
      <pc:sldChg chg="modSp">
        <pc:chgData name="Mandel, Nicole" userId="85cc4640-99a8-49b7-b4b0-4a9e9ce620d6" providerId="ADAL" clId="{64D80F63-AE4A-4A49-848A-7BF734D36E1E}" dt="2021-07-23T22:51:14.057" v="2602" actId="962"/>
        <pc:sldMkLst>
          <pc:docMk/>
          <pc:sldMk cId="2743723805" sldId="353"/>
        </pc:sldMkLst>
        <pc:picChg chg="mod">
          <ac:chgData name="Mandel, Nicole" userId="85cc4640-99a8-49b7-b4b0-4a9e9ce620d6" providerId="ADAL" clId="{64D80F63-AE4A-4A49-848A-7BF734D36E1E}" dt="2021-07-23T22:51:14.057" v="2602" actId="962"/>
          <ac:picMkLst>
            <pc:docMk/>
            <pc:sldMk cId="2743723805" sldId="353"/>
            <ac:picMk id="4" creationId="{8CD71D9B-CF1E-4EB3-97B7-EFEA89076D24}"/>
          </ac:picMkLst>
        </pc:picChg>
      </pc:sldChg>
      <pc:sldChg chg="modSp">
        <pc:chgData name="Mandel, Nicole" userId="85cc4640-99a8-49b7-b4b0-4a9e9ce620d6" providerId="ADAL" clId="{64D80F63-AE4A-4A49-848A-7BF734D36E1E}" dt="2021-07-23T22:51:23.962" v="2603" actId="962"/>
        <pc:sldMkLst>
          <pc:docMk/>
          <pc:sldMk cId="2111644965" sldId="354"/>
        </pc:sldMkLst>
        <pc:picChg chg="mod">
          <ac:chgData name="Mandel, Nicole" userId="85cc4640-99a8-49b7-b4b0-4a9e9ce620d6" providerId="ADAL" clId="{64D80F63-AE4A-4A49-848A-7BF734D36E1E}" dt="2021-07-23T22:51:23.962" v="2603" actId="962"/>
          <ac:picMkLst>
            <pc:docMk/>
            <pc:sldMk cId="2111644965" sldId="354"/>
            <ac:picMk id="4" creationId="{59F91ABC-0236-4BB3-B338-C4DD735BE44B}"/>
          </ac:picMkLst>
        </pc:picChg>
      </pc:sldChg>
      <pc:sldChg chg="modSp">
        <pc:chgData name="Mandel, Nicole" userId="85cc4640-99a8-49b7-b4b0-4a9e9ce620d6" providerId="ADAL" clId="{64D80F63-AE4A-4A49-848A-7BF734D36E1E}" dt="2021-07-23T22:55:38.596" v="2731" actId="20577"/>
        <pc:sldMkLst>
          <pc:docMk/>
          <pc:sldMk cId="2604177616" sldId="355"/>
        </pc:sldMkLst>
        <pc:spChg chg="mod">
          <ac:chgData name="Mandel, Nicole" userId="85cc4640-99a8-49b7-b4b0-4a9e9ce620d6" providerId="ADAL" clId="{64D80F63-AE4A-4A49-848A-7BF734D36E1E}" dt="2021-07-23T22:55:38.596" v="2731" actId="20577"/>
          <ac:spMkLst>
            <pc:docMk/>
            <pc:sldMk cId="2604177616" sldId="355"/>
            <ac:spMk id="2" creationId="{00000000-0000-0000-0000-000000000000}"/>
          </ac:spMkLst>
        </pc:spChg>
        <pc:picChg chg="mod">
          <ac:chgData name="Mandel, Nicole" userId="85cc4640-99a8-49b7-b4b0-4a9e9ce620d6" providerId="ADAL" clId="{64D80F63-AE4A-4A49-848A-7BF734D36E1E}" dt="2021-07-23T22:51:34.922" v="2604" actId="962"/>
          <ac:picMkLst>
            <pc:docMk/>
            <pc:sldMk cId="2604177616" sldId="355"/>
            <ac:picMk id="4" creationId="{1F939077-F6AF-44E3-BA98-639D36AD1A9F}"/>
          </ac:picMkLst>
        </pc:picChg>
      </pc:sldChg>
      <pc:sldChg chg="modSp">
        <pc:chgData name="Mandel, Nicole" userId="85cc4640-99a8-49b7-b4b0-4a9e9ce620d6" providerId="ADAL" clId="{64D80F63-AE4A-4A49-848A-7BF734D36E1E}" dt="2021-07-23T22:51:53.095" v="2605" actId="962"/>
        <pc:sldMkLst>
          <pc:docMk/>
          <pc:sldMk cId="3462643761" sldId="356"/>
        </pc:sldMkLst>
        <pc:picChg chg="mod">
          <ac:chgData name="Mandel, Nicole" userId="85cc4640-99a8-49b7-b4b0-4a9e9ce620d6" providerId="ADAL" clId="{64D80F63-AE4A-4A49-848A-7BF734D36E1E}" dt="2021-07-23T22:51:53.095" v="2605" actId="962"/>
          <ac:picMkLst>
            <pc:docMk/>
            <pc:sldMk cId="3462643761" sldId="356"/>
            <ac:picMk id="9" creationId="{FAAA7DDA-9290-49F7-A97A-B192BD636BAC}"/>
          </ac:picMkLst>
        </pc:picChg>
      </pc:sldChg>
      <pc:sldChg chg="modSp">
        <pc:chgData name="Mandel, Nicole" userId="85cc4640-99a8-49b7-b4b0-4a9e9ce620d6" providerId="ADAL" clId="{64D80F63-AE4A-4A49-848A-7BF734D36E1E}" dt="2021-07-23T22:52:04.133" v="2606" actId="962"/>
        <pc:sldMkLst>
          <pc:docMk/>
          <pc:sldMk cId="1304022331" sldId="357"/>
        </pc:sldMkLst>
        <pc:picChg chg="mod">
          <ac:chgData name="Mandel, Nicole" userId="85cc4640-99a8-49b7-b4b0-4a9e9ce620d6" providerId="ADAL" clId="{64D80F63-AE4A-4A49-848A-7BF734D36E1E}" dt="2021-07-23T22:52:04.133" v="2606" actId="962"/>
          <ac:picMkLst>
            <pc:docMk/>
            <pc:sldMk cId="1304022331" sldId="357"/>
            <ac:picMk id="4" creationId="{EBE82A4F-83B9-4EC2-BF4F-DFB440F3B43A}"/>
          </ac:picMkLst>
        </pc:picChg>
      </pc:sldChg>
      <pc:sldChg chg="addSp modSp">
        <pc:chgData name="Mandel, Nicole" userId="85cc4640-99a8-49b7-b4b0-4a9e9ce620d6" providerId="ADAL" clId="{64D80F63-AE4A-4A49-848A-7BF734D36E1E}" dt="2021-07-23T22:52:17.741" v="2607" actId="962"/>
        <pc:sldMkLst>
          <pc:docMk/>
          <pc:sldMk cId="3676982207" sldId="359"/>
        </pc:sldMkLst>
        <pc:spChg chg="add mod">
          <ac:chgData name="Mandel, Nicole" userId="85cc4640-99a8-49b7-b4b0-4a9e9ce620d6" providerId="ADAL" clId="{64D80F63-AE4A-4A49-848A-7BF734D36E1E}" dt="2021-07-23T22:35:43.890" v="1507" actId="167"/>
          <ac:spMkLst>
            <pc:docMk/>
            <pc:sldMk cId="3676982207" sldId="359"/>
            <ac:spMk id="2" creationId="{1D17A85C-532A-485D-A45F-0E9BBC641C23}"/>
          </ac:spMkLst>
        </pc:spChg>
        <pc:picChg chg="mod">
          <ac:chgData name="Mandel, Nicole" userId="85cc4640-99a8-49b7-b4b0-4a9e9ce620d6" providerId="ADAL" clId="{64D80F63-AE4A-4A49-848A-7BF734D36E1E}" dt="2021-07-23T22:52:17.741" v="2607" actId="962"/>
          <ac:picMkLst>
            <pc:docMk/>
            <pc:sldMk cId="3676982207" sldId="359"/>
            <ac:picMk id="4" creationId="{00000000-0000-0000-0000-000000000000}"/>
          </ac:picMkLst>
        </pc:picChg>
      </pc:sldChg>
      <pc:sldChg chg="modSp">
        <pc:chgData name="Mandel, Nicole" userId="85cc4640-99a8-49b7-b4b0-4a9e9ce620d6" providerId="ADAL" clId="{64D80F63-AE4A-4A49-848A-7BF734D36E1E}" dt="2021-07-23T22:55:51.540" v="2743" actId="20577"/>
        <pc:sldMkLst>
          <pc:docMk/>
          <pc:sldMk cId="2674566303" sldId="360"/>
        </pc:sldMkLst>
        <pc:spChg chg="mod">
          <ac:chgData name="Mandel, Nicole" userId="85cc4640-99a8-49b7-b4b0-4a9e9ce620d6" providerId="ADAL" clId="{64D80F63-AE4A-4A49-848A-7BF734D36E1E}" dt="2021-07-23T22:55:51.540" v="2743" actId="20577"/>
          <ac:spMkLst>
            <pc:docMk/>
            <pc:sldMk cId="2674566303" sldId="360"/>
            <ac:spMk id="3" creationId="{00000000-0000-0000-0000-000000000000}"/>
          </ac:spMkLst>
        </pc:spChg>
      </pc:sldChg>
      <pc:sldChg chg="modSp">
        <pc:chgData name="Mandel, Nicole" userId="85cc4640-99a8-49b7-b4b0-4a9e9ce620d6" providerId="ADAL" clId="{64D80F63-AE4A-4A49-848A-7BF734D36E1E}" dt="2021-07-23T22:54:02.114" v="2623" actId="962"/>
        <pc:sldMkLst>
          <pc:docMk/>
          <pc:sldMk cId="1162803694" sldId="361"/>
        </pc:sldMkLst>
        <pc:spChg chg="mod">
          <ac:chgData name="Mandel, Nicole" userId="85cc4640-99a8-49b7-b4b0-4a9e9ce620d6" providerId="ADAL" clId="{64D80F63-AE4A-4A49-848A-7BF734D36E1E}" dt="2021-07-23T22:53:19.562" v="2612" actId="13244"/>
          <ac:spMkLst>
            <pc:docMk/>
            <pc:sldMk cId="1162803694" sldId="361"/>
            <ac:spMk id="2" creationId="{8952E310-3D82-418F-A534-CFB4C19B48C5}"/>
          </ac:spMkLst>
        </pc:spChg>
        <pc:spChg chg="mod">
          <ac:chgData name="Mandel, Nicole" userId="85cc4640-99a8-49b7-b4b0-4a9e9ce620d6" providerId="ADAL" clId="{64D80F63-AE4A-4A49-848A-7BF734D36E1E}" dt="2021-07-23T22:54:02.114" v="2623" actId="962"/>
          <ac:spMkLst>
            <pc:docMk/>
            <pc:sldMk cId="1162803694" sldId="361"/>
            <ac:spMk id="3" creationId="{A054B5B0-1D6B-4084-BFC9-D8B65287122A}"/>
          </ac:spMkLst>
        </pc:spChg>
        <pc:spChg chg="mod">
          <ac:chgData name="Mandel, Nicole" userId="85cc4640-99a8-49b7-b4b0-4a9e9ce620d6" providerId="ADAL" clId="{64D80F63-AE4A-4A49-848A-7BF734D36E1E}" dt="2021-07-23T22:53:24.286" v="2613" actId="13244"/>
          <ac:spMkLst>
            <pc:docMk/>
            <pc:sldMk cId="1162803694" sldId="361"/>
            <ac:spMk id="4" creationId="{F491DFDA-565C-4E62-BA12-421BD0DE06E8}"/>
          </ac:spMkLst>
        </pc:spChg>
        <pc:spChg chg="mod">
          <ac:chgData name="Mandel, Nicole" userId="85cc4640-99a8-49b7-b4b0-4a9e9ce620d6" providerId="ADAL" clId="{64D80F63-AE4A-4A49-848A-7BF734D36E1E}" dt="2021-07-23T22:53:56.161" v="2619" actId="962"/>
          <ac:spMkLst>
            <pc:docMk/>
            <pc:sldMk cId="1162803694" sldId="361"/>
            <ac:spMk id="5" creationId="{CE9220D7-A106-44C2-B0E6-9AE990EBF466}"/>
          </ac:spMkLst>
        </pc:spChg>
        <pc:spChg chg="mod">
          <ac:chgData name="Mandel, Nicole" userId="85cc4640-99a8-49b7-b4b0-4a9e9ce620d6" providerId="ADAL" clId="{64D80F63-AE4A-4A49-848A-7BF734D36E1E}" dt="2021-07-23T22:53:48.546" v="2618" actId="962"/>
          <ac:spMkLst>
            <pc:docMk/>
            <pc:sldMk cId="1162803694" sldId="361"/>
            <ac:spMk id="13" creationId="{4F51BE1E-2A32-47E0-96AD-C6A7DF86731E}"/>
          </ac:spMkLst>
        </pc:spChg>
        <pc:grpChg chg="mod">
          <ac:chgData name="Mandel, Nicole" userId="85cc4640-99a8-49b7-b4b0-4a9e9ce620d6" providerId="ADAL" clId="{64D80F63-AE4A-4A49-848A-7BF734D36E1E}" dt="2021-07-23T22:53:44.404" v="2617" actId="962"/>
          <ac:grpSpMkLst>
            <pc:docMk/>
            <pc:sldMk cId="1162803694" sldId="361"/>
            <ac:grpSpMk id="14" creationId="{00000000-0000-0000-0000-000000000000}"/>
          </ac:grpSpMkLst>
        </pc:grpChg>
        <pc:picChg chg="mod">
          <ac:chgData name="Mandel, Nicole" userId="85cc4640-99a8-49b7-b4b0-4a9e9ce620d6" providerId="ADAL" clId="{64D80F63-AE4A-4A49-848A-7BF734D36E1E}" dt="2021-07-23T22:53:40.339" v="2616" actId="962"/>
          <ac:picMkLst>
            <pc:docMk/>
            <pc:sldMk cId="1162803694" sldId="361"/>
            <ac:picMk id="7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ele\OneDrive\Documents\Cooperative%20Health__2020%20Part%20C&amp;D%20RSR%2003.27.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82-4CED-B9C6-BBE148536A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82-4CED-B9C6-BBE148536A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82-4CED-B9C6-BBE148536A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582-4CED-B9C6-BBE148536A7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582-4CED-B9C6-BBE148536A7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582-4CED-B9C6-BBE148536A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'[Cooperative Health__2020 Part C&amp;D RSR 03.27.21.xlsx]Table 1'!$A$34:$A$39</c:f>
              <c:strCache>
                <c:ptCount val="6"/>
                <c:pt idx="0">
                  <c:v>American Indian or Alask Native</c:v>
                </c:pt>
                <c:pt idx="1">
                  <c:v>Asian</c:v>
                </c:pt>
                <c:pt idx="2">
                  <c:v>Black</c:v>
                </c:pt>
                <c:pt idx="3">
                  <c:v>Native Hawaiian or Other Pacific Islander</c:v>
                </c:pt>
                <c:pt idx="4">
                  <c:v>White</c:v>
                </c:pt>
                <c:pt idx="5">
                  <c:v>Unknown</c:v>
                </c:pt>
              </c:strCache>
            </c:strRef>
          </c:cat>
          <c:val>
            <c:numRef>
              <c:f>'[Cooperative Health__2020 Part C&amp;D RSR 03.27.21.xlsx]Table 1'!$C$34:$C$39</c:f>
              <c:numCache>
                <c:formatCode>0.0%</c:formatCode>
                <c:ptCount val="6"/>
                <c:pt idx="0">
                  <c:v>2E-3</c:v>
                </c:pt>
                <c:pt idx="1">
                  <c:v>2E-3</c:v>
                </c:pt>
                <c:pt idx="2">
                  <c:v>0.872</c:v>
                </c:pt>
                <c:pt idx="3">
                  <c:v>4.0000000000000001E-3</c:v>
                </c:pt>
                <c:pt idx="4">
                  <c:v>9.9000000000000005E-2</c:v>
                </c:pt>
                <c:pt idx="5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582-4CED-B9C6-BBE148536A7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857432804894147"/>
          <c:y val="0.82898865049502357"/>
          <c:w val="0.67700498573487344"/>
          <c:h val="0.171011267152404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19T13:02:04.718" idx="24">
    <p:pos x="10" y="10"/>
    <p:text>spaced out clouds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hyperlink" Target="mailto:ryanwhiteandpreventionteam@ecchc.org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hyperlink" Target="mailto:ryanwhiteandpreventionteam@ecchc.or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F8490A-0190-4454-879D-9C1BC30398F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8B3D3C3-B609-4B32-AAB2-92DBADA5EF1C}">
      <dgm:prSet/>
      <dgm:spPr/>
      <dgm:t>
        <a:bodyPr/>
        <a:lstStyle/>
        <a:p>
          <a:r>
            <a:rPr lang="en-US" dirty="0"/>
            <a:t>To be able to recognize the need for functionality screening</a:t>
          </a:r>
        </a:p>
      </dgm:t>
      <dgm:extLst>
        <a:ext uri="{E40237B7-FDA0-4F09-8148-C483321AD2D9}">
          <dgm14:cNvPr xmlns:dgm14="http://schemas.microsoft.com/office/drawing/2010/diagram" id="0" name="" descr="To be able to recognize the need for functionality screening&#10;To be able to identify the possible challenges associated with some functionality screening tools&#10;To be able to chose functionality screening tools suitable for a health center and client"/>
        </a:ext>
      </dgm:extLst>
    </dgm:pt>
    <dgm:pt modelId="{F3BE48C3-057D-4BF3-A1C4-89888B402D3A}" type="parTrans" cxnId="{1BD4A1BA-ECF6-4FAB-88CD-40F91F7FEAA8}">
      <dgm:prSet/>
      <dgm:spPr/>
      <dgm:t>
        <a:bodyPr/>
        <a:lstStyle/>
        <a:p>
          <a:endParaRPr lang="en-US"/>
        </a:p>
      </dgm:t>
    </dgm:pt>
    <dgm:pt modelId="{5290AAE8-DCBE-47B4-9FD1-531D66C3170A}" type="sibTrans" cxnId="{1BD4A1BA-ECF6-4FAB-88CD-40F91F7FEAA8}">
      <dgm:prSet/>
      <dgm:spPr/>
      <dgm:t>
        <a:bodyPr/>
        <a:lstStyle/>
        <a:p>
          <a:endParaRPr lang="en-US"/>
        </a:p>
      </dgm:t>
    </dgm:pt>
    <dgm:pt modelId="{D260A3CC-29CD-4E1D-9532-3D7FB22E2E97}">
      <dgm:prSet/>
      <dgm:spPr/>
      <dgm:t>
        <a:bodyPr/>
        <a:lstStyle/>
        <a:p>
          <a:r>
            <a:rPr lang="en-US" dirty="0"/>
            <a:t>To be able to identify the possible challenges associated with some functionality screening tools</a:t>
          </a:r>
        </a:p>
      </dgm:t>
      <dgm:extLst>
        <a:ext uri="{E40237B7-FDA0-4F09-8148-C483321AD2D9}">
          <dgm14:cNvPr xmlns:dgm14="http://schemas.microsoft.com/office/drawing/2010/diagram" id="0" name="" descr="To be able to recognize the need for functionality screening&#10;To be able to identify the possible challenges associated with some functionality screening tools&#10;To be able to chose functionality screening tools suitable for a health center and client"/>
        </a:ext>
      </dgm:extLst>
    </dgm:pt>
    <dgm:pt modelId="{E963D813-E42C-42C2-9F2D-BACFBC3B9E6B}" type="parTrans" cxnId="{94EF6779-50D1-4846-8A90-6A4326129064}">
      <dgm:prSet/>
      <dgm:spPr/>
      <dgm:t>
        <a:bodyPr/>
        <a:lstStyle/>
        <a:p>
          <a:endParaRPr lang="en-US"/>
        </a:p>
      </dgm:t>
    </dgm:pt>
    <dgm:pt modelId="{28F3679A-8D2D-45F9-AEB9-5435A37DE611}" type="sibTrans" cxnId="{94EF6779-50D1-4846-8A90-6A4326129064}">
      <dgm:prSet/>
      <dgm:spPr/>
      <dgm:t>
        <a:bodyPr/>
        <a:lstStyle/>
        <a:p>
          <a:endParaRPr lang="en-US"/>
        </a:p>
      </dgm:t>
    </dgm:pt>
    <dgm:pt modelId="{D9ECED54-F8E9-4827-A000-3581F5DF18E6}">
      <dgm:prSet/>
      <dgm:spPr/>
      <dgm:t>
        <a:bodyPr/>
        <a:lstStyle/>
        <a:p>
          <a:r>
            <a:rPr lang="en-US" dirty="0"/>
            <a:t>To be able to chose functionality screening tools suitable for a health center and client</a:t>
          </a:r>
        </a:p>
      </dgm:t>
      <dgm:extLst>
        <a:ext uri="{E40237B7-FDA0-4F09-8148-C483321AD2D9}">
          <dgm14:cNvPr xmlns:dgm14="http://schemas.microsoft.com/office/drawing/2010/diagram" id="0" name="" descr="To be able to recognize the need for functionality screening&#10;To be able to identify the possible challenges associated with some functionality screening tools&#10;To be able to chose functionality screening tools suitable for a health center and client"/>
        </a:ext>
      </dgm:extLst>
    </dgm:pt>
    <dgm:pt modelId="{A83DA5B1-E09C-40C5-A588-40055CD89FDE}" type="parTrans" cxnId="{0738BC7E-F032-470C-8FD4-441603DD2605}">
      <dgm:prSet/>
      <dgm:spPr/>
      <dgm:t>
        <a:bodyPr/>
        <a:lstStyle/>
        <a:p>
          <a:endParaRPr lang="en-US"/>
        </a:p>
      </dgm:t>
    </dgm:pt>
    <dgm:pt modelId="{1D49247A-80EA-411E-A8C5-CC99368140FB}" type="sibTrans" cxnId="{0738BC7E-F032-470C-8FD4-441603DD2605}">
      <dgm:prSet/>
      <dgm:spPr/>
      <dgm:t>
        <a:bodyPr/>
        <a:lstStyle/>
        <a:p>
          <a:endParaRPr lang="en-US"/>
        </a:p>
      </dgm:t>
    </dgm:pt>
    <dgm:pt modelId="{1939F056-DB83-463B-841A-56D78FE9E7CB}" type="pres">
      <dgm:prSet presAssocID="{97F8490A-0190-4454-879D-9C1BC30398F0}" presName="root" presStyleCnt="0">
        <dgm:presLayoutVars>
          <dgm:dir/>
          <dgm:resizeHandles val="exact"/>
        </dgm:presLayoutVars>
      </dgm:prSet>
      <dgm:spPr/>
    </dgm:pt>
    <dgm:pt modelId="{E1D5182E-184E-474F-8B13-FCDCF912EC57}" type="pres">
      <dgm:prSet presAssocID="{08B3D3C3-B609-4B32-AAB2-92DBADA5EF1C}" presName="compNode" presStyleCnt="0"/>
      <dgm:spPr/>
    </dgm:pt>
    <dgm:pt modelId="{9A5A5670-6721-4E39-A970-04FEF80D24B4}" type="pres">
      <dgm:prSet presAssocID="{08B3D3C3-B609-4B32-AAB2-92DBADA5EF1C}" presName="bgRect" presStyleLbl="bgShp" presStyleIdx="0" presStyleCnt="3"/>
      <dgm:spPr/>
    </dgm:pt>
    <dgm:pt modelId="{80CBD65F-0993-49DB-92A1-D56BE1DE288D}" type="pres">
      <dgm:prSet presAssocID="{08B3D3C3-B609-4B32-AAB2-92DBADA5EF1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34EF11D2-1F26-464C-8E0B-655E9FBF9821}" type="pres">
      <dgm:prSet presAssocID="{08B3D3C3-B609-4B32-AAB2-92DBADA5EF1C}" presName="spaceRect" presStyleCnt="0"/>
      <dgm:spPr/>
    </dgm:pt>
    <dgm:pt modelId="{D643236E-408C-4B1A-9B22-8A501797E700}" type="pres">
      <dgm:prSet presAssocID="{08B3D3C3-B609-4B32-AAB2-92DBADA5EF1C}" presName="parTx" presStyleLbl="revTx" presStyleIdx="0" presStyleCnt="3">
        <dgm:presLayoutVars>
          <dgm:chMax val="0"/>
          <dgm:chPref val="0"/>
        </dgm:presLayoutVars>
      </dgm:prSet>
      <dgm:spPr/>
    </dgm:pt>
    <dgm:pt modelId="{F4D3C607-CDD6-4231-A3CD-4DF0114577D0}" type="pres">
      <dgm:prSet presAssocID="{5290AAE8-DCBE-47B4-9FD1-531D66C3170A}" presName="sibTrans" presStyleCnt="0"/>
      <dgm:spPr/>
    </dgm:pt>
    <dgm:pt modelId="{692C742A-C82F-4862-B5A8-C09C44E6DED9}" type="pres">
      <dgm:prSet presAssocID="{D260A3CC-29CD-4E1D-9532-3D7FB22E2E97}" presName="compNode" presStyleCnt="0"/>
      <dgm:spPr/>
    </dgm:pt>
    <dgm:pt modelId="{216CA0F4-704C-4455-AE66-A00E4D6253E1}" type="pres">
      <dgm:prSet presAssocID="{D260A3CC-29CD-4E1D-9532-3D7FB22E2E97}" presName="bgRect" presStyleLbl="bgShp" presStyleIdx="1" presStyleCnt="3"/>
      <dgm:spPr/>
    </dgm:pt>
    <dgm:pt modelId="{23B4B09C-B7E6-4FEC-AE92-1D31E320FBC4}" type="pres">
      <dgm:prSet presAssocID="{D260A3CC-29CD-4E1D-9532-3D7FB22E2E9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807934B-BD60-475E-9346-66699758A4A1}" type="pres">
      <dgm:prSet presAssocID="{D260A3CC-29CD-4E1D-9532-3D7FB22E2E97}" presName="spaceRect" presStyleCnt="0"/>
      <dgm:spPr/>
    </dgm:pt>
    <dgm:pt modelId="{4114219E-375F-4354-8CEB-76E29BABEC74}" type="pres">
      <dgm:prSet presAssocID="{D260A3CC-29CD-4E1D-9532-3D7FB22E2E97}" presName="parTx" presStyleLbl="revTx" presStyleIdx="1" presStyleCnt="3">
        <dgm:presLayoutVars>
          <dgm:chMax val="0"/>
          <dgm:chPref val="0"/>
        </dgm:presLayoutVars>
      </dgm:prSet>
      <dgm:spPr/>
    </dgm:pt>
    <dgm:pt modelId="{F8F3038E-EBF3-4896-9301-B71FA3BF9DDA}" type="pres">
      <dgm:prSet presAssocID="{28F3679A-8D2D-45F9-AEB9-5435A37DE611}" presName="sibTrans" presStyleCnt="0"/>
      <dgm:spPr/>
    </dgm:pt>
    <dgm:pt modelId="{D17B872B-E3FC-45A2-A624-F0A14A022CB3}" type="pres">
      <dgm:prSet presAssocID="{D9ECED54-F8E9-4827-A000-3581F5DF18E6}" presName="compNode" presStyleCnt="0"/>
      <dgm:spPr/>
    </dgm:pt>
    <dgm:pt modelId="{08460D27-46A8-4CFF-A04C-FA2E70343E71}" type="pres">
      <dgm:prSet presAssocID="{D9ECED54-F8E9-4827-A000-3581F5DF18E6}" presName="bgRect" presStyleLbl="bgShp" presStyleIdx="2" presStyleCnt="3"/>
      <dgm:spPr/>
    </dgm:pt>
    <dgm:pt modelId="{352DB91C-204E-4773-8213-434195FF3731}" type="pres">
      <dgm:prSet presAssocID="{D9ECED54-F8E9-4827-A000-3581F5DF18E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C6841AD-F872-44BD-9EE1-BFE0F4CEF766}" type="pres">
      <dgm:prSet presAssocID="{D9ECED54-F8E9-4827-A000-3581F5DF18E6}" presName="spaceRect" presStyleCnt="0"/>
      <dgm:spPr/>
    </dgm:pt>
    <dgm:pt modelId="{B294932D-453E-4CC5-8DC4-43A9A0A36765}" type="pres">
      <dgm:prSet presAssocID="{D9ECED54-F8E9-4827-A000-3581F5DF18E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57B0E19-4F21-4A3A-B2DD-2BCBCE3A6B2B}" type="presOf" srcId="{D9ECED54-F8E9-4827-A000-3581F5DF18E6}" destId="{B294932D-453E-4CC5-8DC4-43A9A0A36765}" srcOrd="0" destOrd="0" presId="urn:microsoft.com/office/officeart/2018/2/layout/IconVerticalSolidList"/>
    <dgm:cxn modelId="{65CBA746-84AB-48FA-9DF2-4CE195EAC65C}" type="presOf" srcId="{97F8490A-0190-4454-879D-9C1BC30398F0}" destId="{1939F056-DB83-463B-841A-56D78FE9E7CB}" srcOrd="0" destOrd="0" presId="urn:microsoft.com/office/officeart/2018/2/layout/IconVerticalSolidList"/>
    <dgm:cxn modelId="{94EF6779-50D1-4846-8A90-6A4326129064}" srcId="{97F8490A-0190-4454-879D-9C1BC30398F0}" destId="{D260A3CC-29CD-4E1D-9532-3D7FB22E2E97}" srcOrd="1" destOrd="0" parTransId="{E963D813-E42C-42C2-9F2D-BACFBC3B9E6B}" sibTransId="{28F3679A-8D2D-45F9-AEB9-5435A37DE611}"/>
    <dgm:cxn modelId="{0738BC7E-F032-470C-8FD4-441603DD2605}" srcId="{97F8490A-0190-4454-879D-9C1BC30398F0}" destId="{D9ECED54-F8E9-4827-A000-3581F5DF18E6}" srcOrd="2" destOrd="0" parTransId="{A83DA5B1-E09C-40C5-A588-40055CD89FDE}" sibTransId="{1D49247A-80EA-411E-A8C5-CC99368140FB}"/>
    <dgm:cxn modelId="{82204FAD-FBD2-49A6-B6D2-5B1C02E4279E}" type="presOf" srcId="{D260A3CC-29CD-4E1D-9532-3D7FB22E2E97}" destId="{4114219E-375F-4354-8CEB-76E29BABEC74}" srcOrd="0" destOrd="0" presId="urn:microsoft.com/office/officeart/2018/2/layout/IconVerticalSolidList"/>
    <dgm:cxn modelId="{1BD4A1BA-ECF6-4FAB-88CD-40F91F7FEAA8}" srcId="{97F8490A-0190-4454-879D-9C1BC30398F0}" destId="{08B3D3C3-B609-4B32-AAB2-92DBADA5EF1C}" srcOrd="0" destOrd="0" parTransId="{F3BE48C3-057D-4BF3-A1C4-89888B402D3A}" sibTransId="{5290AAE8-DCBE-47B4-9FD1-531D66C3170A}"/>
    <dgm:cxn modelId="{C0C03DC8-46CD-40EA-A415-A9576AAA0796}" type="presOf" srcId="{08B3D3C3-B609-4B32-AAB2-92DBADA5EF1C}" destId="{D643236E-408C-4B1A-9B22-8A501797E700}" srcOrd="0" destOrd="0" presId="urn:microsoft.com/office/officeart/2018/2/layout/IconVerticalSolidList"/>
    <dgm:cxn modelId="{FE3F417C-4286-4E42-8A03-3DD86F694B98}" type="presParOf" srcId="{1939F056-DB83-463B-841A-56D78FE9E7CB}" destId="{E1D5182E-184E-474F-8B13-FCDCF912EC57}" srcOrd="0" destOrd="0" presId="urn:microsoft.com/office/officeart/2018/2/layout/IconVerticalSolidList"/>
    <dgm:cxn modelId="{2FE9A9F6-A387-467F-BE53-79261465D5B6}" type="presParOf" srcId="{E1D5182E-184E-474F-8B13-FCDCF912EC57}" destId="{9A5A5670-6721-4E39-A970-04FEF80D24B4}" srcOrd="0" destOrd="0" presId="urn:microsoft.com/office/officeart/2018/2/layout/IconVerticalSolidList"/>
    <dgm:cxn modelId="{29C86689-17D0-4B8A-B76D-6F8FCB762B72}" type="presParOf" srcId="{E1D5182E-184E-474F-8B13-FCDCF912EC57}" destId="{80CBD65F-0993-49DB-92A1-D56BE1DE288D}" srcOrd="1" destOrd="0" presId="urn:microsoft.com/office/officeart/2018/2/layout/IconVerticalSolidList"/>
    <dgm:cxn modelId="{1170B258-0173-45E0-95C0-6CF36369C66A}" type="presParOf" srcId="{E1D5182E-184E-474F-8B13-FCDCF912EC57}" destId="{34EF11D2-1F26-464C-8E0B-655E9FBF9821}" srcOrd="2" destOrd="0" presId="urn:microsoft.com/office/officeart/2018/2/layout/IconVerticalSolidList"/>
    <dgm:cxn modelId="{6CA82286-FA04-4763-8337-6530EC7955B6}" type="presParOf" srcId="{E1D5182E-184E-474F-8B13-FCDCF912EC57}" destId="{D643236E-408C-4B1A-9B22-8A501797E700}" srcOrd="3" destOrd="0" presId="urn:microsoft.com/office/officeart/2018/2/layout/IconVerticalSolidList"/>
    <dgm:cxn modelId="{30058C01-E02C-4AA4-A65A-73BA85843BE2}" type="presParOf" srcId="{1939F056-DB83-463B-841A-56D78FE9E7CB}" destId="{F4D3C607-CDD6-4231-A3CD-4DF0114577D0}" srcOrd="1" destOrd="0" presId="urn:microsoft.com/office/officeart/2018/2/layout/IconVerticalSolidList"/>
    <dgm:cxn modelId="{B7642799-149B-41BF-8278-45A0723F4496}" type="presParOf" srcId="{1939F056-DB83-463B-841A-56D78FE9E7CB}" destId="{692C742A-C82F-4862-B5A8-C09C44E6DED9}" srcOrd="2" destOrd="0" presId="urn:microsoft.com/office/officeart/2018/2/layout/IconVerticalSolidList"/>
    <dgm:cxn modelId="{C24DF1C3-588D-49B3-BDFF-A843BF820ADB}" type="presParOf" srcId="{692C742A-C82F-4862-B5A8-C09C44E6DED9}" destId="{216CA0F4-704C-4455-AE66-A00E4D6253E1}" srcOrd="0" destOrd="0" presId="urn:microsoft.com/office/officeart/2018/2/layout/IconVerticalSolidList"/>
    <dgm:cxn modelId="{71FBDFD7-F726-415C-A94E-012D7B1142AD}" type="presParOf" srcId="{692C742A-C82F-4862-B5A8-C09C44E6DED9}" destId="{23B4B09C-B7E6-4FEC-AE92-1D31E320FBC4}" srcOrd="1" destOrd="0" presId="urn:microsoft.com/office/officeart/2018/2/layout/IconVerticalSolidList"/>
    <dgm:cxn modelId="{650A2C95-84BF-438E-B387-9A1663301280}" type="presParOf" srcId="{692C742A-C82F-4862-B5A8-C09C44E6DED9}" destId="{B807934B-BD60-475E-9346-66699758A4A1}" srcOrd="2" destOrd="0" presId="urn:microsoft.com/office/officeart/2018/2/layout/IconVerticalSolidList"/>
    <dgm:cxn modelId="{52533426-8C45-4D13-BA8C-EF5EA4E56C8A}" type="presParOf" srcId="{692C742A-C82F-4862-B5A8-C09C44E6DED9}" destId="{4114219E-375F-4354-8CEB-76E29BABEC74}" srcOrd="3" destOrd="0" presId="urn:microsoft.com/office/officeart/2018/2/layout/IconVerticalSolidList"/>
    <dgm:cxn modelId="{EBDAE3D9-55F7-4A82-A86D-0AFE076C629F}" type="presParOf" srcId="{1939F056-DB83-463B-841A-56D78FE9E7CB}" destId="{F8F3038E-EBF3-4896-9301-B71FA3BF9DDA}" srcOrd="3" destOrd="0" presId="urn:microsoft.com/office/officeart/2018/2/layout/IconVerticalSolidList"/>
    <dgm:cxn modelId="{9BA36A85-C003-49CE-BF99-7E0B8274EAAB}" type="presParOf" srcId="{1939F056-DB83-463B-841A-56D78FE9E7CB}" destId="{D17B872B-E3FC-45A2-A624-F0A14A022CB3}" srcOrd="4" destOrd="0" presId="urn:microsoft.com/office/officeart/2018/2/layout/IconVerticalSolidList"/>
    <dgm:cxn modelId="{98A6A004-E1FE-4764-98C4-21CBC782BF18}" type="presParOf" srcId="{D17B872B-E3FC-45A2-A624-F0A14A022CB3}" destId="{08460D27-46A8-4CFF-A04C-FA2E70343E71}" srcOrd="0" destOrd="0" presId="urn:microsoft.com/office/officeart/2018/2/layout/IconVerticalSolidList"/>
    <dgm:cxn modelId="{A9C896B1-6F4C-4B6F-B4D1-F9E9A64F16F7}" type="presParOf" srcId="{D17B872B-E3FC-45A2-A624-F0A14A022CB3}" destId="{352DB91C-204E-4773-8213-434195FF3731}" srcOrd="1" destOrd="0" presId="urn:microsoft.com/office/officeart/2018/2/layout/IconVerticalSolidList"/>
    <dgm:cxn modelId="{501DB86C-CF01-44DC-964E-641FF77EE998}" type="presParOf" srcId="{D17B872B-E3FC-45A2-A624-F0A14A022CB3}" destId="{CC6841AD-F872-44BD-9EE1-BFE0F4CEF766}" srcOrd="2" destOrd="0" presId="urn:microsoft.com/office/officeart/2018/2/layout/IconVerticalSolidList"/>
    <dgm:cxn modelId="{A28BB91F-B5F2-46B4-B72B-13E3A1744710}" type="presParOf" srcId="{D17B872B-E3FC-45A2-A624-F0A14A022CB3}" destId="{B294932D-453E-4CC5-8DC4-43A9A0A3676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554E6AA-A7E3-4E4A-9D3F-AE08788FD229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D6DC7B9-BCB7-407F-BDFE-FAAA81D0D7F1}">
      <dgm:prSet/>
      <dgm:spPr/>
      <dgm:t>
        <a:bodyPr/>
        <a:lstStyle/>
        <a:p>
          <a:r>
            <a:rPr lang="en-US" b="1" dirty="0"/>
            <a:t>Pros:</a:t>
          </a:r>
        </a:p>
      </dgm:t>
      <dgm:extLst>
        <a:ext uri="{E40237B7-FDA0-4F09-8148-C483321AD2D9}">
          <dgm14:cNvPr xmlns:dgm14="http://schemas.microsoft.com/office/drawing/2010/diagram" id="0" name="" descr="MMSE&#10;Pros:&#10;Useful in monitoring changes in cognitive function&#10;&#10;Cons:&#10;Could be impaired by patient’s level of education&#10;Time consuming&#10;Requires some level of skills to administer"/>
        </a:ext>
      </dgm:extLst>
    </dgm:pt>
    <dgm:pt modelId="{59DD3476-B592-4443-A316-AD92AD3EA43F}" type="parTrans" cxnId="{D9507F31-A02F-4EBC-A9EA-189D75BAC16E}">
      <dgm:prSet/>
      <dgm:spPr/>
      <dgm:t>
        <a:bodyPr/>
        <a:lstStyle/>
        <a:p>
          <a:endParaRPr lang="en-US"/>
        </a:p>
      </dgm:t>
    </dgm:pt>
    <dgm:pt modelId="{CC98312B-7769-4B95-9C45-ADB551F08862}" type="sibTrans" cxnId="{D9507F31-A02F-4EBC-A9EA-189D75BAC16E}">
      <dgm:prSet/>
      <dgm:spPr/>
      <dgm:t>
        <a:bodyPr/>
        <a:lstStyle/>
        <a:p>
          <a:endParaRPr lang="en-US"/>
        </a:p>
      </dgm:t>
    </dgm:pt>
    <dgm:pt modelId="{0E39926C-4BC6-4544-8DA7-EB3B69070CEE}">
      <dgm:prSet/>
      <dgm:spPr/>
      <dgm:t>
        <a:bodyPr/>
        <a:lstStyle/>
        <a:p>
          <a:r>
            <a:rPr lang="en-US" b="1" dirty="0"/>
            <a:t>Useful in monitoring changes in cognitive function</a:t>
          </a:r>
        </a:p>
      </dgm:t>
      <dgm:extLst>
        <a:ext uri="{E40237B7-FDA0-4F09-8148-C483321AD2D9}">
          <dgm14:cNvPr xmlns:dgm14="http://schemas.microsoft.com/office/drawing/2010/diagram" id="0" name="" descr="MMSE&#10;Pros:&#10;Useful in monitoring changes in cognitive function&#10;&#10;Cons:&#10;Could be impaired by patient’s level of education&#10;Time consuming&#10;Requires some level of skills to administer"/>
        </a:ext>
      </dgm:extLst>
    </dgm:pt>
    <dgm:pt modelId="{8B4C50EE-9008-43BD-870A-7B9ABE12ADF0}" type="parTrans" cxnId="{C80308E9-62CD-4A59-AB97-8A052EB471E8}">
      <dgm:prSet/>
      <dgm:spPr/>
      <dgm:t>
        <a:bodyPr/>
        <a:lstStyle/>
        <a:p>
          <a:endParaRPr lang="en-US"/>
        </a:p>
      </dgm:t>
    </dgm:pt>
    <dgm:pt modelId="{48089BAE-7176-4E9A-8EE5-F64E3F944AD8}" type="sibTrans" cxnId="{C80308E9-62CD-4A59-AB97-8A052EB471E8}">
      <dgm:prSet/>
      <dgm:spPr/>
      <dgm:t>
        <a:bodyPr/>
        <a:lstStyle/>
        <a:p>
          <a:endParaRPr lang="en-US"/>
        </a:p>
      </dgm:t>
    </dgm:pt>
    <dgm:pt modelId="{4397FD9E-F819-4546-8055-7EB255A26B59}">
      <dgm:prSet/>
      <dgm:spPr/>
      <dgm:t>
        <a:bodyPr/>
        <a:lstStyle/>
        <a:p>
          <a:r>
            <a:rPr lang="en-US" b="1" dirty="0"/>
            <a:t>Cons:</a:t>
          </a:r>
        </a:p>
      </dgm:t>
    </dgm:pt>
    <dgm:pt modelId="{D5C5E6B8-4FD6-495F-8930-99022A715D64}" type="parTrans" cxnId="{49B354BC-AB94-458C-8972-BB4ACCFC2599}">
      <dgm:prSet/>
      <dgm:spPr/>
      <dgm:t>
        <a:bodyPr/>
        <a:lstStyle/>
        <a:p>
          <a:endParaRPr lang="en-US"/>
        </a:p>
      </dgm:t>
    </dgm:pt>
    <dgm:pt modelId="{CA0FC172-1058-4EA5-A9B7-F934D3236FEE}" type="sibTrans" cxnId="{49B354BC-AB94-458C-8972-BB4ACCFC2599}">
      <dgm:prSet/>
      <dgm:spPr/>
      <dgm:t>
        <a:bodyPr/>
        <a:lstStyle/>
        <a:p>
          <a:endParaRPr lang="en-US"/>
        </a:p>
      </dgm:t>
    </dgm:pt>
    <dgm:pt modelId="{B1D427E6-F142-4680-ACA6-A1C242A9C88A}">
      <dgm:prSet/>
      <dgm:spPr/>
      <dgm:t>
        <a:bodyPr/>
        <a:lstStyle/>
        <a:p>
          <a:r>
            <a:rPr lang="en-US" b="1" dirty="0"/>
            <a:t>Could be impaired by patient’s level of education</a:t>
          </a:r>
        </a:p>
      </dgm:t>
    </dgm:pt>
    <dgm:pt modelId="{E6E0EC9C-66C1-4E5B-B3D7-82332FADC321}" type="parTrans" cxnId="{E540E708-BA63-4A2F-873F-21FA01C24650}">
      <dgm:prSet/>
      <dgm:spPr/>
      <dgm:t>
        <a:bodyPr/>
        <a:lstStyle/>
        <a:p>
          <a:endParaRPr lang="en-US"/>
        </a:p>
      </dgm:t>
    </dgm:pt>
    <dgm:pt modelId="{1B11D77E-263A-4ADA-B71E-077EF05D0097}" type="sibTrans" cxnId="{E540E708-BA63-4A2F-873F-21FA01C24650}">
      <dgm:prSet/>
      <dgm:spPr/>
      <dgm:t>
        <a:bodyPr/>
        <a:lstStyle/>
        <a:p>
          <a:endParaRPr lang="en-US"/>
        </a:p>
      </dgm:t>
    </dgm:pt>
    <dgm:pt modelId="{FA1A67FE-0852-41C8-9C8F-EE726ED8C43B}">
      <dgm:prSet/>
      <dgm:spPr/>
      <dgm:t>
        <a:bodyPr/>
        <a:lstStyle/>
        <a:p>
          <a:r>
            <a:rPr lang="en-US" b="1" dirty="0"/>
            <a:t>Time consuming</a:t>
          </a:r>
        </a:p>
      </dgm:t>
    </dgm:pt>
    <dgm:pt modelId="{2DE48396-81AB-450E-8C54-642E74C8AD93}" type="parTrans" cxnId="{13BF1F37-6D85-49D2-85DD-8A66821DA322}">
      <dgm:prSet/>
      <dgm:spPr/>
      <dgm:t>
        <a:bodyPr/>
        <a:lstStyle/>
        <a:p>
          <a:endParaRPr lang="en-US"/>
        </a:p>
      </dgm:t>
    </dgm:pt>
    <dgm:pt modelId="{D644C375-A79B-4B44-A506-26DA6C16BB36}" type="sibTrans" cxnId="{13BF1F37-6D85-49D2-85DD-8A66821DA322}">
      <dgm:prSet/>
      <dgm:spPr/>
      <dgm:t>
        <a:bodyPr/>
        <a:lstStyle/>
        <a:p>
          <a:endParaRPr lang="en-US"/>
        </a:p>
      </dgm:t>
    </dgm:pt>
    <dgm:pt modelId="{C637324B-7325-445E-AEB6-8F4C44164273}">
      <dgm:prSet/>
      <dgm:spPr/>
      <dgm:t>
        <a:bodyPr/>
        <a:lstStyle/>
        <a:p>
          <a:r>
            <a:rPr lang="en-US" b="1" dirty="0"/>
            <a:t>Requires some level of skills to administer</a:t>
          </a:r>
        </a:p>
      </dgm:t>
    </dgm:pt>
    <dgm:pt modelId="{4F1CC5EC-A1D9-4F36-91E8-01360091337B}" type="parTrans" cxnId="{2E292E07-1FBB-4009-B336-8688D645F219}">
      <dgm:prSet/>
      <dgm:spPr/>
      <dgm:t>
        <a:bodyPr/>
        <a:lstStyle/>
        <a:p>
          <a:endParaRPr lang="en-US"/>
        </a:p>
      </dgm:t>
    </dgm:pt>
    <dgm:pt modelId="{301DE7B5-9DC5-40E3-B752-B6D4DC606E00}" type="sibTrans" cxnId="{2E292E07-1FBB-4009-B336-8688D645F219}">
      <dgm:prSet/>
      <dgm:spPr/>
      <dgm:t>
        <a:bodyPr/>
        <a:lstStyle/>
        <a:p>
          <a:endParaRPr lang="en-US"/>
        </a:p>
      </dgm:t>
    </dgm:pt>
    <dgm:pt modelId="{8A068B5B-157A-420B-9B0A-BFF9AA7CF48E}" type="pres">
      <dgm:prSet presAssocID="{9554E6AA-A7E3-4E4A-9D3F-AE08788FD229}" presName="linear" presStyleCnt="0">
        <dgm:presLayoutVars>
          <dgm:dir/>
          <dgm:animLvl val="lvl"/>
          <dgm:resizeHandles val="exact"/>
        </dgm:presLayoutVars>
      </dgm:prSet>
      <dgm:spPr/>
    </dgm:pt>
    <dgm:pt modelId="{9C18BAAC-BB83-4828-AD34-2D967CE5E3AD}" type="pres">
      <dgm:prSet presAssocID="{0D6DC7B9-BCB7-407F-BDFE-FAAA81D0D7F1}" presName="parentLin" presStyleCnt="0"/>
      <dgm:spPr/>
    </dgm:pt>
    <dgm:pt modelId="{2E079EF2-4356-44DA-B078-7AD5D90C3C5A}" type="pres">
      <dgm:prSet presAssocID="{0D6DC7B9-BCB7-407F-BDFE-FAAA81D0D7F1}" presName="parentLeftMargin" presStyleLbl="node1" presStyleIdx="0" presStyleCnt="2"/>
      <dgm:spPr/>
    </dgm:pt>
    <dgm:pt modelId="{0AF5FF72-7BE1-436C-B945-C5740F573B61}" type="pres">
      <dgm:prSet presAssocID="{0D6DC7B9-BCB7-407F-BDFE-FAAA81D0D7F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C582D55-9A51-4D45-B6EC-8ED987088922}" type="pres">
      <dgm:prSet presAssocID="{0D6DC7B9-BCB7-407F-BDFE-FAAA81D0D7F1}" presName="negativeSpace" presStyleCnt="0"/>
      <dgm:spPr/>
    </dgm:pt>
    <dgm:pt modelId="{E52E84FD-CA13-4CBF-96B1-9403DDA7D560}" type="pres">
      <dgm:prSet presAssocID="{0D6DC7B9-BCB7-407F-BDFE-FAAA81D0D7F1}" presName="childText" presStyleLbl="conFgAcc1" presStyleIdx="0" presStyleCnt="2">
        <dgm:presLayoutVars>
          <dgm:bulletEnabled val="1"/>
        </dgm:presLayoutVars>
      </dgm:prSet>
      <dgm:spPr/>
    </dgm:pt>
    <dgm:pt modelId="{AA5819B4-CFFC-4ACE-AAF5-E2F6FADA0624}" type="pres">
      <dgm:prSet presAssocID="{CC98312B-7769-4B95-9C45-ADB551F08862}" presName="spaceBetweenRectangles" presStyleCnt="0"/>
      <dgm:spPr/>
    </dgm:pt>
    <dgm:pt modelId="{7B13DABD-91A3-4195-B7AF-E686DE03F27F}" type="pres">
      <dgm:prSet presAssocID="{4397FD9E-F819-4546-8055-7EB255A26B59}" presName="parentLin" presStyleCnt="0"/>
      <dgm:spPr/>
    </dgm:pt>
    <dgm:pt modelId="{4AE4A97E-8289-4BCB-A146-1C3251D546CC}" type="pres">
      <dgm:prSet presAssocID="{4397FD9E-F819-4546-8055-7EB255A26B59}" presName="parentLeftMargin" presStyleLbl="node1" presStyleIdx="0" presStyleCnt="2"/>
      <dgm:spPr/>
    </dgm:pt>
    <dgm:pt modelId="{449081BE-2C4C-49E5-9923-A5F63E10BC6D}" type="pres">
      <dgm:prSet presAssocID="{4397FD9E-F819-4546-8055-7EB255A26B5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65E6ACC-3AF7-40BE-9407-63060F47DB5A}" type="pres">
      <dgm:prSet presAssocID="{4397FD9E-F819-4546-8055-7EB255A26B59}" presName="negativeSpace" presStyleCnt="0"/>
      <dgm:spPr/>
    </dgm:pt>
    <dgm:pt modelId="{DD4F9EF8-277D-4611-96A6-51EB47AEFC60}" type="pres">
      <dgm:prSet presAssocID="{4397FD9E-F819-4546-8055-7EB255A26B5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E292E07-1FBB-4009-B336-8688D645F219}" srcId="{4397FD9E-F819-4546-8055-7EB255A26B59}" destId="{C637324B-7325-445E-AEB6-8F4C44164273}" srcOrd="2" destOrd="0" parTransId="{4F1CC5EC-A1D9-4F36-91E8-01360091337B}" sibTransId="{301DE7B5-9DC5-40E3-B752-B6D4DC606E00}"/>
    <dgm:cxn modelId="{E540E708-BA63-4A2F-873F-21FA01C24650}" srcId="{4397FD9E-F819-4546-8055-7EB255A26B59}" destId="{B1D427E6-F142-4680-ACA6-A1C242A9C88A}" srcOrd="0" destOrd="0" parTransId="{E6E0EC9C-66C1-4E5B-B3D7-82332FADC321}" sibTransId="{1B11D77E-263A-4ADA-B71E-077EF05D0097}"/>
    <dgm:cxn modelId="{4CBE0117-72AE-4466-A378-6BFB0E2CF7F5}" type="presOf" srcId="{C637324B-7325-445E-AEB6-8F4C44164273}" destId="{DD4F9EF8-277D-4611-96A6-51EB47AEFC60}" srcOrd="0" destOrd="2" presId="urn:microsoft.com/office/officeart/2005/8/layout/list1"/>
    <dgm:cxn modelId="{300CB82F-A648-4D86-9363-AF3D7E02146A}" type="presOf" srcId="{FA1A67FE-0852-41C8-9C8F-EE726ED8C43B}" destId="{DD4F9EF8-277D-4611-96A6-51EB47AEFC60}" srcOrd="0" destOrd="1" presId="urn:microsoft.com/office/officeart/2005/8/layout/list1"/>
    <dgm:cxn modelId="{D9507F31-A02F-4EBC-A9EA-189D75BAC16E}" srcId="{9554E6AA-A7E3-4E4A-9D3F-AE08788FD229}" destId="{0D6DC7B9-BCB7-407F-BDFE-FAAA81D0D7F1}" srcOrd="0" destOrd="0" parTransId="{59DD3476-B592-4443-A316-AD92AD3EA43F}" sibTransId="{CC98312B-7769-4B95-9C45-ADB551F08862}"/>
    <dgm:cxn modelId="{13BF1F37-6D85-49D2-85DD-8A66821DA322}" srcId="{4397FD9E-F819-4546-8055-7EB255A26B59}" destId="{FA1A67FE-0852-41C8-9C8F-EE726ED8C43B}" srcOrd="1" destOrd="0" parTransId="{2DE48396-81AB-450E-8C54-642E74C8AD93}" sibTransId="{D644C375-A79B-4B44-A506-26DA6C16BB36}"/>
    <dgm:cxn modelId="{2D517D3F-D3EF-43FD-BD9E-ED0BC0EE4A5F}" type="presOf" srcId="{4397FD9E-F819-4546-8055-7EB255A26B59}" destId="{449081BE-2C4C-49E5-9923-A5F63E10BC6D}" srcOrd="1" destOrd="0" presId="urn:microsoft.com/office/officeart/2005/8/layout/list1"/>
    <dgm:cxn modelId="{10D58B42-0A30-4C00-86E7-3F0F50BA5503}" type="presOf" srcId="{0D6DC7B9-BCB7-407F-BDFE-FAAA81D0D7F1}" destId="{2E079EF2-4356-44DA-B078-7AD5D90C3C5A}" srcOrd="0" destOrd="0" presId="urn:microsoft.com/office/officeart/2005/8/layout/list1"/>
    <dgm:cxn modelId="{997EE369-1D5A-4591-9D2D-0DEF8705D8F5}" type="presOf" srcId="{B1D427E6-F142-4680-ACA6-A1C242A9C88A}" destId="{DD4F9EF8-277D-4611-96A6-51EB47AEFC60}" srcOrd="0" destOrd="0" presId="urn:microsoft.com/office/officeart/2005/8/layout/list1"/>
    <dgm:cxn modelId="{A902F454-E14F-4DD2-B9B4-FACB698E7880}" type="presOf" srcId="{9554E6AA-A7E3-4E4A-9D3F-AE08788FD229}" destId="{8A068B5B-157A-420B-9B0A-BFF9AA7CF48E}" srcOrd="0" destOrd="0" presId="urn:microsoft.com/office/officeart/2005/8/layout/list1"/>
    <dgm:cxn modelId="{AA271AA1-4C57-4E49-951C-F2759318704F}" type="presOf" srcId="{0D6DC7B9-BCB7-407F-BDFE-FAAA81D0D7F1}" destId="{0AF5FF72-7BE1-436C-B945-C5740F573B61}" srcOrd="1" destOrd="0" presId="urn:microsoft.com/office/officeart/2005/8/layout/list1"/>
    <dgm:cxn modelId="{978B07AA-6C87-4139-A8D5-22DDBE1AE136}" type="presOf" srcId="{4397FD9E-F819-4546-8055-7EB255A26B59}" destId="{4AE4A97E-8289-4BCB-A146-1C3251D546CC}" srcOrd="0" destOrd="0" presId="urn:microsoft.com/office/officeart/2005/8/layout/list1"/>
    <dgm:cxn modelId="{49B354BC-AB94-458C-8972-BB4ACCFC2599}" srcId="{9554E6AA-A7E3-4E4A-9D3F-AE08788FD229}" destId="{4397FD9E-F819-4546-8055-7EB255A26B59}" srcOrd="1" destOrd="0" parTransId="{D5C5E6B8-4FD6-495F-8930-99022A715D64}" sibTransId="{CA0FC172-1058-4EA5-A9B7-F934D3236FEE}"/>
    <dgm:cxn modelId="{C80308E9-62CD-4A59-AB97-8A052EB471E8}" srcId="{0D6DC7B9-BCB7-407F-BDFE-FAAA81D0D7F1}" destId="{0E39926C-4BC6-4544-8DA7-EB3B69070CEE}" srcOrd="0" destOrd="0" parTransId="{8B4C50EE-9008-43BD-870A-7B9ABE12ADF0}" sibTransId="{48089BAE-7176-4E9A-8EE5-F64E3F944AD8}"/>
    <dgm:cxn modelId="{6FCD88EC-7EF8-4167-9F4D-1E41E5748BFA}" type="presOf" srcId="{0E39926C-4BC6-4544-8DA7-EB3B69070CEE}" destId="{E52E84FD-CA13-4CBF-96B1-9403DDA7D560}" srcOrd="0" destOrd="0" presId="urn:microsoft.com/office/officeart/2005/8/layout/list1"/>
    <dgm:cxn modelId="{CC7FE95E-6113-4102-BF67-9A82EAB9A5D7}" type="presParOf" srcId="{8A068B5B-157A-420B-9B0A-BFF9AA7CF48E}" destId="{9C18BAAC-BB83-4828-AD34-2D967CE5E3AD}" srcOrd="0" destOrd="0" presId="urn:microsoft.com/office/officeart/2005/8/layout/list1"/>
    <dgm:cxn modelId="{1016512A-6293-45D1-983A-2EF514CB8F0E}" type="presParOf" srcId="{9C18BAAC-BB83-4828-AD34-2D967CE5E3AD}" destId="{2E079EF2-4356-44DA-B078-7AD5D90C3C5A}" srcOrd="0" destOrd="0" presId="urn:microsoft.com/office/officeart/2005/8/layout/list1"/>
    <dgm:cxn modelId="{69055131-D011-4B77-8072-65D2DAA64248}" type="presParOf" srcId="{9C18BAAC-BB83-4828-AD34-2D967CE5E3AD}" destId="{0AF5FF72-7BE1-436C-B945-C5740F573B61}" srcOrd="1" destOrd="0" presId="urn:microsoft.com/office/officeart/2005/8/layout/list1"/>
    <dgm:cxn modelId="{B29C3215-D117-4AD2-AFEC-2CB96F48FF1D}" type="presParOf" srcId="{8A068B5B-157A-420B-9B0A-BFF9AA7CF48E}" destId="{6C582D55-9A51-4D45-B6EC-8ED987088922}" srcOrd="1" destOrd="0" presId="urn:microsoft.com/office/officeart/2005/8/layout/list1"/>
    <dgm:cxn modelId="{88F376C6-8DC2-4D72-99B8-2AFC6FBA66BA}" type="presParOf" srcId="{8A068B5B-157A-420B-9B0A-BFF9AA7CF48E}" destId="{E52E84FD-CA13-4CBF-96B1-9403DDA7D560}" srcOrd="2" destOrd="0" presId="urn:microsoft.com/office/officeart/2005/8/layout/list1"/>
    <dgm:cxn modelId="{568E4614-520A-4D35-B8AD-8360F84BF098}" type="presParOf" srcId="{8A068B5B-157A-420B-9B0A-BFF9AA7CF48E}" destId="{AA5819B4-CFFC-4ACE-AAF5-E2F6FADA0624}" srcOrd="3" destOrd="0" presId="urn:microsoft.com/office/officeart/2005/8/layout/list1"/>
    <dgm:cxn modelId="{4A394DE9-CB8E-455A-9183-4BC03D74E587}" type="presParOf" srcId="{8A068B5B-157A-420B-9B0A-BFF9AA7CF48E}" destId="{7B13DABD-91A3-4195-B7AF-E686DE03F27F}" srcOrd="4" destOrd="0" presId="urn:microsoft.com/office/officeart/2005/8/layout/list1"/>
    <dgm:cxn modelId="{C04F602D-4A41-4E06-86FA-5AC828D595D9}" type="presParOf" srcId="{7B13DABD-91A3-4195-B7AF-E686DE03F27F}" destId="{4AE4A97E-8289-4BCB-A146-1C3251D546CC}" srcOrd="0" destOrd="0" presId="urn:microsoft.com/office/officeart/2005/8/layout/list1"/>
    <dgm:cxn modelId="{9360E59F-61E1-4156-96A2-35288CB81241}" type="presParOf" srcId="{7B13DABD-91A3-4195-B7AF-E686DE03F27F}" destId="{449081BE-2C4C-49E5-9923-A5F63E10BC6D}" srcOrd="1" destOrd="0" presId="urn:microsoft.com/office/officeart/2005/8/layout/list1"/>
    <dgm:cxn modelId="{1CD859C7-0615-469D-92DB-B421D1B8AAA8}" type="presParOf" srcId="{8A068B5B-157A-420B-9B0A-BFF9AA7CF48E}" destId="{565E6ACC-3AF7-40BE-9407-63060F47DB5A}" srcOrd="5" destOrd="0" presId="urn:microsoft.com/office/officeart/2005/8/layout/list1"/>
    <dgm:cxn modelId="{872B163B-B5B9-4A76-9038-46B9B07C792F}" type="presParOf" srcId="{8A068B5B-157A-420B-9B0A-BFF9AA7CF48E}" destId="{DD4F9EF8-277D-4611-96A6-51EB47AEFC6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34556BE-B797-4752-83EA-BC979DC74DC0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17070A8-5C49-4605-85F3-43B5D3BB5B62}">
      <dgm:prSet custT="1"/>
      <dgm:spPr/>
      <dgm:t>
        <a:bodyPr/>
        <a:lstStyle/>
        <a:p>
          <a:r>
            <a:rPr lang="en-US" sz="2800" b="1" dirty="0"/>
            <a:t>Pros:</a:t>
          </a:r>
        </a:p>
      </dgm:t>
    </dgm:pt>
    <dgm:pt modelId="{8785951A-F101-4326-BD2C-23424F47FB43}" type="parTrans" cxnId="{94C681A6-8C36-4D30-AFD5-02A935610577}">
      <dgm:prSet/>
      <dgm:spPr/>
      <dgm:t>
        <a:bodyPr/>
        <a:lstStyle/>
        <a:p>
          <a:endParaRPr lang="en-US"/>
        </a:p>
      </dgm:t>
    </dgm:pt>
    <dgm:pt modelId="{470A7D00-F36C-4BEC-BC1E-615C0DFBA9C8}" type="sibTrans" cxnId="{94C681A6-8C36-4D30-AFD5-02A935610577}">
      <dgm:prSet/>
      <dgm:spPr/>
      <dgm:t>
        <a:bodyPr/>
        <a:lstStyle/>
        <a:p>
          <a:endParaRPr lang="en-US"/>
        </a:p>
      </dgm:t>
    </dgm:pt>
    <dgm:pt modelId="{3958BE7B-5559-4202-B2A5-3A477DD52A38}">
      <dgm:prSet/>
      <dgm:spPr/>
      <dgm:t>
        <a:bodyPr/>
        <a:lstStyle/>
        <a:p>
          <a:r>
            <a:rPr lang="en-US" b="1" dirty="0"/>
            <a:t>Can be self administered during check prior to visit or at the visit</a:t>
          </a:r>
        </a:p>
      </dgm:t>
      <dgm:extLst>
        <a:ext uri="{E40237B7-FDA0-4F09-8148-C483321AD2D9}">
          <dgm14:cNvPr xmlns:dgm14="http://schemas.microsoft.com/office/drawing/2010/diagram" id="0" name="" descr="Pros:&#10;Can be self administered during check prior to visit or at the visit&#10;Incorporated into EMR and can be easily trended&#10;&#10;Cons:&#10;Requires some level of education if self administered&#10;Staff may have to administer if patient doesn’t understand&#10;Time consuming if administered by staff&#10;"/>
        </a:ext>
      </dgm:extLst>
    </dgm:pt>
    <dgm:pt modelId="{15AB9265-77EF-448E-B119-E6E19EE1785D}" type="parTrans" cxnId="{0F61B343-1920-4007-A9AB-4E1E88E0B9D9}">
      <dgm:prSet/>
      <dgm:spPr/>
      <dgm:t>
        <a:bodyPr/>
        <a:lstStyle/>
        <a:p>
          <a:endParaRPr lang="en-US"/>
        </a:p>
      </dgm:t>
    </dgm:pt>
    <dgm:pt modelId="{FB12CEF1-44EC-4B2C-8710-3A4C15C3A726}" type="sibTrans" cxnId="{0F61B343-1920-4007-A9AB-4E1E88E0B9D9}">
      <dgm:prSet/>
      <dgm:spPr/>
      <dgm:t>
        <a:bodyPr/>
        <a:lstStyle/>
        <a:p>
          <a:endParaRPr lang="en-US"/>
        </a:p>
      </dgm:t>
    </dgm:pt>
    <dgm:pt modelId="{D2BD4148-842E-40A3-A62E-D9615D707418}">
      <dgm:prSet/>
      <dgm:spPr/>
      <dgm:t>
        <a:bodyPr/>
        <a:lstStyle/>
        <a:p>
          <a:r>
            <a:rPr lang="en-US" b="1" dirty="0"/>
            <a:t>Incorporated into EMR and can be easily trended</a:t>
          </a:r>
        </a:p>
      </dgm:t>
    </dgm:pt>
    <dgm:pt modelId="{FBE87975-E963-474E-B8C5-CFA7BB272775}" type="parTrans" cxnId="{1EC8952C-973A-40CD-B29E-81CDE872B1A6}">
      <dgm:prSet/>
      <dgm:spPr/>
      <dgm:t>
        <a:bodyPr/>
        <a:lstStyle/>
        <a:p>
          <a:endParaRPr lang="en-US"/>
        </a:p>
      </dgm:t>
    </dgm:pt>
    <dgm:pt modelId="{9382AA8C-D32F-448E-9A55-E3EB37EE23F4}" type="sibTrans" cxnId="{1EC8952C-973A-40CD-B29E-81CDE872B1A6}">
      <dgm:prSet/>
      <dgm:spPr/>
      <dgm:t>
        <a:bodyPr/>
        <a:lstStyle/>
        <a:p>
          <a:endParaRPr lang="en-US"/>
        </a:p>
      </dgm:t>
    </dgm:pt>
    <dgm:pt modelId="{1104AD7B-38FE-46E4-A673-110C1A35266F}">
      <dgm:prSet custT="1"/>
      <dgm:spPr/>
      <dgm:t>
        <a:bodyPr/>
        <a:lstStyle/>
        <a:p>
          <a:r>
            <a:rPr lang="en-US" sz="2800" b="1" dirty="0"/>
            <a:t>Cons:</a:t>
          </a:r>
        </a:p>
      </dgm:t>
    </dgm:pt>
    <dgm:pt modelId="{26D94A47-1B58-462D-974A-4DF00CD06A38}" type="parTrans" cxnId="{AE6C6326-32F7-4ADD-AA03-1438F092E300}">
      <dgm:prSet/>
      <dgm:spPr/>
      <dgm:t>
        <a:bodyPr/>
        <a:lstStyle/>
        <a:p>
          <a:endParaRPr lang="en-US"/>
        </a:p>
      </dgm:t>
    </dgm:pt>
    <dgm:pt modelId="{91E106FF-4382-4934-B5BA-DF5D1DEE4DA9}" type="sibTrans" cxnId="{AE6C6326-32F7-4ADD-AA03-1438F092E300}">
      <dgm:prSet/>
      <dgm:spPr/>
      <dgm:t>
        <a:bodyPr/>
        <a:lstStyle/>
        <a:p>
          <a:endParaRPr lang="en-US"/>
        </a:p>
      </dgm:t>
    </dgm:pt>
    <dgm:pt modelId="{C543AC79-38E7-4676-BF62-98B1D22A8ADA}">
      <dgm:prSet/>
      <dgm:spPr/>
      <dgm:t>
        <a:bodyPr/>
        <a:lstStyle/>
        <a:p>
          <a:r>
            <a:rPr lang="en-US" b="1" dirty="0"/>
            <a:t>Requires some level of education if self administered</a:t>
          </a:r>
        </a:p>
      </dgm:t>
    </dgm:pt>
    <dgm:pt modelId="{2996CED3-F7C7-4C25-89E1-D9D1969FC77D}" type="parTrans" cxnId="{6ABC8C3D-03EF-4548-9A7C-0D6EF3457C25}">
      <dgm:prSet/>
      <dgm:spPr/>
      <dgm:t>
        <a:bodyPr/>
        <a:lstStyle/>
        <a:p>
          <a:endParaRPr lang="en-US"/>
        </a:p>
      </dgm:t>
    </dgm:pt>
    <dgm:pt modelId="{079F3F7D-52DB-4C06-8A2E-014295E96DD2}" type="sibTrans" cxnId="{6ABC8C3D-03EF-4548-9A7C-0D6EF3457C25}">
      <dgm:prSet/>
      <dgm:spPr/>
      <dgm:t>
        <a:bodyPr/>
        <a:lstStyle/>
        <a:p>
          <a:endParaRPr lang="en-US"/>
        </a:p>
      </dgm:t>
    </dgm:pt>
    <dgm:pt modelId="{EDC82777-5586-4672-B5C2-9F9D4C953FAE}">
      <dgm:prSet/>
      <dgm:spPr/>
      <dgm:t>
        <a:bodyPr/>
        <a:lstStyle/>
        <a:p>
          <a:r>
            <a:rPr lang="en-US" b="1" dirty="0"/>
            <a:t>Staff may have to administer if patient doesn’t understand</a:t>
          </a:r>
        </a:p>
      </dgm:t>
    </dgm:pt>
    <dgm:pt modelId="{0EB19BA8-B570-4E07-B0BB-38D1B233225A}" type="parTrans" cxnId="{20C21809-CE7A-4F94-B49A-918CC218FFB6}">
      <dgm:prSet/>
      <dgm:spPr/>
      <dgm:t>
        <a:bodyPr/>
        <a:lstStyle/>
        <a:p>
          <a:endParaRPr lang="en-US"/>
        </a:p>
      </dgm:t>
    </dgm:pt>
    <dgm:pt modelId="{58D29053-3D5E-4053-8AB4-E76256BFD568}" type="sibTrans" cxnId="{20C21809-CE7A-4F94-B49A-918CC218FFB6}">
      <dgm:prSet/>
      <dgm:spPr/>
      <dgm:t>
        <a:bodyPr/>
        <a:lstStyle/>
        <a:p>
          <a:endParaRPr lang="en-US"/>
        </a:p>
      </dgm:t>
    </dgm:pt>
    <dgm:pt modelId="{503261FB-42A4-4C04-A17F-C98298E46D3E}">
      <dgm:prSet/>
      <dgm:spPr/>
      <dgm:t>
        <a:bodyPr/>
        <a:lstStyle/>
        <a:p>
          <a:r>
            <a:rPr lang="en-US" b="1" dirty="0"/>
            <a:t>Time consuming if administered by staff</a:t>
          </a:r>
        </a:p>
      </dgm:t>
    </dgm:pt>
    <dgm:pt modelId="{90157A8C-24F6-4A73-883C-D95FA77C330E}" type="parTrans" cxnId="{25A55A53-EE22-4328-A8CA-8A2005ADB431}">
      <dgm:prSet/>
      <dgm:spPr/>
      <dgm:t>
        <a:bodyPr/>
        <a:lstStyle/>
        <a:p>
          <a:endParaRPr lang="en-US"/>
        </a:p>
      </dgm:t>
    </dgm:pt>
    <dgm:pt modelId="{3C00EE7B-B9B0-4E69-99CC-225556A4D9D8}" type="sibTrans" cxnId="{25A55A53-EE22-4328-A8CA-8A2005ADB431}">
      <dgm:prSet/>
      <dgm:spPr/>
      <dgm:t>
        <a:bodyPr/>
        <a:lstStyle/>
        <a:p>
          <a:endParaRPr lang="en-US"/>
        </a:p>
      </dgm:t>
    </dgm:pt>
    <dgm:pt modelId="{D816D843-DADD-4A14-9037-2BF7F21F311B}" type="pres">
      <dgm:prSet presAssocID="{434556BE-B797-4752-83EA-BC979DC74DC0}" presName="linear" presStyleCnt="0">
        <dgm:presLayoutVars>
          <dgm:dir/>
          <dgm:animLvl val="lvl"/>
          <dgm:resizeHandles val="exact"/>
        </dgm:presLayoutVars>
      </dgm:prSet>
      <dgm:spPr/>
    </dgm:pt>
    <dgm:pt modelId="{84CC82AB-EB25-4D81-AFF8-B915535511FA}" type="pres">
      <dgm:prSet presAssocID="{217070A8-5C49-4605-85F3-43B5D3BB5B62}" presName="parentLin" presStyleCnt="0"/>
      <dgm:spPr/>
    </dgm:pt>
    <dgm:pt modelId="{BD0FDCFA-D007-4645-85E4-9909E7E43BBE}" type="pres">
      <dgm:prSet presAssocID="{217070A8-5C49-4605-85F3-43B5D3BB5B62}" presName="parentLeftMargin" presStyleLbl="node1" presStyleIdx="0" presStyleCnt="2"/>
      <dgm:spPr/>
    </dgm:pt>
    <dgm:pt modelId="{667466DA-E445-4BC1-88D7-B1DD8DADC44C}" type="pres">
      <dgm:prSet presAssocID="{217070A8-5C49-4605-85F3-43B5D3BB5B6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D623EB1-8FFE-4409-AEEA-B0497DCDBBDA}" type="pres">
      <dgm:prSet presAssocID="{217070A8-5C49-4605-85F3-43B5D3BB5B62}" presName="negativeSpace" presStyleCnt="0"/>
      <dgm:spPr/>
    </dgm:pt>
    <dgm:pt modelId="{9A2C386B-5CC5-459B-AFC1-C26D6722FC6C}" type="pres">
      <dgm:prSet presAssocID="{217070A8-5C49-4605-85F3-43B5D3BB5B62}" presName="childText" presStyleLbl="conFgAcc1" presStyleIdx="0" presStyleCnt="2">
        <dgm:presLayoutVars>
          <dgm:bulletEnabled val="1"/>
        </dgm:presLayoutVars>
      </dgm:prSet>
      <dgm:spPr/>
    </dgm:pt>
    <dgm:pt modelId="{02E31880-7E7F-4892-A4C0-D7E14EF31518}" type="pres">
      <dgm:prSet presAssocID="{470A7D00-F36C-4BEC-BC1E-615C0DFBA9C8}" presName="spaceBetweenRectangles" presStyleCnt="0"/>
      <dgm:spPr/>
    </dgm:pt>
    <dgm:pt modelId="{3A3A9CBF-09A3-43BF-9ECD-B536DBFD841D}" type="pres">
      <dgm:prSet presAssocID="{1104AD7B-38FE-46E4-A673-110C1A35266F}" presName="parentLin" presStyleCnt="0"/>
      <dgm:spPr/>
    </dgm:pt>
    <dgm:pt modelId="{2D9BA6F2-9A9E-4610-A399-D68B08E254D1}" type="pres">
      <dgm:prSet presAssocID="{1104AD7B-38FE-46E4-A673-110C1A35266F}" presName="parentLeftMargin" presStyleLbl="node1" presStyleIdx="0" presStyleCnt="2"/>
      <dgm:spPr/>
    </dgm:pt>
    <dgm:pt modelId="{BACE564B-A297-491E-8FB2-3A6EEA7ABC57}" type="pres">
      <dgm:prSet presAssocID="{1104AD7B-38FE-46E4-A673-110C1A35266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C03E691-366D-48D9-B84B-67F253B95774}" type="pres">
      <dgm:prSet presAssocID="{1104AD7B-38FE-46E4-A673-110C1A35266F}" presName="negativeSpace" presStyleCnt="0"/>
      <dgm:spPr/>
    </dgm:pt>
    <dgm:pt modelId="{5FBD61E4-EEBA-49AB-ADB8-644D0BD1B188}" type="pres">
      <dgm:prSet presAssocID="{1104AD7B-38FE-46E4-A673-110C1A35266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0C21809-CE7A-4F94-B49A-918CC218FFB6}" srcId="{1104AD7B-38FE-46E4-A673-110C1A35266F}" destId="{EDC82777-5586-4672-B5C2-9F9D4C953FAE}" srcOrd="1" destOrd="0" parTransId="{0EB19BA8-B570-4E07-B0BB-38D1B233225A}" sibTransId="{58D29053-3D5E-4053-8AB4-E76256BFD568}"/>
    <dgm:cxn modelId="{AE6C6326-32F7-4ADD-AA03-1438F092E300}" srcId="{434556BE-B797-4752-83EA-BC979DC74DC0}" destId="{1104AD7B-38FE-46E4-A673-110C1A35266F}" srcOrd="1" destOrd="0" parTransId="{26D94A47-1B58-462D-974A-4DF00CD06A38}" sibTransId="{91E106FF-4382-4934-B5BA-DF5D1DEE4DA9}"/>
    <dgm:cxn modelId="{1EC8952C-973A-40CD-B29E-81CDE872B1A6}" srcId="{217070A8-5C49-4605-85F3-43B5D3BB5B62}" destId="{D2BD4148-842E-40A3-A62E-D9615D707418}" srcOrd="1" destOrd="0" parTransId="{FBE87975-E963-474E-B8C5-CFA7BB272775}" sibTransId="{9382AA8C-D32F-448E-9A55-E3EB37EE23F4}"/>
    <dgm:cxn modelId="{6ABC8C3D-03EF-4548-9A7C-0D6EF3457C25}" srcId="{1104AD7B-38FE-46E4-A673-110C1A35266F}" destId="{C543AC79-38E7-4676-BF62-98B1D22A8ADA}" srcOrd="0" destOrd="0" parTransId="{2996CED3-F7C7-4C25-89E1-D9D1969FC77D}" sibTransId="{079F3F7D-52DB-4C06-8A2E-014295E96DD2}"/>
    <dgm:cxn modelId="{2735F63F-CEFA-4BD4-8BA8-620F5F1B5784}" type="presOf" srcId="{1104AD7B-38FE-46E4-A673-110C1A35266F}" destId="{BACE564B-A297-491E-8FB2-3A6EEA7ABC57}" srcOrd="1" destOrd="0" presId="urn:microsoft.com/office/officeart/2005/8/layout/list1"/>
    <dgm:cxn modelId="{0F61B343-1920-4007-A9AB-4E1E88E0B9D9}" srcId="{217070A8-5C49-4605-85F3-43B5D3BB5B62}" destId="{3958BE7B-5559-4202-B2A5-3A477DD52A38}" srcOrd="0" destOrd="0" parTransId="{15AB9265-77EF-448E-B119-E6E19EE1785D}" sibTransId="{FB12CEF1-44EC-4B2C-8710-3A4C15C3A726}"/>
    <dgm:cxn modelId="{A839E366-8832-457F-BB54-04B68B0EB482}" type="presOf" srcId="{D2BD4148-842E-40A3-A62E-D9615D707418}" destId="{9A2C386B-5CC5-459B-AFC1-C26D6722FC6C}" srcOrd="0" destOrd="1" presId="urn:microsoft.com/office/officeart/2005/8/layout/list1"/>
    <dgm:cxn modelId="{25A55A53-EE22-4328-A8CA-8A2005ADB431}" srcId="{1104AD7B-38FE-46E4-A673-110C1A35266F}" destId="{503261FB-42A4-4C04-A17F-C98298E46D3E}" srcOrd="2" destOrd="0" parTransId="{90157A8C-24F6-4A73-883C-D95FA77C330E}" sibTransId="{3C00EE7B-B9B0-4E69-99CC-225556A4D9D8}"/>
    <dgm:cxn modelId="{361F897D-9916-4045-961E-F2AE2656B0A1}" type="presOf" srcId="{3958BE7B-5559-4202-B2A5-3A477DD52A38}" destId="{9A2C386B-5CC5-459B-AFC1-C26D6722FC6C}" srcOrd="0" destOrd="0" presId="urn:microsoft.com/office/officeart/2005/8/layout/list1"/>
    <dgm:cxn modelId="{9366CE98-23FA-416E-877A-E5CC52AFEFCE}" type="presOf" srcId="{1104AD7B-38FE-46E4-A673-110C1A35266F}" destId="{2D9BA6F2-9A9E-4610-A399-D68B08E254D1}" srcOrd="0" destOrd="0" presId="urn:microsoft.com/office/officeart/2005/8/layout/list1"/>
    <dgm:cxn modelId="{94C681A6-8C36-4D30-AFD5-02A935610577}" srcId="{434556BE-B797-4752-83EA-BC979DC74DC0}" destId="{217070A8-5C49-4605-85F3-43B5D3BB5B62}" srcOrd="0" destOrd="0" parTransId="{8785951A-F101-4326-BD2C-23424F47FB43}" sibTransId="{470A7D00-F36C-4BEC-BC1E-615C0DFBA9C8}"/>
    <dgm:cxn modelId="{455E2BB8-C606-4835-9647-EF4D56CBD4B9}" type="presOf" srcId="{217070A8-5C49-4605-85F3-43B5D3BB5B62}" destId="{667466DA-E445-4BC1-88D7-B1DD8DADC44C}" srcOrd="1" destOrd="0" presId="urn:microsoft.com/office/officeart/2005/8/layout/list1"/>
    <dgm:cxn modelId="{43DAF2BD-0E69-4B6B-BD2D-61E0994813D9}" type="presOf" srcId="{EDC82777-5586-4672-B5C2-9F9D4C953FAE}" destId="{5FBD61E4-EEBA-49AB-ADB8-644D0BD1B188}" srcOrd="0" destOrd="1" presId="urn:microsoft.com/office/officeart/2005/8/layout/list1"/>
    <dgm:cxn modelId="{99A951CB-8E1D-4182-AE89-13BAFDC8ACBC}" type="presOf" srcId="{217070A8-5C49-4605-85F3-43B5D3BB5B62}" destId="{BD0FDCFA-D007-4645-85E4-9909E7E43BBE}" srcOrd="0" destOrd="0" presId="urn:microsoft.com/office/officeart/2005/8/layout/list1"/>
    <dgm:cxn modelId="{BFBBAFD8-39CA-4166-BC2F-3E276D81A6B4}" type="presOf" srcId="{C543AC79-38E7-4676-BF62-98B1D22A8ADA}" destId="{5FBD61E4-EEBA-49AB-ADB8-644D0BD1B188}" srcOrd="0" destOrd="0" presId="urn:microsoft.com/office/officeart/2005/8/layout/list1"/>
    <dgm:cxn modelId="{AABF1DDE-D615-4B9C-8D50-FFDE326479BD}" type="presOf" srcId="{503261FB-42A4-4C04-A17F-C98298E46D3E}" destId="{5FBD61E4-EEBA-49AB-ADB8-644D0BD1B188}" srcOrd="0" destOrd="2" presId="urn:microsoft.com/office/officeart/2005/8/layout/list1"/>
    <dgm:cxn modelId="{F9E121EA-0101-4D2D-B5F0-D387D5DAF6F5}" type="presOf" srcId="{434556BE-B797-4752-83EA-BC979DC74DC0}" destId="{D816D843-DADD-4A14-9037-2BF7F21F311B}" srcOrd="0" destOrd="0" presId="urn:microsoft.com/office/officeart/2005/8/layout/list1"/>
    <dgm:cxn modelId="{F85DE4B9-24AE-495F-85E4-7E39F7D10A53}" type="presParOf" srcId="{D816D843-DADD-4A14-9037-2BF7F21F311B}" destId="{84CC82AB-EB25-4D81-AFF8-B915535511FA}" srcOrd="0" destOrd="0" presId="urn:microsoft.com/office/officeart/2005/8/layout/list1"/>
    <dgm:cxn modelId="{2C17992D-8F2D-4578-BC58-EA841AE768C3}" type="presParOf" srcId="{84CC82AB-EB25-4D81-AFF8-B915535511FA}" destId="{BD0FDCFA-D007-4645-85E4-9909E7E43BBE}" srcOrd="0" destOrd="0" presId="urn:microsoft.com/office/officeart/2005/8/layout/list1"/>
    <dgm:cxn modelId="{1C0991B2-C67D-4763-A6ED-2B37A7D5C3D0}" type="presParOf" srcId="{84CC82AB-EB25-4D81-AFF8-B915535511FA}" destId="{667466DA-E445-4BC1-88D7-B1DD8DADC44C}" srcOrd="1" destOrd="0" presId="urn:microsoft.com/office/officeart/2005/8/layout/list1"/>
    <dgm:cxn modelId="{C4341D23-0179-4F3F-8C94-852669D8C771}" type="presParOf" srcId="{D816D843-DADD-4A14-9037-2BF7F21F311B}" destId="{7D623EB1-8FFE-4409-AEEA-B0497DCDBBDA}" srcOrd="1" destOrd="0" presId="urn:microsoft.com/office/officeart/2005/8/layout/list1"/>
    <dgm:cxn modelId="{B1F1C423-B1E5-4FC3-BF11-68718823651F}" type="presParOf" srcId="{D816D843-DADD-4A14-9037-2BF7F21F311B}" destId="{9A2C386B-5CC5-459B-AFC1-C26D6722FC6C}" srcOrd="2" destOrd="0" presId="urn:microsoft.com/office/officeart/2005/8/layout/list1"/>
    <dgm:cxn modelId="{759DA047-BF48-4D45-9CB6-2C54095F9FFB}" type="presParOf" srcId="{D816D843-DADD-4A14-9037-2BF7F21F311B}" destId="{02E31880-7E7F-4892-A4C0-D7E14EF31518}" srcOrd="3" destOrd="0" presId="urn:microsoft.com/office/officeart/2005/8/layout/list1"/>
    <dgm:cxn modelId="{E1E0E480-EBF8-428E-B487-6132148AC0E8}" type="presParOf" srcId="{D816D843-DADD-4A14-9037-2BF7F21F311B}" destId="{3A3A9CBF-09A3-43BF-9ECD-B536DBFD841D}" srcOrd="4" destOrd="0" presId="urn:microsoft.com/office/officeart/2005/8/layout/list1"/>
    <dgm:cxn modelId="{1D2E2DE8-190A-426A-815C-83CB60A22B21}" type="presParOf" srcId="{3A3A9CBF-09A3-43BF-9ECD-B536DBFD841D}" destId="{2D9BA6F2-9A9E-4610-A399-D68B08E254D1}" srcOrd="0" destOrd="0" presId="urn:microsoft.com/office/officeart/2005/8/layout/list1"/>
    <dgm:cxn modelId="{DF946EA2-4EA8-4205-A33E-079F864B4B9C}" type="presParOf" srcId="{3A3A9CBF-09A3-43BF-9ECD-B536DBFD841D}" destId="{BACE564B-A297-491E-8FB2-3A6EEA7ABC57}" srcOrd="1" destOrd="0" presId="urn:microsoft.com/office/officeart/2005/8/layout/list1"/>
    <dgm:cxn modelId="{274C1F9B-723C-426C-8A5D-EEF764CEA147}" type="presParOf" srcId="{D816D843-DADD-4A14-9037-2BF7F21F311B}" destId="{9C03E691-366D-48D9-B84B-67F253B95774}" srcOrd="5" destOrd="0" presId="urn:microsoft.com/office/officeart/2005/8/layout/list1"/>
    <dgm:cxn modelId="{7FED3F23-E5EA-409B-8C1B-386681140DB8}" type="presParOf" srcId="{D816D843-DADD-4A14-9037-2BF7F21F311B}" destId="{5FBD61E4-EEBA-49AB-ADB8-644D0BD1B18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0A509AD-4B3A-4565-8B1C-C7ED05FD1382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634939D-A845-4D89-87B1-82064E8FAB26}">
      <dgm:prSet/>
      <dgm:spPr/>
      <dgm:t>
        <a:bodyPr/>
        <a:lstStyle/>
        <a:p>
          <a:r>
            <a:rPr lang="en-US" dirty="0"/>
            <a:t>The need to screen was shared with support staff to increase buy in.</a:t>
          </a:r>
        </a:p>
      </dgm:t>
      <dgm:extLst>
        <a:ext uri="{E40237B7-FDA0-4F09-8148-C483321AD2D9}">
          <dgm14:cNvPr xmlns:dgm14="http://schemas.microsoft.com/office/drawing/2010/diagram" id="0" name="" descr="The need to screen was shared with support staff to increase buy in.&#10;&#10;To reduce the burden on the support staff, we started functional assessment from age 65 years to allow staff to become comfortably administering the screenings accurately and in a timely manner. &#10;&#10;Nursing staff found it easier to administer those that can be filled into the EMR.&#10;&#10;Sharing outcome of screening with the support staff helps boost participation.&#10;&#10;MCMs can identify barriers facing each individual and assist in linking them to outside resources. &#10;&#10;"/>
        </a:ext>
      </dgm:extLst>
    </dgm:pt>
    <dgm:pt modelId="{D9F4D18B-25C4-4A95-9176-20F97790B72A}" type="parTrans" cxnId="{228EBAFF-AE5F-404D-827B-40A27000737A}">
      <dgm:prSet/>
      <dgm:spPr/>
      <dgm:t>
        <a:bodyPr/>
        <a:lstStyle/>
        <a:p>
          <a:endParaRPr lang="en-US"/>
        </a:p>
      </dgm:t>
    </dgm:pt>
    <dgm:pt modelId="{C40F4DC3-241A-4753-B7F0-B7CAA8E82702}" type="sibTrans" cxnId="{228EBAFF-AE5F-404D-827B-40A27000737A}">
      <dgm:prSet/>
      <dgm:spPr/>
      <dgm:t>
        <a:bodyPr/>
        <a:lstStyle/>
        <a:p>
          <a:endParaRPr lang="en-US"/>
        </a:p>
      </dgm:t>
    </dgm:pt>
    <dgm:pt modelId="{3094FAE1-3AF7-48FB-90F2-4D7EB68BC006}">
      <dgm:prSet/>
      <dgm:spPr/>
      <dgm:t>
        <a:bodyPr/>
        <a:lstStyle/>
        <a:p>
          <a:r>
            <a:rPr lang="en-US" dirty="0"/>
            <a:t>To reduce the burden on the support staff, we started functional assessments from age 65 years to allow staff to become comfortable administering the screenings.</a:t>
          </a:r>
        </a:p>
      </dgm:t>
    </dgm:pt>
    <dgm:pt modelId="{727A3A77-2BA4-4C59-9178-D3A5A6C352E3}" type="parTrans" cxnId="{7F0C522B-7B83-4AD0-83B0-2BDCF422217E}">
      <dgm:prSet/>
      <dgm:spPr/>
      <dgm:t>
        <a:bodyPr/>
        <a:lstStyle/>
        <a:p>
          <a:endParaRPr lang="en-US"/>
        </a:p>
      </dgm:t>
    </dgm:pt>
    <dgm:pt modelId="{088A41AD-0669-4537-B2B4-40A7FCBDD19E}" type="sibTrans" cxnId="{7F0C522B-7B83-4AD0-83B0-2BDCF422217E}">
      <dgm:prSet/>
      <dgm:spPr/>
      <dgm:t>
        <a:bodyPr/>
        <a:lstStyle/>
        <a:p>
          <a:endParaRPr lang="en-US"/>
        </a:p>
      </dgm:t>
    </dgm:pt>
    <dgm:pt modelId="{08EEC809-1C4B-4B84-9C0B-9A1E0E7E3F82}" type="pres">
      <dgm:prSet presAssocID="{B0A509AD-4B3A-4565-8B1C-C7ED05FD1382}" presName="linear" presStyleCnt="0">
        <dgm:presLayoutVars>
          <dgm:animLvl val="lvl"/>
          <dgm:resizeHandles val="exact"/>
        </dgm:presLayoutVars>
      </dgm:prSet>
      <dgm:spPr/>
    </dgm:pt>
    <dgm:pt modelId="{E587D110-A015-4825-BA49-AC1AB7C17F11}" type="pres">
      <dgm:prSet presAssocID="{B634939D-A845-4D89-87B1-82064E8FAB2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8335A4F-9F44-4D75-AE97-07C9AA6D2073}" type="pres">
      <dgm:prSet presAssocID="{C40F4DC3-241A-4753-B7F0-B7CAA8E82702}" presName="spacer" presStyleCnt="0"/>
      <dgm:spPr/>
    </dgm:pt>
    <dgm:pt modelId="{9110C15A-B750-4F23-9379-F3ADB33961D3}" type="pres">
      <dgm:prSet presAssocID="{3094FAE1-3AF7-48FB-90F2-4D7EB68BC00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49304-687D-4B80-AD6D-FBF6532B8897}" type="presOf" srcId="{B634939D-A845-4D89-87B1-82064E8FAB26}" destId="{E587D110-A015-4825-BA49-AC1AB7C17F11}" srcOrd="0" destOrd="0" presId="urn:microsoft.com/office/officeart/2005/8/layout/vList2"/>
    <dgm:cxn modelId="{7F0C522B-7B83-4AD0-83B0-2BDCF422217E}" srcId="{B0A509AD-4B3A-4565-8B1C-C7ED05FD1382}" destId="{3094FAE1-3AF7-48FB-90F2-4D7EB68BC006}" srcOrd="1" destOrd="0" parTransId="{727A3A77-2BA4-4C59-9178-D3A5A6C352E3}" sibTransId="{088A41AD-0669-4537-B2B4-40A7FCBDD19E}"/>
    <dgm:cxn modelId="{BC638335-2DB5-45B3-9203-F791F224B5BA}" type="presOf" srcId="{B0A509AD-4B3A-4565-8B1C-C7ED05FD1382}" destId="{08EEC809-1C4B-4B84-9C0B-9A1E0E7E3F82}" srcOrd="0" destOrd="0" presId="urn:microsoft.com/office/officeart/2005/8/layout/vList2"/>
    <dgm:cxn modelId="{616065CC-2487-4997-B59E-359D392F5DCD}" type="presOf" srcId="{3094FAE1-3AF7-48FB-90F2-4D7EB68BC006}" destId="{9110C15A-B750-4F23-9379-F3ADB33961D3}" srcOrd="0" destOrd="0" presId="urn:microsoft.com/office/officeart/2005/8/layout/vList2"/>
    <dgm:cxn modelId="{228EBAFF-AE5F-404D-827B-40A27000737A}" srcId="{B0A509AD-4B3A-4565-8B1C-C7ED05FD1382}" destId="{B634939D-A845-4D89-87B1-82064E8FAB26}" srcOrd="0" destOrd="0" parTransId="{D9F4D18B-25C4-4A95-9176-20F97790B72A}" sibTransId="{C40F4DC3-241A-4753-B7F0-B7CAA8E82702}"/>
    <dgm:cxn modelId="{8F410E32-3ECB-4674-ADB3-94D97A31F6C1}" type="presParOf" srcId="{08EEC809-1C4B-4B84-9C0B-9A1E0E7E3F82}" destId="{E587D110-A015-4825-BA49-AC1AB7C17F11}" srcOrd="0" destOrd="0" presId="urn:microsoft.com/office/officeart/2005/8/layout/vList2"/>
    <dgm:cxn modelId="{DA007A55-0533-4B90-88E4-E169CC5573DC}" type="presParOf" srcId="{08EEC809-1C4B-4B84-9C0B-9A1E0E7E3F82}" destId="{18335A4F-9F44-4D75-AE97-07C9AA6D2073}" srcOrd="1" destOrd="0" presId="urn:microsoft.com/office/officeart/2005/8/layout/vList2"/>
    <dgm:cxn modelId="{B9A3A93E-C46A-4311-9333-1B23E478ECFD}" type="presParOf" srcId="{08EEC809-1C4B-4B84-9C0B-9A1E0E7E3F82}" destId="{9110C15A-B750-4F23-9379-F3ADB33961D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8B2E555-0450-4E13-BE79-584CD1E1F80D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0AD106D-96B8-4F04-A1A1-0D7B17A27169}">
      <dgm:prSet/>
      <dgm:spPr/>
      <dgm:t>
        <a:bodyPr/>
        <a:lstStyle/>
        <a:p>
          <a:r>
            <a:rPr lang="en-US" b="1" dirty="0"/>
            <a:t>We avoid administering the functional test when clients are in acute pain to allow to better assess their baseline.</a:t>
          </a:r>
        </a:p>
      </dgm:t>
      <dgm:extLst>
        <a:ext uri="{E40237B7-FDA0-4F09-8148-C483321AD2D9}">
          <dgm14:cNvPr xmlns:dgm14="http://schemas.microsoft.com/office/drawing/2010/diagram" id="0" name="" descr="We avoid administering the functional test when clients are in acute pain to allow to better assess their baseline.&#10;We have to manually scan results of screening that are not on EMR. &#10;We implemented frailty screening older clients, those above 65 years first.&#10;We are currently limited to less time-consuming tools.&#10;We currently administer most tools annually except PHQ 2/9.&#10;"/>
        </a:ext>
      </dgm:extLst>
    </dgm:pt>
    <dgm:pt modelId="{BFA6E415-BACB-4BC3-B378-9F6062F9CCAC}" type="parTrans" cxnId="{E1F7653D-E2C9-4DAE-9FC2-F20404AEB788}">
      <dgm:prSet/>
      <dgm:spPr/>
      <dgm:t>
        <a:bodyPr/>
        <a:lstStyle/>
        <a:p>
          <a:endParaRPr lang="en-US"/>
        </a:p>
      </dgm:t>
    </dgm:pt>
    <dgm:pt modelId="{460352D1-D372-4EFA-8641-03C2A499E44D}" type="sibTrans" cxnId="{E1F7653D-E2C9-4DAE-9FC2-F20404AEB788}">
      <dgm:prSet/>
      <dgm:spPr/>
      <dgm:t>
        <a:bodyPr/>
        <a:lstStyle/>
        <a:p>
          <a:endParaRPr lang="en-US"/>
        </a:p>
      </dgm:t>
    </dgm:pt>
    <dgm:pt modelId="{C42F9754-4917-442F-8F5A-2E3159C73C45}">
      <dgm:prSet/>
      <dgm:spPr/>
      <dgm:t>
        <a:bodyPr/>
        <a:lstStyle/>
        <a:p>
          <a:r>
            <a:rPr lang="en-US" b="1" dirty="0"/>
            <a:t>We have to manually scan results of screening that are not on EMR. </a:t>
          </a:r>
        </a:p>
      </dgm:t>
      <dgm:extLst>
        <a:ext uri="{E40237B7-FDA0-4F09-8148-C483321AD2D9}">
          <dgm14:cNvPr xmlns:dgm14="http://schemas.microsoft.com/office/drawing/2010/diagram" id="0" name="" descr="We avoid administering the functional test when clients are in acute pain to allow to better assess their baseline.&#10;We have to manually scan results of screening that are not on EMR. &#10;We implemented frailty screening older clients, those above 65 years first.&#10;We are currently limited to less time-consuming tools.&#10;We currently administer most tools annually except PHQ 2/9.&#10;"/>
        </a:ext>
      </dgm:extLst>
    </dgm:pt>
    <dgm:pt modelId="{516C944B-C309-4C1B-BBD8-ED0F490001E4}" type="parTrans" cxnId="{07405852-4C95-4C35-BC65-08893D3CCD45}">
      <dgm:prSet/>
      <dgm:spPr/>
      <dgm:t>
        <a:bodyPr/>
        <a:lstStyle/>
        <a:p>
          <a:endParaRPr lang="en-US"/>
        </a:p>
      </dgm:t>
    </dgm:pt>
    <dgm:pt modelId="{31450491-F8F7-42D1-B06A-47C1DE4AD31C}" type="sibTrans" cxnId="{07405852-4C95-4C35-BC65-08893D3CCD45}">
      <dgm:prSet/>
      <dgm:spPr/>
      <dgm:t>
        <a:bodyPr/>
        <a:lstStyle/>
        <a:p>
          <a:endParaRPr lang="en-US"/>
        </a:p>
      </dgm:t>
    </dgm:pt>
    <dgm:pt modelId="{221A6BD9-E6FE-4AE0-BB64-C2514F4F59A3}">
      <dgm:prSet/>
      <dgm:spPr/>
      <dgm:t>
        <a:bodyPr/>
        <a:lstStyle/>
        <a:p>
          <a:r>
            <a:rPr lang="en-US" b="1" dirty="0"/>
            <a:t>We implemented frailty screening older clients, those above 65 years first.</a:t>
          </a:r>
        </a:p>
      </dgm:t>
      <dgm:extLst>
        <a:ext uri="{E40237B7-FDA0-4F09-8148-C483321AD2D9}">
          <dgm14:cNvPr xmlns:dgm14="http://schemas.microsoft.com/office/drawing/2010/diagram" id="0" name="" descr="We avoid administering the functional test when clients are in acute pain to allow to better assess their baseline.&#10;We have to manually scan results of screening that are not on EMR. &#10;We implemented frailty screening older clients, those above 65 years first.&#10;We are currently limited to less time-consuming tools.&#10;We currently administer most tools annually except PHQ 2/9.&#10;"/>
        </a:ext>
      </dgm:extLst>
    </dgm:pt>
    <dgm:pt modelId="{3AC5CEF4-20F1-43B5-A751-C4153C51E3EC}" type="parTrans" cxnId="{97DBC2DF-4602-400B-81FA-3245E265512F}">
      <dgm:prSet/>
      <dgm:spPr/>
      <dgm:t>
        <a:bodyPr/>
        <a:lstStyle/>
        <a:p>
          <a:endParaRPr lang="en-US"/>
        </a:p>
      </dgm:t>
    </dgm:pt>
    <dgm:pt modelId="{0602511A-9042-4106-98C8-37FA03A28F2C}" type="sibTrans" cxnId="{97DBC2DF-4602-400B-81FA-3245E265512F}">
      <dgm:prSet/>
      <dgm:spPr/>
      <dgm:t>
        <a:bodyPr/>
        <a:lstStyle/>
        <a:p>
          <a:endParaRPr lang="en-US"/>
        </a:p>
      </dgm:t>
    </dgm:pt>
    <dgm:pt modelId="{DA64D7F9-2C58-4687-802B-B3D9C7C5D4BA}">
      <dgm:prSet/>
      <dgm:spPr/>
      <dgm:t>
        <a:bodyPr/>
        <a:lstStyle/>
        <a:p>
          <a:r>
            <a:rPr lang="en-US" b="1" dirty="0"/>
            <a:t>We are currently limited to less time-consuming tools.</a:t>
          </a:r>
        </a:p>
      </dgm:t>
      <dgm:extLst>
        <a:ext uri="{E40237B7-FDA0-4F09-8148-C483321AD2D9}">
          <dgm14:cNvPr xmlns:dgm14="http://schemas.microsoft.com/office/drawing/2010/diagram" id="0" name="" descr="We avoid administering the functional test when clients are in acute pain to allow to better assess their baseline.&#10;We have to manually scan results of screening that are not on EMR. &#10;We implemented frailty screening older clients, those above 65 years first.&#10;We are currently limited to less time-consuming tools.&#10;We currently administer most tools annually except PHQ 2/9.&#10;"/>
        </a:ext>
      </dgm:extLst>
    </dgm:pt>
    <dgm:pt modelId="{9100B366-98D9-41BB-9D1A-1F2D7174AA4B}" type="parTrans" cxnId="{F0BB3EB7-9F1A-4931-BA18-E2AD61BA6359}">
      <dgm:prSet/>
      <dgm:spPr/>
      <dgm:t>
        <a:bodyPr/>
        <a:lstStyle/>
        <a:p>
          <a:endParaRPr lang="en-US"/>
        </a:p>
      </dgm:t>
    </dgm:pt>
    <dgm:pt modelId="{37A06DAE-6E55-422C-8D40-F28CC62F720F}" type="sibTrans" cxnId="{F0BB3EB7-9F1A-4931-BA18-E2AD61BA6359}">
      <dgm:prSet/>
      <dgm:spPr/>
      <dgm:t>
        <a:bodyPr/>
        <a:lstStyle/>
        <a:p>
          <a:endParaRPr lang="en-US"/>
        </a:p>
      </dgm:t>
    </dgm:pt>
    <dgm:pt modelId="{45EE68CB-AF8A-4F04-95C4-2BE2C404948C}">
      <dgm:prSet/>
      <dgm:spPr/>
      <dgm:t>
        <a:bodyPr/>
        <a:lstStyle/>
        <a:p>
          <a:r>
            <a:rPr lang="en-US" b="1" dirty="0"/>
            <a:t>We currently administer most tools annually except PHQ 2/9.</a:t>
          </a:r>
        </a:p>
      </dgm:t>
      <dgm:extLst>
        <a:ext uri="{E40237B7-FDA0-4F09-8148-C483321AD2D9}">
          <dgm14:cNvPr xmlns:dgm14="http://schemas.microsoft.com/office/drawing/2010/diagram" id="0" name="" descr="We avoid administering the functional test when clients are in acute pain to allow to better assess their baseline.&#10;We have to manually scan results of screening that are not on EMR. &#10;We implemented frailty screening older clients, those above 65 years first.&#10;We are currently limited to less time-consuming tools.&#10;We currently administer most tools annually except PHQ 2/9.&#10;"/>
        </a:ext>
      </dgm:extLst>
    </dgm:pt>
    <dgm:pt modelId="{5DCDB2B3-21E2-48B9-AFB1-FD90F09CCEC6}" type="parTrans" cxnId="{4BDFE882-B82A-4C0B-850F-0AAE84ABE1AE}">
      <dgm:prSet/>
      <dgm:spPr/>
      <dgm:t>
        <a:bodyPr/>
        <a:lstStyle/>
        <a:p>
          <a:endParaRPr lang="en-US"/>
        </a:p>
      </dgm:t>
    </dgm:pt>
    <dgm:pt modelId="{DF92DCAD-6176-492A-91C4-CCFCCBAE8E4A}" type="sibTrans" cxnId="{4BDFE882-B82A-4C0B-850F-0AAE84ABE1AE}">
      <dgm:prSet/>
      <dgm:spPr/>
      <dgm:t>
        <a:bodyPr/>
        <a:lstStyle/>
        <a:p>
          <a:endParaRPr lang="en-US"/>
        </a:p>
      </dgm:t>
    </dgm:pt>
    <dgm:pt modelId="{040F281E-C9D2-45D7-8659-85ACD518C6B5}" type="pres">
      <dgm:prSet presAssocID="{D8B2E555-0450-4E13-BE79-584CD1E1F80D}" presName="diagram" presStyleCnt="0">
        <dgm:presLayoutVars>
          <dgm:dir/>
          <dgm:resizeHandles val="exact"/>
        </dgm:presLayoutVars>
      </dgm:prSet>
      <dgm:spPr/>
    </dgm:pt>
    <dgm:pt modelId="{59AF68AC-372D-4D03-B78C-3101643F0BD2}" type="pres">
      <dgm:prSet presAssocID="{F0AD106D-96B8-4F04-A1A1-0D7B17A27169}" presName="node" presStyleLbl="node1" presStyleIdx="0" presStyleCnt="5">
        <dgm:presLayoutVars>
          <dgm:bulletEnabled val="1"/>
        </dgm:presLayoutVars>
      </dgm:prSet>
      <dgm:spPr/>
    </dgm:pt>
    <dgm:pt modelId="{EB2E9AE1-31B7-427F-A30E-B1AFA3760FB6}" type="pres">
      <dgm:prSet presAssocID="{460352D1-D372-4EFA-8641-03C2A499E44D}" presName="sibTrans" presStyleCnt="0"/>
      <dgm:spPr/>
    </dgm:pt>
    <dgm:pt modelId="{C1E75B97-1D22-4BEA-AEFA-1B70EAA1E34D}" type="pres">
      <dgm:prSet presAssocID="{C42F9754-4917-442F-8F5A-2E3159C73C45}" presName="node" presStyleLbl="node1" presStyleIdx="1" presStyleCnt="5">
        <dgm:presLayoutVars>
          <dgm:bulletEnabled val="1"/>
        </dgm:presLayoutVars>
      </dgm:prSet>
      <dgm:spPr/>
    </dgm:pt>
    <dgm:pt modelId="{C9118173-E1D9-498A-9AF4-2CB598AEDC97}" type="pres">
      <dgm:prSet presAssocID="{31450491-F8F7-42D1-B06A-47C1DE4AD31C}" presName="sibTrans" presStyleCnt="0"/>
      <dgm:spPr/>
    </dgm:pt>
    <dgm:pt modelId="{3BC0E4BA-849E-431F-9E90-59DB14ADDA10}" type="pres">
      <dgm:prSet presAssocID="{221A6BD9-E6FE-4AE0-BB64-C2514F4F59A3}" presName="node" presStyleLbl="node1" presStyleIdx="2" presStyleCnt="5">
        <dgm:presLayoutVars>
          <dgm:bulletEnabled val="1"/>
        </dgm:presLayoutVars>
      </dgm:prSet>
      <dgm:spPr/>
    </dgm:pt>
    <dgm:pt modelId="{172A1CAB-0FA9-4C69-BB30-806FDF402190}" type="pres">
      <dgm:prSet presAssocID="{0602511A-9042-4106-98C8-37FA03A28F2C}" presName="sibTrans" presStyleCnt="0"/>
      <dgm:spPr/>
    </dgm:pt>
    <dgm:pt modelId="{8D99F72B-2B14-44DF-BC44-0F3041C785DA}" type="pres">
      <dgm:prSet presAssocID="{DA64D7F9-2C58-4687-802B-B3D9C7C5D4BA}" presName="node" presStyleLbl="node1" presStyleIdx="3" presStyleCnt="5">
        <dgm:presLayoutVars>
          <dgm:bulletEnabled val="1"/>
        </dgm:presLayoutVars>
      </dgm:prSet>
      <dgm:spPr/>
    </dgm:pt>
    <dgm:pt modelId="{B6FACC9B-82B8-4057-8B76-0861A512F17E}" type="pres">
      <dgm:prSet presAssocID="{37A06DAE-6E55-422C-8D40-F28CC62F720F}" presName="sibTrans" presStyleCnt="0"/>
      <dgm:spPr/>
    </dgm:pt>
    <dgm:pt modelId="{42356293-85BA-44F7-9C63-51CC960462BC}" type="pres">
      <dgm:prSet presAssocID="{45EE68CB-AF8A-4F04-95C4-2BE2C404948C}" presName="node" presStyleLbl="node1" presStyleIdx="4" presStyleCnt="5">
        <dgm:presLayoutVars>
          <dgm:bulletEnabled val="1"/>
        </dgm:presLayoutVars>
      </dgm:prSet>
      <dgm:spPr/>
    </dgm:pt>
  </dgm:ptLst>
  <dgm:cxnLst>
    <dgm:cxn modelId="{5462562B-1FE7-4B88-8649-10F094E0ADF6}" type="presOf" srcId="{D8B2E555-0450-4E13-BE79-584CD1E1F80D}" destId="{040F281E-C9D2-45D7-8659-85ACD518C6B5}" srcOrd="0" destOrd="0" presId="urn:microsoft.com/office/officeart/2005/8/layout/default"/>
    <dgm:cxn modelId="{B6953D32-C961-4C1A-A441-FF005E30402D}" type="presOf" srcId="{DA64D7F9-2C58-4687-802B-B3D9C7C5D4BA}" destId="{8D99F72B-2B14-44DF-BC44-0F3041C785DA}" srcOrd="0" destOrd="0" presId="urn:microsoft.com/office/officeart/2005/8/layout/default"/>
    <dgm:cxn modelId="{5D252936-410E-44D0-BE2E-62EE46DD5BB9}" type="presOf" srcId="{45EE68CB-AF8A-4F04-95C4-2BE2C404948C}" destId="{42356293-85BA-44F7-9C63-51CC960462BC}" srcOrd="0" destOrd="0" presId="urn:microsoft.com/office/officeart/2005/8/layout/default"/>
    <dgm:cxn modelId="{E1F7653D-E2C9-4DAE-9FC2-F20404AEB788}" srcId="{D8B2E555-0450-4E13-BE79-584CD1E1F80D}" destId="{F0AD106D-96B8-4F04-A1A1-0D7B17A27169}" srcOrd="0" destOrd="0" parTransId="{BFA6E415-BACB-4BC3-B378-9F6062F9CCAC}" sibTransId="{460352D1-D372-4EFA-8641-03C2A499E44D}"/>
    <dgm:cxn modelId="{07405852-4C95-4C35-BC65-08893D3CCD45}" srcId="{D8B2E555-0450-4E13-BE79-584CD1E1F80D}" destId="{C42F9754-4917-442F-8F5A-2E3159C73C45}" srcOrd="1" destOrd="0" parTransId="{516C944B-C309-4C1B-BBD8-ED0F490001E4}" sibTransId="{31450491-F8F7-42D1-B06A-47C1DE4AD31C}"/>
    <dgm:cxn modelId="{FA7DAF55-0BD4-49C0-8A11-AA3DC004BFFA}" type="presOf" srcId="{C42F9754-4917-442F-8F5A-2E3159C73C45}" destId="{C1E75B97-1D22-4BEA-AEFA-1B70EAA1E34D}" srcOrd="0" destOrd="0" presId="urn:microsoft.com/office/officeart/2005/8/layout/default"/>
    <dgm:cxn modelId="{4BDFE882-B82A-4C0B-850F-0AAE84ABE1AE}" srcId="{D8B2E555-0450-4E13-BE79-584CD1E1F80D}" destId="{45EE68CB-AF8A-4F04-95C4-2BE2C404948C}" srcOrd="4" destOrd="0" parTransId="{5DCDB2B3-21E2-48B9-AFB1-FD90F09CCEC6}" sibTransId="{DF92DCAD-6176-492A-91C4-CCFCCBAE8E4A}"/>
    <dgm:cxn modelId="{B022DE8A-C9DE-489B-9AFC-79BC253ACC87}" type="presOf" srcId="{F0AD106D-96B8-4F04-A1A1-0D7B17A27169}" destId="{59AF68AC-372D-4D03-B78C-3101643F0BD2}" srcOrd="0" destOrd="0" presId="urn:microsoft.com/office/officeart/2005/8/layout/default"/>
    <dgm:cxn modelId="{F0BB3EB7-9F1A-4931-BA18-E2AD61BA6359}" srcId="{D8B2E555-0450-4E13-BE79-584CD1E1F80D}" destId="{DA64D7F9-2C58-4687-802B-B3D9C7C5D4BA}" srcOrd="3" destOrd="0" parTransId="{9100B366-98D9-41BB-9D1A-1F2D7174AA4B}" sibTransId="{37A06DAE-6E55-422C-8D40-F28CC62F720F}"/>
    <dgm:cxn modelId="{97DBC2DF-4602-400B-81FA-3245E265512F}" srcId="{D8B2E555-0450-4E13-BE79-584CD1E1F80D}" destId="{221A6BD9-E6FE-4AE0-BB64-C2514F4F59A3}" srcOrd="2" destOrd="0" parTransId="{3AC5CEF4-20F1-43B5-A751-C4153C51E3EC}" sibTransId="{0602511A-9042-4106-98C8-37FA03A28F2C}"/>
    <dgm:cxn modelId="{AABFF9F9-141E-4B56-ADF7-E0756E5ECED6}" type="presOf" srcId="{221A6BD9-E6FE-4AE0-BB64-C2514F4F59A3}" destId="{3BC0E4BA-849E-431F-9E90-59DB14ADDA10}" srcOrd="0" destOrd="0" presId="urn:microsoft.com/office/officeart/2005/8/layout/default"/>
    <dgm:cxn modelId="{59D4987E-E443-4A06-A284-58F86600EBC6}" type="presParOf" srcId="{040F281E-C9D2-45D7-8659-85ACD518C6B5}" destId="{59AF68AC-372D-4D03-B78C-3101643F0BD2}" srcOrd="0" destOrd="0" presId="urn:microsoft.com/office/officeart/2005/8/layout/default"/>
    <dgm:cxn modelId="{8A2EBBF5-B2FA-4C5C-ADE0-83F80C9980A3}" type="presParOf" srcId="{040F281E-C9D2-45D7-8659-85ACD518C6B5}" destId="{EB2E9AE1-31B7-427F-A30E-B1AFA3760FB6}" srcOrd="1" destOrd="0" presId="urn:microsoft.com/office/officeart/2005/8/layout/default"/>
    <dgm:cxn modelId="{E2287080-D872-4B21-9258-DF39F821BEDB}" type="presParOf" srcId="{040F281E-C9D2-45D7-8659-85ACD518C6B5}" destId="{C1E75B97-1D22-4BEA-AEFA-1B70EAA1E34D}" srcOrd="2" destOrd="0" presId="urn:microsoft.com/office/officeart/2005/8/layout/default"/>
    <dgm:cxn modelId="{15706221-BD0C-43C9-B5E6-72CC04E1CF12}" type="presParOf" srcId="{040F281E-C9D2-45D7-8659-85ACD518C6B5}" destId="{C9118173-E1D9-498A-9AF4-2CB598AEDC97}" srcOrd="3" destOrd="0" presId="urn:microsoft.com/office/officeart/2005/8/layout/default"/>
    <dgm:cxn modelId="{DED2D3C3-061E-431E-B0B6-5DA75DD6DC16}" type="presParOf" srcId="{040F281E-C9D2-45D7-8659-85ACD518C6B5}" destId="{3BC0E4BA-849E-431F-9E90-59DB14ADDA10}" srcOrd="4" destOrd="0" presId="urn:microsoft.com/office/officeart/2005/8/layout/default"/>
    <dgm:cxn modelId="{D535EEF2-BC9B-47AB-9D1C-BE8400744818}" type="presParOf" srcId="{040F281E-C9D2-45D7-8659-85ACD518C6B5}" destId="{172A1CAB-0FA9-4C69-BB30-806FDF402190}" srcOrd="5" destOrd="0" presId="urn:microsoft.com/office/officeart/2005/8/layout/default"/>
    <dgm:cxn modelId="{94B1BF9E-EF52-44D9-96B5-D22ECA06AF4B}" type="presParOf" srcId="{040F281E-C9D2-45D7-8659-85ACD518C6B5}" destId="{8D99F72B-2B14-44DF-BC44-0F3041C785DA}" srcOrd="6" destOrd="0" presId="urn:microsoft.com/office/officeart/2005/8/layout/default"/>
    <dgm:cxn modelId="{B1BA9A47-5EF5-400B-BE2E-9DE1AAAF81F1}" type="presParOf" srcId="{040F281E-C9D2-45D7-8659-85ACD518C6B5}" destId="{B6FACC9B-82B8-4057-8B76-0861A512F17E}" srcOrd="7" destOrd="0" presId="urn:microsoft.com/office/officeart/2005/8/layout/default"/>
    <dgm:cxn modelId="{A8D03CAA-48BB-4152-B9FF-B9182768401B}" type="presParOf" srcId="{040F281E-C9D2-45D7-8659-85ACD518C6B5}" destId="{42356293-85BA-44F7-9C63-51CC960462B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DD8F556-8131-415E-974D-BD090C638D3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1EBB7A-45F7-464E-BBBA-FC3C41B0E2D9}">
      <dgm:prSet/>
      <dgm:spPr/>
      <dgm:t>
        <a:bodyPr/>
        <a:lstStyle/>
        <a:p>
          <a:r>
            <a:rPr lang="en-US" dirty="0" err="1"/>
            <a:t>Adelero</a:t>
          </a:r>
          <a:r>
            <a:rPr lang="en-US" dirty="0"/>
            <a:t> </a:t>
          </a:r>
          <a:r>
            <a:rPr lang="en-US" dirty="0" err="1"/>
            <a:t>Adebajo</a:t>
          </a:r>
          <a:r>
            <a:rPr lang="en-US" dirty="0"/>
            <a:t> MD, MPH, AAHIVS, FACP</a:t>
          </a:r>
        </a:p>
      </dgm:t>
      <dgm:extLst>
        <a:ext uri="{E40237B7-FDA0-4F09-8148-C483321AD2D9}">
          <dgm14:cNvPr xmlns:dgm14="http://schemas.microsoft.com/office/drawing/2010/diagram" id="0" name="" descr="Adelero Adebajo MD, MPH, AAHIVS, FACP&#10;Ryan White Program&#10;1228 Harden Street, 2nd Floor, Columbia, SC 29204&#10;Phone: (803) 705-3168&#10;Fax: (803) 753 6497&#10;Email: ryanwhiteandpreventionteam@ecchc.org&#10;"/>
        </a:ext>
      </dgm:extLst>
    </dgm:pt>
    <dgm:pt modelId="{EFC8C7CB-FD12-4D44-BE8D-5AEE9FD484EC}" type="parTrans" cxnId="{F6CD7756-A1D9-4846-A4D7-CB9B3A15CC6C}">
      <dgm:prSet/>
      <dgm:spPr/>
      <dgm:t>
        <a:bodyPr/>
        <a:lstStyle/>
        <a:p>
          <a:endParaRPr lang="en-US"/>
        </a:p>
      </dgm:t>
    </dgm:pt>
    <dgm:pt modelId="{62E4DDC4-1B86-4056-887C-897DD2209091}" type="sibTrans" cxnId="{F6CD7756-A1D9-4846-A4D7-CB9B3A15CC6C}">
      <dgm:prSet/>
      <dgm:spPr/>
      <dgm:t>
        <a:bodyPr/>
        <a:lstStyle/>
        <a:p>
          <a:endParaRPr lang="en-US"/>
        </a:p>
      </dgm:t>
    </dgm:pt>
    <dgm:pt modelId="{90E589AD-F48D-40B4-97C7-289607CE7C7E}">
      <dgm:prSet/>
      <dgm:spPr/>
      <dgm:t>
        <a:bodyPr/>
        <a:lstStyle/>
        <a:p>
          <a:r>
            <a:rPr lang="en-US" dirty="0"/>
            <a:t>Ryan White Program</a:t>
          </a:r>
        </a:p>
      </dgm:t>
      <dgm:extLst>
        <a:ext uri="{E40237B7-FDA0-4F09-8148-C483321AD2D9}">
          <dgm14:cNvPr xmlns:dgm14="http://schemas.microsoft.com/office/drawing/2010/diagram" id="0" name="" descr="Adelero Adebajo MD, MPH, AAHIVS, FACP&#10;Ryan White Program&#10;1228 Harden Street, 2nd Floor, Columbia, SC 29204&#10;Phone: (803) 705-3168&#10;Fax: (803) 753 6497&#10;Email: ryanwhiteandpreventionteam@ecchc.org&#10;"/>
        </a:ext>
      </dgm:extLst>
    </dgm:pt>
    <dgm:pt modelId="{2461020D-0F42-41B8-94DF-942D4600E05D}" type="parTrans" cxnId="{122681EF-F382-4263-ACDE-DB477D60100D}">
      <dgm:prSet/>
      <dgm:spPr/>
      <dgm:t>
        <a:bodyPr/>
        <a:lstStyle/>
        <a:p>
          <a:endParaRPr lang="en-US"/>
        </a:p>
      </dgm:t>
    </dgm:pt>
    <dgm:pt modelId="{15F5B669-5645-43E3-BFB0-AB52FB5192AD}" type="sibTrans" cxnId="{122681EF-F382-4263-ACDE-DB477D60100D}">
      <dgm:prSet/>
      <dgm:spPr/>
      <dgm:t>
        <a:bodyPr/>
        <a:lstStyle/>
        <a:p>
          <a:endParaRPr lang="en-US"/>
        </a:p>
      </dgm:t>
    </dgm:pt>
    <dgm:pt modelId="{0DAE69B0-E6A7-4E94-88A2-B478248B3186}">
      <dgm:prSet/>
      <dgm:spPr/>
      <dgm:t>
        <a:bodyPr/>
        <a:lstStyle/>
        <a:p>
          <a:r>
            <a:rPr lang="en-US" dirty="0"/>
            <a:t>1228 Harden Street, 2</a:t>
          </a:r>
          <a:r>
            <a:rPr lang="en-US" baseline="30000" dirty="0"/>
            <a:t>nd</a:t>
          </a:r>
          <a:r>
            <a:rPr lang="en-US" dirty="0"/>
            <a:t> Floor, Columbia, SC 29204</a:t>
          </a:r>
        </a:p>
      </dgm:t>
      <dgm:extLst>
        <a:ext uri="{E40237B7-FDA0-4F09-8148-C483321AD2D9}">
          <dgm14:cNvPr xmlns:dgm14="http://schemas.microsoft.com/office/drawing/2010/diagram" id="0" name="" descr="Adelero Adebajo MD, MPH, AAHIVS, FACP&#10;Ryan White Program&#10;1228 Harden Street, 2nd Floor, Columbia, SC 29204&#10;Phone: (803) 705-3168&#10;Fax: (803) 753 6497&#10;Email: ryanwhiteandpreventionteam@ecchc.org&#10;"/>
        </a:ext>
      </dgm:extLst>
    </dgm:pt>
    <dgm:pt modelId="{25E72D20-93A3-4F98-9FAA-31A31028328D}" type="parTrans" cxnId="{0B0069E5-BC61-4BCD-BE76-462800E74163}">
      <dgm:prSet/>
      <dgm:spPr/>
      <dgm:t>
        <a:bodyPr/>
        <a:lstStyle/>
        <a:p>
          <a:endParaRPr lang="en-US"/>
        </a:p>
      </dgm:t>
    </dgm:pt>
    <dgm:pt modelId="{644FA674-C009-4CC7-9F11-BFC864006EFA}" type="sibTrans" cxnId="{0B0069E5-BC61-4BCD-BE76-462800E74163}">
      <dgm:prSet/>
      <dgm:spPr/>
      <dgm:t>
        <a:bodyPr/>
        <a:lstStyle/>
        <a:p>
          <a:endParaRPr lang="en-US"/>
        </a:p>
      </dgm:t>
    </dgm:pt>
    <dgm:pt modelId="{896B095F-A6B2-404F-8344-4E3FDD225FC8}">
      <dgm:prSet/>
      <dgm:spPr/>
      <dgm:t>
        <a:bodyPr/>
        <a:lstStyle/>
        <a:p>
          <a:r>
            <a:rPr lang="en-US" dirty="0"/>
            <a:t>Phone: (803) 705-3168</a:t>
          </a:r>
        </a:p>
      </dgm:t>
      <dgm:extLst>
        <a:ext uri="{E40237B7-FDA0-4F09-8148-C483321AD2D9}">
          <dgm14:cNvPr xmlns:dgm14="http://schemas.microsoft.com/office/drawing/2010/diagram" id="0" name="" descr="Adelero Adebajo MD, MPH, AAHIVS, FACP&#10;Ryan White Program&#10;1228 Harden Street, 2nd Floor, Columbia, SC 29204&#10;Phone: (803) 705-3168&#10;Fax: (803) 753 6497&#10;Email: ryanwhiteandpreventionteam@ecchc.org&#10;"/>
        </a:ext>
      </dgm:extLst>
    </dgm:pt>
    <dgm:pt modelId="{5594F32E-CC92-4CF3-89FC-B9EB48D60BD9}" type="parTrans" cxnId="{19D6A56A-2EAB-4800-8247-31888943E8E3}">
      <dgm:prSet/>
      <dgm:spPr/>
      <dgm:t>
        <a:bodyPr/>
        <a:lstStyle/>
        <a:p>
          <a:endParaRPr lang="en-US"/>
        </a:p>
      </dgm:t>
    </dgm:pt>
    <dgm:pt modelId="{CF8AF933-C285-4774-A472-A282163A17BE}" type="sibTrans" cxnId="{19D6A56A-2EAB-4800-8247-31888943E8E3}">
      <dgm:prSet/>
      <dgm:spPr/>
      <dgm:t>
        <a:bodyPr/>
        <a:lstStyle/>
        <a:p>
          <a:endParaRPr lang="en-US"/>
        </a:p>
      </dgm:t>
    </dgm:pt>
    <dgm:pt modelId="{28279D81-A416-48FB-A761-5EC455DA12F3}">
      <dgm:prSet/>
      <dgm:spPr/>
      <dgm:t>
        <a:bodyPr/>
        <a:lstStyle/>
        <a:p>
          <a:r>
            <a:rPr lang="en-US" dirty="0"/>
            <a:t>Fax: (803) 753 6497</a:t>
          </a:r>
        </a:p>
      </dgm:t>
      <dgm:extLst>
        <a:ext uri="{E40237B7-FDA0-4F09-8148-C483321AD2D9}">
          <dgm14:cNvPr xmlns:dgm14="http://schemas.microsoft.com/office/drawing/2010/diagram" id="0" name="" descr="Adelero Adebajo MD, MPH, AAHIVS, FACP&#10;Ryan White Program&#10;1228 Harden Street, 2nd Floor, Columbia, SC 29204&#10;Phone: (803) 705-3168&#10;Fax: (803) 753 6497&#10;Email: ryanwhiteandpreventionteam@ecchc.org&#10;"/>
        </a:ext>
      </dgm:extLst>
    </dgm:pt>
    <dgm:pt modelId="{EF775AE7-5B23-40DB-8958-B635318CBC89}" type="parTrans" cxnId="{251B43D1-0BED-44AA-B96F-7A8F57CF79F8}">
      <dgm:prSet/>
      <dgm:spPr/>
      <dgm:t>
        <a:bodyPr/>
        <a:lstStyle/>
        <a:p>
          <a:endParaRPr lang="en-US"/>
        </a:p>
      </dgm:t>
    </dgm:pt>
    <dgm:pt modelId="{4D2F30A0-81E6-43FA-AC45-B9D166407B75}" type="sibTrans" cxnId="{251B43D1-0BED-44AA-B96F-7A8F57CF79F8}">
      <dgm:prSet/>
      <dgm:spPr/>
      <dgm:t>
        <a:bodyPr/>
        <a:lstStyle/>
        <a:p>
          <a:endParaRPr lang="en-US"/>
        </a:p>
      </dgm:t>
    </dgm:pt>
    <dgm:pt modelId="{003097C0-B12B-47AA-BF2D-A9557E69D6D2}">
      <dgm:prSet/>
      <dgm:spPr/>
      <dgm:t>
        <a:bodyPr/>
        <a:lstStyle/>
        <a:p>
          <a:r>
            <a:rPr lang="en-US" dirty="0"/>
            <a:t>Email: </a:t>
          </a:r>
          <a:r>
            <a:rPr lang="en-US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ryanwhiteandpreventionteam@ecchc.org</a:t>
          </a:r>
          <a:endParaRPr lang="en-US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Adelero Adebajo MD, MPH, AAHIVS, FACP&#10;Ryan White Program&#10;1228 Harden Street, 2nd Floor, Columbia, SC 29204&#10;Phone: (803) 705-3168&#10;Fax: (803) 753 6497&#10;Email: ryanwhiteandpreventionteam@ecchc.org&#10;"/>
        </a:ext>
      </dgm:extLst>
    </dgm:pt>
    <dgm:pt modelId="{D588D0BC-A65E-43C4-B832-B397268D8F70}" type="parTrans" cxnId="{E78FDE73-91ED-400C-8080-6FC23260D1BA}">
      <dgm:prSet/>
      <dgm:spPr/>
      <dgm:t>
        <a:bodyPr/>
        <a:lstStyle/>
        <a:p>
          <a:endParaRPr lang="en-US"/>
        </a:p>
      </dgm:t>
    </dgm:pt>
    <dgm:pt modelId="{46FD2D6E-BAA0-482D-9D11-CA491CD09247}" type="sibTrans" cxnId="{E78FDE73-91ED-400C-8080-6FC23260D1BA}">
      <dgm:prSet/>
      <dgm:spPr/>
      <dgm:t>
        <a:bodyPr/>
        <a:lstStyle/>
        <a:p>
          <a:endParaRPr lang="en-US"/>
        </a:p>
      </dgm:t>
    </dgm:pt>
    <dgm:pt modelId="{87AC1E47-7E53-4A2A-8B09-3B010FCFB365}" type="pres">
      <dgm:prSet presAssocID="{FDD8F556-8131-415E-974D-BD090C638D39}" presName="linear" presStyleCnt="0">
        <dgm:presLayoutVars>
          <dgm:animLvl val="lvl"/>
          <dgm:resizeHandles val="exact"/>
        </dgm:presLayoutVars>
      </dgm:prSet>
      <dgm:spPr/>
    </dgm:pt>
    <dgm:pt modelId="{556D39E1-BABE-4CEA-8767-F5E394872B3D}" type="pres">
      <dgm:prSet presAssocID="{D01EBB7A-45F7-464E-BBBA-FC3C41B0E2D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6E155DE-772F-49DD-B869-DC5E92BDAFF7}" type="pres">
      <dgm:prSet presAssocID="{62E4DDC4-1B86-4056-887C-897DD2209091}" presName="spacer" presStyleCnt="0"/>
      <dgm:spPr/>
    </dgm:pt>
    <dgm:pt modelId="{DDD02806-883C-462D-9FA2-6090B06200C7}" type="pres">
      <dgm:prSet presAssocID="{90E589AD-F48D-40B4-97C7-289607CE7C7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AF52661-49E6-4C3C-803A-D6A7333EF881}" type="pres">
      <dgm:prSet presAssocID="{15F5B669-5645-43E3-BFB0-AB52FB5192AD}" presName="spacer" presStyleCnt="0"/>
      <dgm:spPr/>
    </dgm:pt>
    <dgm:pt modelId="{C809BFBA-B994-4480-AF33-7F0FAD7E1575}" type="pres">
      <dgm:prSet presAssocID="{0DAE69B0-E6A7-4E94-88A2-B478248B318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9A5F295-C722-45BD-A631-52990F35A7FF}" type="pres">
      <dgm:prSet presAssocID="{644FA674-C009-4CC7-9F11-BFC864006EFA}" presName="spacer" presStyleCnt="0"/>
      <dgm:spPr/>
    </dgm:pt>
    <dgm:pt modelId="{CE4EB5EB-9085-4FAC-B42A-74AAE9E0371A}" type="pres">
      <dgm:prSet presAssocID="{896B095F-A6B2-404F-8344-4E3FDD225FC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FCA0828-232C-44EC-91A3-B5FE8B9996C1}" type="pres">
      <dgm:prSet presAssocID="{CF8AF933-C285-4774-A472-A282163A17BE}" presName="spacer" presStyleCnt="0"/>
      <dgm:spPr/>
    </dgm:pt>
    <dgm:pt modelId="{82F04A44-EE6D-4D56-BFB3-FF1628601625}" type="pres">
      <dgm:prSet presAssocID="{28279D81-A416-48FB-A761-5EC455DA12F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97AC9C9-D790-4B9F-A9C3-E3350D6AAEF7}" type="pres">
      <dgm:prSet presAssocID="{4D2F30A0-81E6-43FA-AC45-B9D166407B75}" presName="spacer" presStyleCnt="0"/>
      <dgm:spPr/>
    </dgm:pt>
    <dgm:pt modelId="{43F0C553-9D12-477E-A190-916E9A676EC9}" type="pres">
      <dgm:prSet presAssocID="{003097C0-B12B-47AA-BF2D-A9557E69D6D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628A703-95CF-447A-92E8-2901C3A74B7E}" type="presOf" srcId="{28279D81-A416-48FB-A761-5EC455DA12F3}" destId="{82F04A44-EE6D-4D56-BFB3-FF1628601625}" srcOrd="0" destOrd="0" presId="urn:microsoft.com/office/officeart/2005/8/layout/vList2"/>
    <dgm:cxn modelId="{F239271E-CCDB-4415-9CB7-63C86AD823DD}" type="presOf" srcId="{D01EBB7A-45F7-464E-BBBA-FC3C41B0E2D9}" destId="{556D39E1-BABE-4CEA-8767-F5E394872B3D}" srcOrd="0" destOrd="0" presId="urn:microsoft.com/office/officeart/2005/8/layout/vList2"/>
    <dgm:cxn modelId="{E78C985E-A368-42F1-903A-B265F29E7F4D}" type="presOf" srcId="{003097C0-B12B-47AA-BF2D-A9557E69D6D2}" destId="{43F0C553-9D12-477E-A190-916E9A676EC9}" srcOrd="0" destOrd="0" presId="urn:microsoft.com/office/officeart/2005/8/layout/vList2"/>
    <dgm:cxn modelId="{87C39847-DD2B-4E1E-B133-AD0C3CBA8F25}" type="presOf" srcId="{90E589AD-F48D-40B4-97C7-289607CE7C7E}" destId="{DDD02806-883C-462D-9FA2-6090B06200C7}" srcOrd="0" destOrd="0" presId="urn:microsoft.com/office/officeart/2005/8/layout/vList2"/>
    <dgm:cxn modelId="{19D6A56A-2EAB-4800-8247-31888943E8E3}" srcId="{FDD8F556-8131-415E-974D-BD090C638D39}" destId="{896B095F-A6B2-404F-8344-4E3FDD225FC8}" srcOrd="3" destOrd="0" parTransId="{5594F32E-CC92-4CF3-89FC-B9EB48D60BD9}" sibTransId="{CF8AF933-C285-4774-A472-A282163A17BE}"/>
    <dgm:cxn modelId="{E78FDE73-91ED-400C-8080-6FC23260D1BA}" srcId="{FDD8F556-8131-415E-974D-BD090C638D39}" destId="{003097C0-B12B-47AA-BF2D-A9557E69D6D2}" srcOrd="5" destOrd="0" parTransId="{D588D0BC-A65E-43C4-B832-B397268D8F70}" sibTransId="{46FD2D6E-BAA0-482D-9D11-CA491CD09247}"/>
    <dgm:cxn modelId="{F6CD7756-A1D9-4846-A4D7-CB9B3A15CC6C}" srcId="{FDD8F556-8131-415E-974D-BD090C638D39}" destId="{D01EBB7A-45F7-464E-BBBA-FC3C41B0E2D9}" srcOrd="0" destOrd="0" parTransId="{EFC8C7CB-FD12-4D44-BE8D-5AEE9FD484EC}" sibTransId="{62E4DDC4-1B86-4056-887C-897DD2209091}"/>
    <dgm:cxn modelId="{2A4D46B1-0A19-4F8A-9F97-E0463B935BFD}" type="presOf" srcId="{FDD8F556-8131-415E-974D-BD090C638D39}" destId="{87AC1E47-7E53-4A2A-8B09-3B010FCFB365}" srcOrd="0" destOrd="0" presId="urn:microsoft.com/office/officeart/2005/8/layout/vList2"/>
    <dgm:cxn modelId="{4EB13AB9-5C51-4DBE-9F5E-2E5897FA3032}" type="presOf" srcId="{896B095F-A6B2-404F-8344-4E3FDD225FC8}" destId="{CE4EB5EB-9085-4FAC-B42A-74AAE9E0371A}" srcOrd="0" destOrd="0" presId="urn:microsoft.com/office/officeart/2005/8/layout/vList2"/>
    <dgm:cxn modelId="{7FAE1AC3-0DC2-48B7-995C-04A47A0839F6}" type="presOf" srcId="{0DAE69B0-E6A7-4E94-88A2-B478248B3186}" destId="{C809BFBA-B994-4480-AF33-7F0FAD7E1575}" srcOrd="0" destOrd="0" presId="urn:microsoft.com/office/officeart/2005/8/layout/vList2"/>
    <dgm:cxn modelId="{251B43D1-0BED-44AA-B96F-7A8F57CF79F8}" srcId="{FDD8F556-8131-415E-974D-BD090C638D39}" destId="{28279D81-A416-48FB-A761-5EC455DA12F3}" srcOrd="4" destOrd="0" parTransId="{EF775AE7-5B23-40DB-8958-B635318CBC89}" sibTransId="{4D2F30A0-81E6-43FA-AC45-B9D166407B75}"/>
    <dgm:cxn modelId="{0B0069E5-BC61-4BCD-BE76-462800E74163}" srcId="{FDD8F556-8131-415E-974D-BD090C638D39}" destId="{0DAE69B0-E6A7-4E94-88A2-B478248B3186}" srcOrd="2" destOrd="0" parTransId="{25E72D20-93A3-4F98-9FAA-31A31028328D}" sibTransId="{644FA674-C009-4CC7-9F11-BFC864006EFA}"/>
    <dgm:cxn modelId="{122681EF-F382-4263-ACDE-DB477D60100D}" srcId="{FDD8F556-8131-415E-974D-BD090C638D39}" destId="{90E589AD-F48D-40B4-97C7-289607CE7C7E}" srcOrd="1" destOrd="0" parTransId="{2461020D-0F42-41B8-94DF-942D4600E05D}" sibTransId="{15F5B669-5645-43E3-BFB0-AB52FB5192AD}"/>
    <dgm:cxn modelId="{43E6592A-CC70-41EA-905F-885E8F9BE081}" type="presParOf" srcId="{87AC1E47-7E53-4A2A-8B09-3B010FCFB365}" destId="{556D39E1-BABE-4CEA-8767-F5E394872B3D}" srcOrd="0" destOrd="0" presId="urn:microsoft.com/office/officeart/2005/8/layout/vList2"/>
    <dgm:cxn modelId="{E015A2F5-FDE7-4ECE-9FD3-B2F38A8A33E2}" type="presParOf" srcId="{87AC1E47-7E53-4A2A-8B09-3B010FCFB365}" destId="{B6E155DE-772F-49DD-B869-DC5E92BDAFF7}" srcOrd="1" destOrd="0" presId="urn:microsoft.com/office/officeart/2005/8/layout/vList2"/>
    <dgm:cxn modelId="{C13C41AD-2CD8-4849-99BA-422347E29E29}" type="presParOf" srcId="{87AC1E47-7E53-4A2A-8B09-3B010FCFB365}" destId="{DDD02806-883C-462D-9FA2-6090B06200C7}" srcOrd="2" destOrd="0" presId="urn:microsoft.com/office/officeart/2005/8/layout/vList2"/>
    <dgm:cxn modelId="{6ABFAAAA-42AE-47FF-A338-C94504B87C34}" type="presParOf" srcId="{87AC1E47-7E53-4A2A-8B09-3B010FCFB365}" destId="{DAF52661-49E6-4C3C-803A-D6A7333EF881}" srcOrd="3" destOrd="0" presId="urn:microsoft.com/office/officeart/2005/8/layout/vList2"/>
    <dgm:cxn modelId="{8A6540B9-3C8C-4CDE-B84B-A147CEFFA853}" type="presParOf" srcId="{87AC1E47-7E53-4A2A-8B09-3B010FCFB365}" destId="{C809BFBA-B994-4480-AF33-7F0FAD7E1575}" srcOrd="4" destOrd="0" presId="urn:microsoft.com/office/officeart/2005/8/layout/vList2"/>
    <dgm:cxn modelId="{9094E851-8189-4C75-A88D-E8A8E331F4EE}" type="presParOf" srcId="{87AC1E47-7E53-4A2A-8B09-3B010FCFB365}" destId="{59A5F295-C722-45BD-A631-52990F35A7FF}" srcOrd="5" destOrd="0" presId="urn:microsoft.com/office/officeart/2005/8/layout/vList2"/>
    <dgm:cxn modelId="{0EB80477-90C2-4907-936F-3CFDBC774ADC}" type="presParOf" srcId="{87AC1E47-7E53-4A2A-8B09-3B010FCFB365}" destId="{CE4EB5EB-9085-4FAC-B42A-74AAE9E0371A}" srcOrd="6" destOrd="0" presId="urn:microsoft.com/office/officeart/2005/8/layout/vList2"/>
    <dgm:cxn modelId="{DFA526CF-9ACA-48DE-A79E-632CB42E646F}" type="presParOf" srcId="{87AC1E47-7E53-4A2A-8B09-3B010FCFB365}" destId="{7FCA0828-232C-44EC-91A3-B5FE8B9996C1}" srcOrd="7" destOrd="0" presId="urn:microsoft.com/office/officeart/2005/8/layout/vList2"/>
    <dgm:cxn modelId="{0F31F6C7-509F-4389-AD65-CD66DC7AC743}" type="presParOf" srcId="{87AC1E47-7E53-4A2A-8B09-3B010FCFB365}" destId="{82F04A44-EE6D-4D56-BFB3-FF1628601625}" srcOrd="8" destOrd="0" presId="urn:microsoft.com/office/officeart/2005/8/layout/vList2"/>
    <dgm:cxn modelId="{CE49F15F-43FA-4620-A475-B95DC02D773C}" type="presParOf" srcId="{87AC1E47-7E53-4A2A-8B09-3B010FCFB365}" destId="{997AC9C9-D790-4B9F-A9C3-E3350D6AAEF7}" srcOrd="9" destOrd="0" presId="urn:microsoft.com/office/officeart/2005/8/layout/vList2"/>
    <dgm:cxn modelId="{A3D43D5E-6E4F-4771-A47E-C70CA64E1A32}" type="presParOf" srcId="{87AC1E47-7E53-4A2A-8B09-3B010FCFB365}" destId="{43F0C553-9D12-477E-A190-916E9A676EC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782A6E4-3CF3-41C3-85A6-AEBB24EBE6E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3EE7D24-F29C-47B0-9EFB-84EC06805DCF}">
      <dgm:prSet phldrT="[Text]" custT="1"/>
      <dgm:spPr/>
      <dgm:t>
        <a:bodyPr/>
        <a:lstStyle/>
        <a:p>
          <a:r>
            <a:rPr lang="en-US" sz="2000" dirty="0"/>
            <a:t>Positive</a:t>
          </a:r>
          <a:r>
            <a:rPr lang="en-US" sz="700" dirty="0"/>
            <a:t> </a:t>
          </a:r>
          <a:r>
            <a:rPr lang="en-US" sz="2000" dirty="0"/>
            <a:t>Mini-Cog</a:t>
          </a:r>
        </a:p>
      </dgm:t>
      <dgm:extLst>
        <a:ext uri="{E40237B7-FDA0-4F09-8148-C483321AD2D9}">
          <dgm14:cNvPr xmlns:dgm14="http://schemas.microsoft.com/office/drawing/2010/diagram" id="0" name="" descr="Positive Mini-Cog&#10;SLUMS&#10;Clinical Pharmacist&#10;Labs&#10;PCP&#10;Medication&#10;Imaging&#10;Multi-Disciplinary Care Plan&#10;Support Services&#10;"/>
        </a:ext>
      </dgm:extLst>
    </dgm:pt>
    <dgm:pt modelId="{2C9BE986-799C-488E-BBB3-B022A59BD594}" type="parTrans" cxnId="{73316986-2661-4F3C-8E4B-B2D26E1B8832}">
      <dgm:prSet/>
      <dgm:spPr/>
      <dgm:t>
        <a:bodyPr/>
        <a:lstStyle/>
        <a:p>
          <a:endParaRPr lang="en-US"/>
        </a:p>
      </dgm:t>
    </dgm:pt>
    <dgm:pt modelId="{B1E5429D-CDE6-467D-AC5C-DDC570DDE419}" type="sibTrans" cxnId="{73316986-2661-4F3C-8E4B-B2D26E1B8832}">
      <dgm:prSet/>
      <dgm:spPr/>
      <dgm:t>
        <a:bodyPr/>
        <a:lstStyle/>
        <a:p>
          <a:endParaRPr lang="en-US"/>
        </a:p>
      </dgm:t>
    </dgm:pt>
    <dgm:pt modelId="{3C0EDAB0-D878-4928-88BF-9F0B52FCB130}">
      <dgm:prSet phldrT="[Text]" custT="1"/>
      <dgm:spPr/>
      <dgm:t>
        <a:bodyPr/>
        <a:lstStyle/>
        <a:p>
          <a:r>
            <a:rPr lang="en-US" sz="2000" dirty="0"/>
            <a:t>SLUMS</a:t>
          </a:r>
        </a:p>
      </dgm:t>
      <dgm:extLst>
        <a:ext uri="{E40237B7-FDA0-4F09-8148-C483321AD2D9}">
          <dgm14:cNvPr xmlns:dgm14="http://schemas.microsoft.com/office/drawing/2010/diagram" id="0" name="" descr="Positive Mini-Cog&#10;SLUMS&#10;Clinical Pharmacist&#10;Labs&#10;PCP&#10;Medication&#10;Imaging&#10;Multi-Disciplinary Care Plan&#10;Support Services&#10;"/>
        </a:ext>
      </dgm:extLst>
    </dgm:pt>
    <dgm:pt modelId="{50BBF886-2936-4AAF-BD7A-4F0999CBEC63}" type="parTrans" cxnId="{2453694B-54A2-49CD-B1F5-B79B4CDBDFDA}">
      <dgm:prSet/>
      <dgm:spPr/>
      <dgm:t>
        <a:bodyPr/>
        <a:lstStyle/>
        <a:p>
          <a:endParaRPr lang="en-US"/>
        </a:p>
      </dgm:t>
    </dgm:pt>
    <dgm:pt modelId="{4CE372D3-B5CF-41FE-85EA-951BAF080735}" type="sibTrans" cxnId="{2453694B-54A2-49CD-B1F5-B79B4CDBDFDA}">
      <dgm:prSet/>
      <dgm:spPr/>
      <dgm:t>
        <a:bodyPr/>
        <a:lstStyle/>
        <a:p>
          <a:endParaRPr lang="en-US"/>
        </a:p>
      </dgm:t>
    </dgm:pt>
    <dgm:pt modelId="{64169665-AB29-4F13-8F58-85BB47A09F5C}">
      <dgm:prSet phldrT="[Text]" custT="1"/>
      <dgm:spPr/>
      <dgm:t>
        <a:bodyPr/>
        <a:lstStyle/>
        <a:p>
          <a:r>
            <a:rPr lang="en-US" sz="2000" dirty="0"/>
            <a:t>Clinical Pharmacist</a:t>
          </a:r>
        </a:p>
      </dgm:t>
      <dgm:extLst>
        <a:ext uri="{E40237B7-FDA0-4F09-8148-C483321AD2D9}">
          <dgm14:cNvPr xmlns:dgm14="http://schemas.microsoft.com/office/drawing/2010/diagram" id="0" name="" descr="Positive Mini-Cog&#10;SLUMS&#10;Clinical Pharmacist&#10;Labs&#10;PCP&#10;Medication&#10;Imaging&#10;Multi-Disciplinary Care Plan&#10;Support Services&#10;"/>
        </a:ext>
      </dgm:extLst>
    </dgm:pt>
    <dgm:pt modelId="{A60C5BBC-1351-4D87-AE4D-F56258F3934C}" type="parTrans" cxnId="{94EA721D-2475-4E49-8867-769BA6D31643}">
      <dgm:prSet/>
      <dgm:spPr/>
      <dgm:t>
        <a:bodyPr/>
        <a:lstStyle/>
        <a:p>
          <a:endParaRPr lang="en-US"/>
        </a:p>
      </dgm:t>
    </dgm:pt>
    <dgm:pt modelId="{B117389E-1841-46BD-8428-FF2514B00AF8}" type="sibTrans" cxnId="{94EA721D-2475-4E49-8867-769BA6D31643}">
      <dgm:prSet/>
      <dgm:spPr/>
      <dgm:t>
        <a:bodyPr/>
        <a:lstStyle/>
        <a:p>
          <a:endParaRPr lang="en-US"/>
        </a:p>
      </dgm:t>
    </dgm:pt>
    <dgm:pt modelId="{03FA5F26-5665-4B59-97D3-D2EA3E9BF84D}">
      <dgm:prSet phldrT="[Text]" custT="1"/>
      <dgm:spPr/>
      <dgm:t>
        <a:bodyPr/>
        <a:lstStyle/>
        <a:p>
          <a:r>
            <a:rPr lang="en-US" sz="2000" dirty="0"/>
            <a:t>Labs</a:t>
          </a:r>
        </a:p>
      </dgm:t>
      <dgm:extLst>
        <a:ext uri="{E40237B7-FDA0-4F09-8148-C483321AD2D9}">
          <dgm14:cNvPr xmlns:dgm14="http://schemas.microsoft.com/office/drawing/2010/diagram" id="0" name="" descr="Positive Mini-Cog&#10;SLUMS&#10;Clinical Pharmacist&#10;Labs&#10;PCP&#10;Medication&#10;Imaging&#10;Multi-Disciplinary Care Plan&#10;Support Services&#10;"/>
        </a:ext>
      </dgm:extLst>
    </dgm:pt>
    <dgm:pt modelId="{6C0E5B07-965E-4CDA-B785-1B9CDC6D258C}" type="parTrans" cxnId="{91F57A2D-B1C7-45E1-BBD1-E19EAAF3B68E}">
      <dgm:prSet/>
      <dgm:spPr/>
      <dgm:t>
        <a:bodyPr/>
        <a:lstStyle/>
        <a:p>
          <a:endParaRPr lang="en-US"/>
        </a:p>
      </dgm:t>
    </dgm:pt>
    <dgm:pt modelId="{80D67967-5EA4-4C00-A365-34AEAB019E4F}" type="sibTrans" cxnId="{91F57A2D-B1C7-45E1-BBD1-E19EAAF3B68E}">
      <dgm:prSet/>
      <dgm:spPr/>
      <dgm:t>
        <a:bodyPr/>
        <a:lstStyle/>
        <a:p>
          <a:endParaRPr lang="en-US"/>
        </a:p>
      </dgm:t>
    </dgm:pt>
    <dgm:pt modelId="{893F27E8-2424-4E17-B8CA-7CF778CCB2D6}">
      <dgm:prSet phldrT="[Text]" custT="1"/>
      <dgm:spPr/>
      <dgm:t>
        <a:bodyPr/>
        <a:lstStyle/>
        <a:p>
          <a:r>
            <a:rPr lang="en-US" sz="2000" dirty="0"/>
            <a:t>PCP</a:t>
          </a:r>
        </a:p>
      </dgm:t>
      <dgm:extLst>
        <a:ext uri="{E40237B7-FDA0-4F09-8148-C483321AD2D9}">
          <dgm14:cNvPr xmlns:dgm14="http://schemas.microsoft.com/office/drawing/2010/diagram" id="0" name="" descr="Positive Mini-Cog&#10;SLUMS&#10;Clinical Pharmacist&#10;Labs&#10;PCP&#10;Medication&#10;Imaging&#10;Multi-Disciplinary Care Plan&#10;Support Services&#10;"/>
        </a:ext>
      </dgm:extLst>
    </dgm:pt>
    <dgm:pt modelId="{00AAD61D-2F42-4D02-B450-9673838353E8}" type="parTrans" cxnId="{8150028C-9BEE-4BE0-835B-7254090F2EB3}">
      <dgm:prSet/>
      <dgm:spPr/>
      <dgm:t>
        <a:bodyPr/>
        <a:lstStyle/>
        <a:p>
          <a:endParaRPr lang="en-US"/>
        </a:p>
      </dgm:t>
    </dgm:pt>
    <dgm:pt modelId="{1DA7AEE4-780B-4706-A9E2-8053D8085CCB}" type="sibTrans" cxnId="{8150028C-9BEE-4BE0-835B-7254090F2EB3}">
      <dgm:prSet/>
      <dgm:spPr/>
      <dgm:t>
        <a:bodyPr/>
        <a:lstStyle/>
        <a:p>
          <a:endParaRPr lang="en-US"/>
        </a:p>
      </dgm:t>
    </dgm:pt>
    <dgm:pt modelId="{FF7D7407-68EF-478A-809A-0DD7B76083DE}">
      <dgm:prSet phldrT="[Text]" custT="1"/>
      <dgm:spPr/>
      <dgm:t>
        <a:bodyPr/>
        <a:lstStyle/>
        <a:p>
          <a:r>
            <a:rPr lang="en-US" sz="2000" dirty="0"/>
            <a:t>Medication</a:t>
          </a:r>
        </a:p>
        <a:p>
          <a:r>
            <a:rPr lang="en-US" sz="2000" dirty="0"/>
            <a:t>Imaging</a:t>
          </a:r>
        </a:p>
      </dgm:t>
      <dgm:extLst>
        <a:ext uri="{E40237B7-FDA0-4F09-8148-C483321AD2D9}">
          <dgm14:cNvPr xmlns:dgm14="http://schemas.microsoft.com/office/drawing/2010/diagram" id="0" name="" descr="Positive Mini-Cog&#10;SLUMS&#10;Clinical Pharmacist&#10;Labs&#10;PCP&#10;Medication&#10;Imaging&#10;Multi-Disciplinary Care Plan&#10;Support Services&#10;"/>
        </a:ext>
      </dgm:extLst>
    </dgm:pt>
    <dgm:pt modelId="{ECC4A4E5-D0B7-49AE-B235-BA76A4336673}" type="parTrans" cxnId="{3C097686-F532-4A1E-93DE-8F74A49CF71E}">
      <dgm:prSet/>
      <dgm:spPr/>
      <dgm:t>
        <a:bodyPr/>
        <a:lstStyle/>
        <a:p>
          <a:endParaRPr lang="en-US"/>
        </a:p>
      </dgm:t>
    </dgm:pt>
    <dgm:pt modelId="{60B97791-9069-4540-AFEC-AD1CB0F22BA4}" type="sibTrans" cxnId="{3C097686-F532-4A1E-93DE-8F74A49CF71E}">
      <dgm:prSet/>
      <dgm:spPr/>
      <dgm:t>
        <a:bodyPr/>
        <a:lstStyle/>
        <a:p>
          <a:endParaRPr lang="en-US"/>
        </a:p>
      </dgm:t>
    </dgm:pt>
    <dgm:pt modelId="{617A4BD7-AEEE-4B38-9D9D-1841393787C8}">
      <dgm:prSet phldrT="[Text]" custT="1"/>
      <dgm:spPr/>
      <dgm:t>
        <a:bodyPr/>
        <a:lstStyle/>
        <a:p>
          <a:r>
            <a:rPr lang="en-US" sz="2000" dirty="0"/>
            <a:t>Multi-Disciplinary Care Plan</a:t>
          </a:r>
        </a:p>
      </dgm:t>
      <dgm:extLst>
        <a:ext uri="{E40237B7-FDA0-4F09-8148-C483321AD2D9}">
          <dgm14:cNvPr xmlns:dgm14="http://schemas.microsoft.com/office/drawing/2010/diagram" id="0" name="" descr="Positive Mini-Cog&#10;SLUMS&#10;Clinical Pharmacist&#10;Labs&#10;PCP&#10;Medication&#10;Imaging&#10;Multi-Disciplinary Care Plan&#10;Support Services&#10;"/>
        </a:ext>
      </dgm:extLst>
    </dgm:pt>
    <dgm:pt modelId="{D4AEBA86-F202-42EE-8B4B-92E4DA0400DB}" type="parTrans" cxnId="{67A22216-94D6-4285-95EB-F93164436AD2}">
      <dgm:prSet/>
      <dgm:spPr/>
      <dgm:t>
        <a:bodyPr/>
        <a:lstStyle/>
        <a:p>
          <a:endParaRPr lang="en-US"/>
        </a:p>
      </dgm:t>
    </dgm:pt>
    <dgm:pt modelId="{350DF399-2894-4EE7-94DE-9C04C00029DC}" type="sibTrans" cxnId="{67A22216-94D6-4285-95EB-F93164436AD2}">
      <dgm:prSet/>
      <dgm:spPr/>
      <dgm:t>
        <a:bodyPr/>
        <a:lstStyle/>
        <a:p>
          <a:endParaRPr lang="en-US"/>
        </a:p>
      </dgm:t>
    </dgm:pt>
    <dgm:pt modelId="{A432B1A7-0774-4652-B702-D69B6A1CAA4A}">
      <dgm:prSet phldrT="[Text]" custT="1"/>
      <dgm:spPr/>
      <dgm:t>
        <a:bodyPr/>
        <a:lstStyle/>
        <a:p>
          <a:r>
            <a:rPr lang="en-US" sz="2000" dirty="0"/>
            <a:t>Support Services</a:t>
          </a:r>
        </a:p>
      </dgm:t>
      <dgm:extLst>
        <a:ext uri="{E40237B7-FDA0-4F09-8148-C483321AD2D9}">
          <dgm14:cNvPr xmlns:dgm14="http://schemas.microsoft.com/office/drawing/2010/diagram" id="0" name="" descr="Positive Mini-Cog&#10;SLUMS&#10;Clinical Pharmacist&#10;Labs&#10;PCP&#10;Medication&#10;Imaging&#10;Multi-Disciplinary Care Plan&#10;Support Services&#10;"/>
        </a:ext>
      </dgm:extLst>
    </dgm:pt>
    <dgm:pt modelId="{D8716029-9519-4505-8950-601BF99D2B27}" type="parTrans" cxnId="{620FFBD9-DD6C-4ACA-A3AC-AA25057B87D6}">
      <dgm:prSet/>
      <dgm:spPr/>
      <dgm:t>
        <a:bodyPr/>
        <a:lstStyle/>
        <a:p>
          <a:endParaRPr lang="en-US"/>
        </a:p>
      </dgm:t>
    </dgm:pt>
    <dgm:pt modelId="{94477E2D-2727-476B-8B24-AAFBF80BBA89}" type="sibTrans" cxnId="{620FFBD9-DD6C-4ACA-A3AC-AA25057B87D6}">
      <dgm:prSet/>
      <dgm:spPr/>
      <dgm:t>
        <a:bodyPr/>
        <a:lstStyle/>
        <a:p>
          <a:endParaRPr lang="en-US"/>
        </a:p>
      </dgm:t>
    </dgm:pt>
    <dgm:pt modelId="{F2BB61DB-EFA4-4920-AE04-DA953018559B}" type="pres">
      <dgm:prSet presAssocID="{3782A6E4-3CF3-41C3-85A6-AEBB24EBE6E1}" presName="linearFlow" presStyleCnt="0">
        <dgm:presLayoutVars>
          <dgm:resizeHandles val="exact"/>
        </dgm:presLayoutVars>
      </dgm:prSet>
      <dgm:spPr/>
    </dgm:pt>
    <dgm:pt modelId="{0C920587-1D00-40AE-A9BD-D580B3B2E9D0}" type="pres">
      <dgm:prSet presAssocID="{73EE7D24-F29C-47B0-9EFB-84EC06805DCF}" presName="node" presStyleLbl="node1" presStyleIdx="0" presStyleCnt="8" custScaleX="940522" custScaleY="2000000" custLinFactX="-1425307" custLinFactY="4000000" custLinFactNeighborX="-1500000" custLinFactNeighborY="4060883">
        <dgm:presLayoutVars>
          <dgm:bulletEnabled val="1"/>
        </dgm:presLayoutVars>
      </dgm:prSet>
      <dgm:spPr/>
    </dgm:pt>
    <dgm:pt modelId="{F20F36D2-B6FE-4492-AD6C-738875C80A53}" type="pres">
      <dgm:prSet presAssocID="{B1E5429D-CDE6-467D-AC5C-DDC570DDE419}" presName="sibTrans" presStyleLbl="sibTrans2D1" presStyleIdx="0" presStyleCnt="7"/>
      <dgm:spPr/>
    </dgm:pt>
    <dgm:pt modelId="{CD08F977-DCB2-4378-81F9-2BA49FB399DD}" type="pres">
      <dgm:prSet presAssocID="{B1E5429D-CDE6-467D-AC5C-DDC570DDE419}" presName="connectorText" presStyleLbl="sibTrans2D1" presStyleIdx="0" presStyleCnt="7"/>
      <dgm:spPr/>
    </dgm:pt>
    <dgm:pt modelId="{DD093915-1A66-40D2-862D-042D463E77BB}" type="pres">
      <dgm:prSet presAssocID="{3C0EDAB0-D878-4928-88BF-9F0B52FCB130}" presName="node" presStyleLbl="node1" presStyleIdx="1" presStyleCnt="8" custScaleX="760148" custScaleY="2000000" custLinFactX="-635881" custLinFactY="2607001" custLinFactNeighborX="-700000" custLinFactNeighborY="2700000">
        <dgm:presLayoutVars>
          <dgm:bulletEnabled val="1"/>
        </dgm:presLayoutVars>
      </dgm:prSet>
      <dgm:spPr/>
    </dgm:pt>
    <dgm:pt modelId="{1B7A3CF4-B0CE-4D3C-871C-1354B6F4473F}" type="pres">
      <dgm:prSet presAssocID="{4CE372D3-B5CF-41FE-85EA-951BAF080735}" presName="sibTrans" presStyleLbl="sibTrans2D1" presStyleIdx="1" presStyleCnt="7"/>
      <dgm:spPr/>
    </dgm:pt>
    <dgm:pt modelId="{4E224468-BCBE-4B16-8598-84209AB17EC5}" type="pres">
      <dgm:prSet presAssocID="{4CE372D3-B5CF-41FE-85EA-951BAF080735}" presName="connectorText" presStyleLbl="sibTrans2D1" presStyleIdx="1" presStyleCnt="7"/>
      <dgm:spPr/>
    </dgm:pt>
    <dgm:pt modelId="{3470B1D5-EAEA-4DA1-A839-8AD00B89390F}" type="pres">
      <dgm:prSet presAssocID="{64169665-AB29-4F13-8F58-85BB47A09F5C}" presName="node" presStyleLbl="node1" presStyleIdx="2" presStyleCnt="8" custScaleX="1199602" custScaleY="1904539" custLinFactX="89245" custLinFactY="1300000" custLinFactNeighborX="100000" custLinFactNeighborY="1322833">
        <dgm:presLayoutVars>
          <dgm:bulletEnabled val="1"/>
        </dgm:presLayoutVars>
      </dgm:prSet>
      <dgm:spPr/>
    </dgm:pt>
    <dgm:pt modelId="{1C903533-784D-4088-8083-4221DCD1ED40}" type="pres">
      <dgm:prSet presAssocID="{B117389E-1841-46BD-8428-FF2514B00AF8}" presName="sibTrans" presStyleLbl="sibTrans2D1" presStyleIdx="2" presStyleCnt="7"/>
      <dgm:spPr/>
    </dgm:pt>
    <dgm:pt modelId="{2FA8D99C-0FF0-4674-90DE-F2BB92D1C63E}" type="pres">
      <dgm:prSet presAssocID="{B117389E-1841-46BD-8428-FF2514B00AF8}" presName="connectorText" presStyleLbl="sibTrans2D1" presStyleIdx="2" presStyleCnt="7"/>
      <dgm:spPr/>
    </dgm:pt>
    <dgm:pt modelId="{40E49945-2034-4FBE-BDB0-898685F0D100}" type="pres">
      <dgm:prSet presAssocID="{03FA5F26-5665-4B59-97D3-D2EA3E9BF84D}" presName="node" presStyleLbl="node1" presStyleIdx="3" presStyleCnt="8" custScaleX="729354" custScaleY="1654685" custLinFactX="800000" custLinFactNeighborX="897421" custLinFactNeighborY="-95079">
        <dgm:presLayoutVars>
          <dgm:bulletEnabled val="1"/>
        </dgm:presLayoutVars>
      </dgm:prSet>
      <dgm:spPr/>
    </dgm:pt>
    <dgm:pt modelId="{658BC602-6C92-4567-865B-091AE9B3FCA6}" type="pres">
      <dgm:prSet presAssocID="{80D67967-5EA4-4C00-A365-34AEAB019E4F}" presName="sibTrans" presStyleLbl="sibTrans2D1" presStyleIdx="3" presStyleCnt="7"/>
      <dgm:spPr/>
    </dgm:pt>
    <dgm:pt modelId="{8EDAAF91-C1FA-418E-A998-6A4F4D2B9491}" type="pres">
      <dgm:prSet presAssocID="{80D67967-5EA4-4C00-A365-34AEAB019E4F}" presName="connectorText" presStyleLbl="sibTrans2D1" presStyleIdx="3" presStyleCnt="7"/>
      <dgm:spPr/>
    </dgm:pt>
    <dgm:pt modelId="{81948131-16DE-42F8-8026-DF928D0C618A}" type="pres">
      <dgm:prSet presAssocID="{893F27E8-2424-4E17-B8CA-7CF778CCB2D6}" presName="node" presStyleLbl="node1" presStyleIdx="4" presStyleCnt="8" custScaleX="828938" custScaleY="1939116" custLinFactX="1541920" custLinFactY="-1300000" custLinFactNeighborX="1600000" custLinFactNeighborY="-1357672">
        <dgm:presLayoutVars>
          <dgm:bulletEnabled val="1"/>
        </dgm:presLayoutVars>
      </dgm:prSet>
      <dgm:spPr/>
    </dgm:pt>
    <dgm:pt modelId="{695FB072-5570-47E0-9226-95235E7F3236}" type="pres">
      <dgm:prSet presAssocID="{1DA7AEE4-780B-4706-A9E2-8053D8085CCB}" presName="sibTrans" presStyleLbl="sibTrans2D1" presStyleIdx="4" presStyleCnt="7"/>
      <dgm:spPr/>
    </dgm:pt>
    <dgm:pt modelId="{B46990B4-5565-4367-A824-C74C32DBADF7}" type="pres">
      <dgm:prSet presAssocID="{1DA7AEE4-780B-4706-A9E2-8053D8085CCB}" presName="connectorText" presStyleLbl="sibTrans2D1" presStyleIdx="4" presStyleCnt="7"/>
      <dgm:spPr/>
    </dgm:pt>
    <dgm:pt modelId="{9F2CE1A5-3615-4B2F-9FA5-D4BD30FCF503}" type="pres">
      <dgm:prSet presAssocID="{FF7D7407-68EF-478A-809A-0DD7B76083DE}" presName="node" presStyleLbl="node1" presStyleIdx="5" presStyleCnt="8" custScaleX="1602778" custScaleY="2000000" custLinFactX="1400000" custLinFactY="1029786" custLinFactNeighborX="1477737" custLinFactNeighborY="1100000">
        <dgm:presLayoutVars>
          <dgm:bulletEnabled val="1"/>
        </dgm:presLayoutVars>
      </dgm:prSet>
      <dgm:spPr/>
    </dgm:pt>
    <dgm:pt modelId="{8808492D-CDD5-4E25-AF04-A9F56B85B55D}" type="pres">
      <dgm:prSet presAssocID="{60B97791-9069-4540-AFEC-AD1CB0F22BA4}" presName="sibTrans" presStyleLbl="sibTrans2D1" presStyleIdx="5" presStyleCnt="7"/>
      <dgm:spPr/>
    </dgm:pt>
    <dgm:pt modelId="{4178AC0F-CABF-4DC3-ABF6-FD2A6F98084D}" type="pres">
      <dgm:prSet presAssocID="{60B97791-9069-4540-AFEC-AD1CB0F22BA4}" presName="connectorText" presStyleLbl="sibTrans2D1" presStyleIdx="5" presStyleCnt="7"/>
      <dgm:spPr/>
    </dgm:pt>
    <dgm:pt modelId="{488F9103-65BD-4FD0-9F13-B37C6B350924}" type="pres">
      <dgm:prSet presAssocID="{617A4BD7-AEEE-4B38-9D9D-1841393787C8}" presName="node" presStyleLbl="node1" presStyleIdx="6" presStyleCnt="8" custScaleX="1356841" custScaleY="2000000" custLinFactX="100000" custLinFactY="-246992" custLinFactNeighborX="195935" custLinFactNeighborY="-300000">
        <dgm:presLayoutVars>
          <dgm:bulletEnabled val="1"/>
        </dgm:presLayoutVars>
      </dgm:prSet>
      <dgm:spPr/>
    </dgm:pt>
    <dgm:pt modelId="{C741A634-C652-4A4F-96CB-90E64B230233}" type="pres">
      <dgm:prSet presAssocID="{350DF399-2894-4EE7-94DE-9C04C00029DC}" presName="sibTrans" presStyleLbl="sibTrans2D1" presStyleIdx="6" presStyleCnt="7"/>
      <dgm:spPr/>
    </dgm:pt>
    <dgm:pt modelId="{35C276BA-9F65-4014-985A-8A8C9D219B29}" type="pres">
      <dgm:prSet presAssocID="{350DF399-2894-4EE7-94DE-9C04C00029DC}" presName="connectorText" presStyleLbl="sibTrans2D1" presStyleIdx="6" presStyleCnt="7"/>
      <dgm:spPr/>
    </dgm:pt>
    <dgm:pt modelId="{64A26CEA-5667-4B60-A20F-934878D15BEC}" type="pres">
      <dgm:prSet presAssocID="{A432B1A7-0774-4652-B702-D69B6A1CAA4A}" presName="node" presStyleLbl="node1" presStyleIdx="7" presStyleCnt="8" custScaleX="1391988" custScaleY="2000000" custLinFactX="-1100000" custLinFactY="-1565367" custLinFactNeighborX="-1124482" custLinFactNeighborY="-1600000">
        <dgm:presLayoutVars>
          <dgm:bulletEnabled val="1"/>
        </dgm:presLayoutVars>
      </dgm:prSet>
      <dgm:spPr/>
    </dgm:pt>
  </dgm:ptLst>
  <dgm:cxnLst>
    <dgm:cxn modelId="{18441600-D91A-4455-8751-AF6846870B2B}" type="presOf" srcId="{FF7D7407-68EF-478A-809A-0DD7B76083DE}" destId="{9F2CE1A5-3615-4B2F-9FA5-D4BD30FCF503}" srcOrd="0" destOrd="0" presId="urn:microsoft.com/office/officeart/2005/8/layout/process2"/>
    <dgm:cxn modelId="{2E80B507-67CE-4B19-BC14-F8A55B7810DC}" type="presOf" srcId="{A432B1A7-0774-4652-B702-D69B6A1CAA4A}" destId="{64A26CEA-5667-4B60-A20F-934878D15BEC}" srcOrd="0" destOrd="0" presId="urn:microsoft.com/office/officeart/2005/8/layout/process2"/>
    <dgm:cxn modelId="{67A22216-94D6-4285-95EB-F93164436AD2}" srcId="{3782A6E4-3CF3-41C3-85A6-AEBB24EBE6E1}" destId="{617A4BD7-AEEE-4B38-9D9D-1841393787C8}" srcOrd="6" destOrd="0" parTransId="{D4AEBA86-F202-42EE-8B4B-92E4DA0400DB}" sibTransId="{350DF399-2894-4EE7-94DE-9C04C00029DC}"/>
    <dgm:cxn modelId="{94EA721D-2475-4E49-8867-769BA6D31643}" srcId="{3782A6E4-3CF3-41C3-85A6-AEBB24EBE6E1}" destId="{64169665-AB29-4F13-8F58-85BB47A09F5C}" srcOrd="2" destOrd="0" parTransId="{A60C5BBC-1351-4D87-AE4D-F56258F3934C}" sibTransId="{B117389E-1841-46BD-8428-FF2514B00AF8}"/>
    <dgm:cxn modelId="{FA2E901E-F0EC-4D72-9043-615BBB937340}" type="presOf" srcId="{B117389E-1841-46BD-8428-FF2514B00AF8}" destId="{2FA8D99C-0FF0-4674-90DE-F2BB92D1C63E}" srcOrd="1" destOrd="0" presId="urn:microsoft.com/office/officeart/2005/8/layout/process2"/>
    <dgm:cxn modelId="{74486E26-9D4F-4E3C-BFF3-326FA4AF13B4}" type="presOf" srcId="{60B97791-9069-4540-AFEC-AD1CB0F22BA4}" destId="{4178AC0F-CABF-4DC3-ABF6-FD2A6F98084D}" srcOrd="1" destOrd="0" presId="urn:microsoft.com/office/officeart/2005/8/layout/process2"/>
    <dgm:cxn modelId="{C466D926-FC58-449D-A431-64300EA4BC93}" type="presOf" srcId="{3C0EDAB0-D878-4928-88BF-9F0B52FCB130}" destId="{DD093915-1A66-40D2-862D-042D463E77BB}" srcOrd="0" destOrd="0" presId="urn:microsoft.com/office/officeart/2005/8/layout/process2"/>
    <dgm:cxn modelId="{233EB62A-89F8-4DEB-9D36-D8246E8BC52D}" type="presOf" srcId="{60B97791-9069-4540-AFEC-AD1CB0F22BA4}" destId="{8808492D-CDD5-4E25-AF04-A9F56B85B55D}" srcOrd="0" destOrd="0" presId="urn:microsoft.com/office/officeart/2005/8/layout/process2"/>
    <dgm:cxn modelId="{9430042B-E8D9-4E52-BDF7-FA01732D5A99}" type="presOf" srcId="{03FA5F26-5665-4B59-97D3-D2EA3E9BF84D}" destId="{40E49945-2034-4FBE-BDB0-898685F0D100}" srcOrd="0" destOrd="0" presId="urn:microsoft.com/office/officeart/2005/8/layout/process2"/>
    <dgm:cxn modelId="{91F57A2D-B1C7-45E1-BBD1-E19EAAF3B68E}" srcId="{3782A6E4-3CF3-41C3-85A6-AEBB24EBE6E1}" destId="{03FA5F26-5665-4B59-97D3-D2EA3E9BF84D}" srcOrd="3" destOrd="0" parTransId="{6C0E5B07-965E-4CDA-B785-1B9CDC6D258C}" sibTransId="{80D67967-5EA4-4C00-A365-34AEAB019E4F}"/>
    <dgm:cxn modelId="{7304EC3F-E05F-4C6F-8734-56135D898EC3}" type="presOf" srcId="{350DF399-2894-4EE7-94DE-9C04C00029DC}" destId="{35C276BA-9F65-4014-985A-8A8C9D219B29}" srcOrd="1" destOrd="0" presId="urn:microsoft.com/office/officeart/2005/8/layout/process2"/>
    <dgm:cxn modelId="{D6B8F45E-E30C-4014-A389-E3EDEDD537A2}" type="presOf" srcId="{B1E5429D-CDE6-467D-AC5C-DDC570DDE419}" destId="{CD08F977-DCB2-4378-81F9-2BA49FB399DD}" srcOrd="1" destOrd="0" presId="urn:microsoft.com/office/officeart/2005/8/layout/process2"/>
    <dgm:cxn modelId="{95361B69-A3C0-4E26-AAAF-EA5EC79BCF10}" type="presOf" srcId="{64169665-AB29-4F13-8F58-85BB47A09F5C}" destId="{3470B1D5-EAEA-4DA1-A839-8AD00B89390F}" srcOrd="0" destOrd="0" presId="urn:microsoft.com/office/officeart/2005/8/layout/process2"/>
    <dgm:cxn modelId="{2453694B-54A2-49CD-B1F5-B79B4CDBDFDA}" srcId="{3782A6E4-3CF3-41C3-85A6-AEBB24EBE6E1}" destId="{3C0EDAB0-D878-4928-88BF-9F0B52FCB130}" srcOrd="1" destOrd="0" parTransId="{50BBF886-2936-4AAF-BD7A-4F0999CBEC63}" sibTransId="{4CE372D3-B5CF-41FE-85EA-951BAF080735}"/>
    <dgm:cxn modelId="{8CEE9C4E-CAF7-4CD6-9842-8B17DA5BF12E}" type="presOf" srcId="{1DA7AEE4-780B-4706-A9E2-8053D8085CCB}" destId="{695FB072-5570-47E0-9226-95235E7F3236}" srcOrd="0" destOrd="0" presId="urn:microsoft.com/office/officeart/2005/8/layout/process2"/>
    <dgm:cxn modelId="{26161474-5ACC-4652-BC77-C3A4272EB9A1}" type="presOf" srcId="{350DF399-2894-4EE7-94DE-9C04C00029DC}" destId="{C741A634-C652-4A4F-96CB-90E64B230233}" srcOrd="0" destOrd="0" presId="urn:microsoft.com/office/officeart/2005/8/layout/process2"/>
    <dgm:cxn modelId="{3A6C4580-B283-41F5-A670-5006ED4BB00D}" type="presOf" srcId="{B1E5429D-CDE6-467D-AC5C-DDC570DDE419}" destId="{F20F36D2-B6FE-4492-AD6C-738875C80A53}" srcOrd="0" destOrd="0" presId="urn:microsoft.com/office/officeart/2005/8/layout/process2"/>
    <dgm:cxn modelId="{73316986-2661-4F3C-8E4B-B2D26E1B8832}" srcId="{3782A6E4-3CF3-41C3-85A6-AEBB24EBE6E1}" destId="{73EE7D24-F29C-47B0-9EFB-84EC06805DCF}" srcOrd="0" destOrd="0" parTransId="{2C9BE986-799C-488E-BBB3-B022A59BD594}" sibTransId="{B1E5429D-CDE6-467D-AC5C-DDC570DDE419}"/>
    <dgm:cxn modelId="{3C097686-F532-4A1E-93DE-8F74A49CF71E}" srcId="{3782A6E4-3CF3-41C3-85A6-AEBB24EBE6E1}" destId="{FF7D7407-68EF-478A-809A-0DD7B76083DE}" srcOrd="5" destOrd="0" parTransId="{ECC4A4E5-D0B7-49AE-B235-BA76A4336673}" sibTransId="{60B97791-9069-4540-AFEC-AD1CB0F22BA4}"/>
    <dgm:cxn modelId="{8150028C-9BEE-4BE0-835B-7254090F2EB3}" srcId="{3782A6E4-3CF3-41C3-85A6-AEBB24EBE6E1}" destId="{893F27E8-2424-4E17-B8CA-7CF778CCB2D6}" srcOrd="4" destOrd="0" parTransId="{00AAD61D-2F42-4D02-B450-9673838353E8}" sibTransId="{1DA7AEE4-780B-4706-A9E2-8053D8085CCB}"/>
    <dgm:cxn modelId="{DDEA9890-5AFB-41D4-B5D0-75A276A2FA9F}" type="presOf" srcId="{3782A6E4-3CF3-41C3-85A6-AEBB24EBE6E1}" destId="{F2BB61DB-EFA4-4920-AE04-DA953018559B}" srcOrd="0" destOrd="0" presId="urn:microsoft.com/office/officeart/2005/8/layout/process2"/>
    <dgm:cxn modelId="{96D3849D-34BC-4F6E-B3A3-7C7C50E6A441}" type="presOf" srcId="{617A4BD7-AEEE-4B38-9D9D-1841393787C8}" destId="{488F9103-65BD-4FD0-9F13-B37C6B350924}" srcOrd="0" destOrd="0" presId="urn:microsoft.com/office/officeart/2005/8/layout/process2"/>
    <dgm:cxn modelId="{D166F2AA-A262-400E-9A4F-56776763E337}" type="presOf" srcId="{73EE7D24-F29C-47B0-9EFB-84EC06805DCF}" destId="{0C920587-1D00-40AE-A9BD-D580B3B2E9D0}" srcOrd="0" destOrd="0" presId="urn:microsoft.com/office/officeart/2005/8/layout/process2"/>
    <dgm:cxn modelId="{197099B8-5EA0-4807-B381-02B35F18AF08}" type="presOf" srcId="{B117389E-1841-46BD-8428-FF2514B00AF8}" destId="{1C903533-784D-4088-8083-4221DCD1ED40}" srcOrd="0" destOrd="0" presId="urn:microsoft.com/office/officeart/2005/8/layout/process2"/>
    <dgm:cxn modelId="{28A868C4-9D92-47AA-8B42-099663E8FCF3}" type="presOf" srcId="{4CE372D3-B5CF-41FE-85EA-951BAF080735}" destId="{4E224468-BCBE-4B16-8598-84209AB17EC5}" srcOrd="1" destOrd="0" presId="urn:microsoft.com/office/officeart/2005/8/layout/process2"/>
    <dgm:cxn modelId="{42787AC4-07B2-490E-AB19-0346AE538656}" type="presOf" srcId="{1DA7AEE4-780B-4706-A9E2-8053D8085CCB}" destId="{B46990B4-5565-4367-A824-C74C32DBADF7}" srcOrd="1" destOrd="0" presId="urn:microsoft.com/office/officeart/2005/8/layout/process2"/>
    <dgm:cxn modelId="{B6A253C6-9837-471E-8680-8630C4238DAA}" type="presOf" srcId="{893F27E8-2424-4E17-B8CA-7CF778CCB2D6}" destId="{81948131-16DE-42F8-8026-DF928D0C618A}" srcOrd="0" destOrd="0" presId="urn:microsoft.com/office/officeart/2005/8/layout/process2"/>
    <dgm:cxn modelId="{620FFBD9-DD6C-4ACA-A3AC-AA25057B87D6}" srcId="{3782A6E4-3CF3-41C3-85A6-AEBB24EBE6E1}" destId="{A432B1A7-0774-4652-B702-D69B6A1CAA4A}" srcOrd="7" destOrd="0" parTransId="{D8716029-9519-4505-8950-601BF99D2B27}" sibTransId="{94477E2D-2727-476B-8B24-AAFBF80BBA89}"/>
    <dgm:cxn modelId="{71DEB4E6-35C6-4B2A-89A1-C5C84D30FA86}" type="presOf" srcId="{80D67967-5EA4-4C00-A365-34AEAB019E4F}" destId="{8EDAAF91-C1FA-418E-A998-6A4F4D2B9491}" srcOrd="1" destOrd="0" presId="urn:microsoft.com/office/officeart/2005/8/layout/process2"/>
    <dgm:cxn modelId="{EDEEE6EE-3D7F-43A2-93BB-6E406DADAA9B}" type="presOf" srcId="{4CE372D3-B5CF-41FE-85EA-951BAF080735}" destId="{1B7A3CF4-B0CE-4D3C-871C-1354B6F4473F}" srcOrd="0" destOrd="0" presId="urn:microsoft.com/office/officeart/2005/8/layout/process2"/>
    <dgm:cxn modelId="{FD7840FA-8FE8-40FD-B06A-3A2C21C346F0}" type="presOf" srcId="{80D67967-5EA4-4C00-A365-34AEAB019E4F}" destId="{658BC602-6C92-4567-865B-091AE9B3FCA6}" srcOrd="0" destOrd="0" presId="urn:microsoft.com/office/officeart/2005/8/layout/process2"/>
    <dgm:cxn modelId="{1CA171F6-01CD-4183-9AD8-4A582710BA09}" type="presParOf" srcId="{F2BB61DB-EFA4-4920-AE04-DA953018559B}" destId="{0C920587-1D00-40AE-A9BD-D580B3B2E9D0}" srcOrd="0" destOrd="0" presId="urn:microsoft.com/office/officeart/2005/8/layout/process2"/>
    <dgm:cxn modelId="{D18B32E9-0E3B-4097-9165-8FE9D99E9B42}" type="presParOf" srcId="{F2BB61DB-EFA4-4920-AE04-DA953018559B}" destId="{F20F36D2-B6FE-4492-AD6C-738875C80A53}" srcOrd="1" destOrd="0" presId="urn:microsoft.com/office/officeart/2005/8/layout/process2"/>
    <dgm:cxn modelId="{AACFA860-26D4-483F-AC32-6F863395F549}" type="presParOf" srcId="{F20F36D2-B6FE-4492-AD6C-738875C80A53}" destId="{CD08F977-DCB2-4378-81F9-2BA49FB399DD}" srcOrd="0" destOrd="0" presId="urn:microsoft.com/office/officeart/2005/8/layout/process2"/>
    <dgm:cxn modelId="{9485731B-FE53-4A95-B215-89E7EF65F245}" type="presParOf" srcId="{F2BB61DB-EFA4-4920-AE04-DA953018559B}" destId="{DD093915-1A66-40D2-862D-042D463E77BB}" srcOrd="2" destOrd="0" presId="urn:microsoft.com/office/officeart/2005/8/layout/process2"/>
    <dgm:cxn modelId="{551DD7B3-3920-4BD2-8C61-A22FB8544EF8}" type="presParOf" srcId="{F2BB61DB-EFA4-4920-AE04-DA953018559B}" destId="{1B7A3CF4-B0CE-4D3C-871C-1354B6F4473F}" srcOrd="3" destOrd="0" presId="urn:microsoft.com/office/officeart/2005/8/layout/process2"/>
    <dgm:cxn modelId="{6622D1ED-A079-4513-A52A-284C1C1D1407}" type="presParOf" srcId="{1B7A3CF4-B0CE-4D3C-871C-1354B6F4473F}" destId="{4E224468-BCBE-4B16-8598-84209AB17EC5}" srcOrd="0" destOrd="0" presId="urn:microsoft.com/office/officeart/2005/8/layout/process2"/>
    <dgm:cxn modelId="{6D8784D6-96AB-4EFA-BCA0-20D51FE6DA87}" type="presParOf" srcId="{F2BB61DB-EFA4-4920-AE04-DA953018559B}" destId="{3470B1D5-EAEA-4DA1-A839-8AD00B89390F}" srcOrd="4" destOrd="0" presId="urn:microsoft.com/office/officeart/2005/8/layout/process2"/>
    <dgm:cxn modelId="{9900CEBE-D789-40CD-B434-6BA93C0D55CA}" type="presParOf" srcId="{F2BB61DB-EFA4-4920-AE04-DA953018559B}" destId="{1C903533-784D-4088-8083-4221DCD1ED40}" srcOrd="5" destOrd="0" presId="urn:microsoft.com/office/officeart/2005/8/layout/process2"/>
    <dgm:cxn modelId="{41E0BCFF-5C2D-4B63-A17A-D7066FA01213}" type="presParOf" srcId="{1C903533-784D-4088-8083-4221DCD1ED40}" destId="{2FA8D99C-0FF0-4674-90DE-F2BB92D1C63E}" srcOrd="0" destOrd="0" presId="urn:microsoft.com/office/officeart/2005/8/layout/process2"/>
    <dgm:cxn modelId="{DFFD4E7B-CB3D-4799-8FDB-0799B5B0FD6C}" type="presParOf" srcId="{F2BB61DB-EFA4-4920-AE04-DA953018559B}" destId="{40E49945-2034-4FBE-BDB0-898685F0D100}" srcOrd="6" destOrd="0" presId="urn:microsoft.com/office/officeart/2005/8/layout/process2"/>
    <dgm:cxn modelId="{90FFBD1F-1EBF-4DE3-93F9-3D8DE11C9611}" type="presParOf" srcId="{F2BB61DB-EFA4-4920-AE04-DA953018559B}" destId="{658BC602-6C92-4567-865B-091AE9B3FCA6}" srcOrd="7" destOrd="0" presId="urn:microsoft.com/office/officeart/2005/8/layout/process2"/>
    <dgm:cxn modelId="{D3F9C25A-7E4D-46C1-9A96-BFF919ADF203}" type="presParOf" srcId="{658BC602-6C92-4567-865B-091AE9B3FCA6}" destId="{8EDAAF91-C1FA-418E-A998-6A4F4D2B9491}" srcOrd="0" destOrd="0" presId="urn:microsoft.com/office/officeart/2005/8/layout/process2"/>
    <dgm:cxn modelId="{26E44323-D628-4B10-BB0F-FF12EFD21CBB}" type="presParOf" srcId="{F2BB61DB-EFA4-4920-AE04-DA953018559B}" destId="{81948131-16DE-42F8-8026-DF928D0C618A}" srcOrd="8" destOrd="0" presId="urn:microsoft.com/office/officeart/2005/8/layout/process2"/>
    <dgm:cxn modelId="{4244245A-8C38-4741-847B-9F35DEF202B0}" type="presParOf" srcId="{F2BB61DB-EFA4-4920-AE04-DA953018559B}" destId="{695FB072-5570-47E0-9226-95235E7F3236}" srcOrd="9" destOrd="0" presId="urn:microsoft.com/office/officeart/2005/8/layout/process2"/>
    <dgm:cxn modelId="{80E60169-B414-4B7E-8B9B-988C6771139C}" type="presParOf" srcId="{695FB072-5570-47E0-9226-95235E7F3236}" destId="{B46990B4-5565-4367-A824-C74C32DBADF7}" srcOrd="0" destOrd="0" presId="urn:microsoft.com/office/officeart/2005/8/layout/process2"/>
    <dgm:cxn modelId="{2E305FFC-FBDB-4425-8D52-254259B6DF03}" type="presParOf" srcId="{F2BB61DB-EFA4-4920-AE04-DA953018559B}" destId="{9F2CE1A5-3615-4B2F-9FA5-D4BD30FCF503}" srcOrd="10" destOrd="0" presId="urn:microsoft.com/office/officeart/2005/8/layout/process2"/>
    <dgm:cxn modelId="{041C1868-5849-4533-8D65-484522738639}" type="presParOf" srcId="{F2BB61DB-EFA4-4920-AE04-DA953018559B}" destId="{8808492D-CDD5-4E25-AF04-A9F56B85B55D}" srcOrd="11" destOrd="0" presId="urn:microsoft.com/office/officeart/2005/8/layout/process2"/>
    <dgm:cxn modelId="{3846E39D-4CE1-43F3-B6E7-1D21FD40C86D}" type="presParOf" srcId="{8808492D-CDD5-4E25-AF04-A9F56B85B55D}" destId="{4178AC0F-CABF-4DC3-ABF6-FD2A6F98084D}" srcOrd="0" destOrd="0" presId="urn:microsoft.com/office/officeart/2005/8/layout/process2"/>
    <dgm:cxn modelId="{47D76727-38B8-4E95-B0DA-5830D8C2C021}" type="presParOf" srcId="{F2BB61DB-EFA4-4920-AE04-DA953018559B}" destId="{488F9103-65BD-4FD0-9F13-B37C6B350924}" srcOrd="12" destOrd="0" presId="urn:microsoft.com/office/officeart/2005/8/layout/process2"/>
    <dgm:cxn modelId="{11E9FB19-C407-4D03-BA8C-FA9A39CFA34A}" type="presParOf" srcId="{F2BB61DB-EFA4-4920-AE04-DA953018559B}" destId="{C741A634-C652-4A4F-96CB-90E64B230233}" srcOrd="13" destOrd="0" presId="urn:microsoft.com/office/officeart/2005/8/layout/process2"/>
    <dgm:cxn modelId="{53983E2C-86EC-41DE-BECD-6D1A2AB16EFF}" type="presParOf" srcId="{C741A634-C652-4A4F-96CB-90E64B230233}" destId="{35C276BA-9F65-4014-985A-8A8C9D219B29}" srcOrd="0" destOrd="0" presId="urn:microsoft.com/office/officeart/2005/8/layout/process2"/>
    <dgm:cxn modelId="{6605D10C-7987-4DDB-BC05-DE30C0B2B5FA}" type="presParOf" srcId="{F2BB61DB-EFA4-4920-AE04-DA953018559B}" destId="{64A26CEA-5667-4B60-A20F-934878D15BEC}" srcOrd="1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FD0270-4B60-4783-84D9-4BC898980AC5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541A9CD-7592-467E-BC15-5BA37862CBAA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/>
            <a:t>Cooperative Health is a Federally Qualified Community Health Center (FQHC) located in the four county midlands region of South Carolina.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i="1" dirty="0"/>
            <a:t>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i="1" dirty="0"/>
            <a:t>Currently awarded the Ryan White Part C and D HIV grant to provide and coordinate services to the state of South Carolina.</a:t>
          </a:r>
          <a:endParaRPr lang="en-US" sz="2000" b="1" dirty="0"/>
        </a:p>
        <a:p>
          <a:pPr marL="0"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dirty="0"/>
        </a:p>
      </dgm:t>
    </dgm:pt>
    <dgm:pt modelId="{D9B167F3-BFE8-4A3C-9C3F-7B3AF14915A5}" type="parTrans" cxnId="{E8DA206F-A138-434A-A11C-39E5096CFE85}">
      <dgm:prSet/>
      <dgm:spPr/>
      <dgm:t>
        <a:bodyPr/>
        <a:lstStyle/>
        <a:p>
          <a:endParaRPr lang="en-US"/>
        </a:p>
      </dgm:t>
    </dgm:pt>
    <dgm:pt modelId="{AABB189C-00E6-4C7E-89E2-1C3F7F7FDDB2}" type="sibTrans" cxnId="{E8DA206F-A138-434A-A11C-39E5096CFE85}">
      <dgm:prSet/>
      <dgm:spPr/>
      <dgm:t>
        <a:bodyPr/>
        <a:lstStyle/>
        <a:p>
          <a:endParaRPr lang="en-US"/>
        </a:p>
      </dgm:t>
    </dgm:pt>
    <dgm:pt modelId="{16403658-C8E5-444E-B43A-5D08B2BBABB3}">
      <dgm:prSet/>
      <dgm:spPr/>
      <dgm:t>
        <a:bodyPr/>
        <a:lstStyle/>
        <a:p>
          <a:endParaRPr lang="en-US" dirty="0"/>
        </a:p>
      </dgm:t>
    </dgm:pt>
    <dgm:pt modelId="{9D77F24B-940F-4167-8F4C-EF1EAD76F4C0}" type="parTrans" cxnId="{DB7A64AE-D670-480E-8F8A-B3263D6C92B6}">
      <dgm:prSet/>
      <dgm:spPr/>
      <dgm:t>
        <a:bodyPr/>
        <a:lstStyle/>
        <a:p>
          <a:endParaRPr lang="en-US"/>
        </a:p>
      </dgm:t>
    </dgm:pt>
    <dgm:pt modelId="{E5A3E64D-8879-45F4-9AC2-6FCA18CA9BA0}" type="sibTrans" cxnId="{DB7A64AE-D670-480E-8F8A-B3263D6C92B6}">
      <dgm:prSet/>
      <dgm:spPr/>
      <dgm:t>
        <a:bodyPr/>
        <a:lstStyle/>
        <a:p>
          <a:endParaRPr lang="en-US"/>
        </a:p>
      </dgm:t>
    </dgm:pt>
    <dgm:pt modelId="{A5AD74BC-DADD-4D4C-B714-397796E46A6F}">
      <dgm:prSet custT="1"/>
      <dgm:spPr/>
      <dgm:t>
        <a:bodyPr/>
        <a:lstStyle/>
        <a:p>
          <a:r>
            <a:rPr lang="en-US" sz="2000" b="1" dirty="0"/>
            <a:t>Services include Adult &amp; Family Medicine, Pediatrics, Ob-Gyn, Podiatry, Behavioral Medicine, Dental, Orthopedics, Radiology, and Pharmacy.</a:t>
          </a:r>
        </a:p>
      </dgm:t>
    </dgm:pt>
    <dgm:pt modelId="{793565DC-856B-4332-8231-91EC4AB7FF49}" type="parTrans" cxnId="{FF449EAC-735F-4278-9BE4-5D2C22F1EEEB}">
      <dgm:prSet/>
      <dgm:spPr/>
      <dgm:t>
        <a:bodyPr/>
        <a:lstStyle/>
        <a:p>
          <a:endParaRPr lang="en-US"/>
        </a:p>
      </dgm:t>
    </dgm:pt>
    <dgm:pt modelId="{EA45E57C-CC1E-42B5-B7C9-318C5C4E24D7}" type="sibTrans" cxnId="{FF449EAC-735F-4278-9BE4-5D2C22F1EEEB}">
      <dgm:prSet/>
      <dgm:spPr/>
      <dgm:t>
        <a:bodyPr/>
        <a:lstStyle/>
        <a:p>
          <a:endParaRPr lang="en-US"/>
        </a:p>
      </dgm:t>
    </dgm:pt>
    <dgm:pt modelId="{83101966-E3E9-4DE5-ABD0-BA2F4FDF95F8}">
      <dgm:prSet custT="1"/>
      <dgm:spPr/>
      <dgm:t>
        <a:bodyPr/>
        <a:lstStyle/>
        <a:p>
          <a:r>
            <a:rPr lang="en-US" sz="2000" b="1" dirty="0"/>
            <a:t>Practice out of 30 locations.</a:t>
          </a:r>
        </a:p>
      </dgm:t>
    </dgm:pt>
    <dgm:pt modelId="{544102B3-D0B1-41A5-A817-17A2BB4FFFAE}" type="parTrans" cxnId="{A887A7FC-59C8-43CD-B254-66B1802679E8}">
      <dgm:prSet/>
      <dgm:spPr/>
      <dgm:t>
        <a:bodyPr/>
        <a:lstStyle/>
        <a:p>
          <a:endParaRPr lang="en-US"/>
        </a:p>
      </dgm:t>
    </dgm:pt>
    <dgm:pt modelId="{7B0E9E52-4B24-42A9-A694-E5E256A7FF39}" type="sibTrans" cxnId="{A887A7FC-59C8-43CD-B254-66B1802679E8}">
      <dgm:prSet/>
      <dgm:spPr/>
      <dgm:t>
        <a:bodyPr/>
        <a:lstStyle/>
        <a:p>
          <a:endParaRPr lang="en-US"/>
        </a:p>
      </dgm:t>
    </dgm:pt>
    <dgm:pt modelId="{90AC4E31-EC8E-4B40-ACF7-D71A240477F0}" type="pres">
      <dgm:prSet presAssocID="{F1FD0270-4B60-4783-84D9-4BC898980AC5}" presName="linear" presStyleCnt="0">
        <dgm:presLayoutVars>
          <dgm:animLvl val="lvl"/>
          <dgm:resizeHandles val="exact"/>
        </dgm:presLayoutVars>
      </dgm:prSet>
      <dgm:spPr/>
    </dgm:pt>
    <dgm:pt modelId="{7F889D9F-B218-41DD-883D-11A062882445}" type="pres">
      <dgm:prSet presAssocID="{F541A9CD-7592-467E-BC15-5BA37862CBAA}" presName="parentText" presStyleLbl="node1" presStyleIdx="0" presStyleCnt="3" custScaleY="90769" custLinFactNeighborY="60944">
        <dgm:presLayoutVars>
          <dgm:chMax val="0"/>
          <dgm:bulletEnabled val="1"/>
        </dgm:presLayoutVars>
      </dgm:prSet>
      <dgm:spPr/>
    </dgm:pt>
    <dgm:pt modelId="{32B6B1C3-9FA1-4D6A-835C-77D81859618C}" type="pres">
      <dgm:prSet presAssocID="{F541A9CD-7592-467E-BC15-5BA37862CBAA}" presName="childText" presStyleLbl="revTx" presStyleIdx="0" presStyleCnt="1">
        <dgm:presLayoutVars>
          <dgm:bulletEnabled val="1"/>
        </dgm:presLayoutVars>
      </dgm:prSet>
      <dgm:spPr/>
    </dgm:pt>
    <dgm:pt modelId="{84EA1F1A-009D-4B7D-B644-E59B670BF4B4}" type="pres">
      <dgm:prSet presAssocID="{A5AD74BC-DADD-4D4C-B714-397796E46A6F}" presName="parentText" presStyleLbl="node1" presStyleIdx="1" presStyleCnt="3" custScaleY="69862" custLinFactY="-39" custLinFactNeighborY="-100000">
        <dgm:presLayoutVars>
          <dgm:chMax val="0"/>
          <dgm:bulletEnabled val="1"/>
        </dgm:presLayoutVars>
      </dgm:prSet>
      <dgm:spPr/>
    </dgm:pt>
    <dgm:pt modelId="{F0E27161-2351-429A-B17A-6CDA9A36CCB7}" type="pres">
      <dgm:prSet presAssocID="{EA45E57C-CC1E-42B5-B7C9-318C5C4E24D7}" presName="spacer" presStyleCnt="0"/>
      <dgm:spPr/>
    </dgm:pt>
    <dgm:pt modelId="{A31D06B4-8800-411A-8B2E-BA77CE024C87}" type="pres">
      <dgm:prSet presAssocID="{83101966-E3E9-4DE5-ABD0-BA2F4FDF95F8}" presName="parentText" presStyleLbl="node1" presStyleIdx="2" presStyleCnt="3" custScaleY="15628" custLinFactNeighborY="-41036">
        <dgm:presLayoutVars>
          <dgm:chMax val="0"/>
          <dgm:bulletEnabled val="1"/>
        </dgm:presLayoutVars>
      </dgm:prSet>
      <dgm:spPr/>
    </dgm:pt>
  </dgm:ptLst>
  <dgm:cxnLst>
    <dgm:cxn modelId="{03D8801C-FF60-486B-BA8B-00CA7B462054}" type="presOf" srcId="{A5AD74BC-DADD-4D4C-B714-397796E46A6F}" destId="{84EA1F1A-009D-4B7D-B644-E59B670BF4B4}" srcOrd="0" destOrd="0" presId="urn:microsoft.com/office/officeart/2005/8/layout/vList2"/>
    <dgm:cxn modelId="{A666A66A-C2E7-4ACF-A10B-82012B02B912}" type="presOf" srcId="{F1FD0270-4B60-4783-84D9-4BC898980AC5}" destId="{90AC4E31-EC8E-4B40-ACF7-D71A240477F0}" srcOrd="0" destOrd="0" presId="urn:microsoft.com/office/officeart/2005/8/layout/vList2"/>
    <dgm:cxn modelId="{9550826D-6E7B-414D-A4F5-C3622BDEB5FF}" type="presOf" srcId="{16403658-C8E5-444E-B43A-5D08B2BBABB3}" destId="{32B6B1C3-9FA1-4D6A-835C-77D81859618C}" srcOrd="0" destOrd="0" presId="urn:microsoft.com/office/officeart/2005/8/layout/vList2"/>
    <dgm:cxn modelId="{E8DA206F-A138-434A-A11C-39E5096CFE85}" srcId="{F1FD0270-4B60-4783-84D9-4BC898980AC5}" destId="{F541A9CD-7592-467E-BC15-5BA37862CBAA}" srcOrd="0" destOrd="0" parTransId="{D9B167F3-BFE8-4A3C-9C3F-7B3AF14915A5}" sibTransId="{AABB189C-00E6-4C7E-89E2-1C3F7F7FDDB2}"/>
    <dgm:cxn modelId="{FF449EAC-735F-4278-9BE4-5D2C22F1EEEB}" srcId="{F1FD0270-4B60-4783-84D9-4BC898980AC5}" destId="{A5AD74BC-DADD-4D4C-B714-397796E46A6F}" srcOrd="1" destOrd="0" parTransId="{793565DC-856B-4332-8231-91EC4AB7FF49}" sibTransId="{EA45E57C-CC1E-42B5-B7C9-318C5C4E24D7}"/>
    <dgm:cxn modelId="{DB7A64AE-D670-480E-8F8A-B3263D6C92B6}" srcId="{F541A9CD-7592-467E-BC15-5BA37862CBAA}" destId="{16403658-C8E5-444E-B43A-5D08B2BBABB3}" srcOrd="0" destOrd="0" parTransId="{9D77F24B-940F-4167-8F4C-EF1EAD76F4C0}" sibTransId="{E5A3E64D-8879-45F4-9AC2-6FCA18CA9BA0}"/>
    <dgm:cxn modelId="{FAEA40C4-22BD-4E2C-889C-EFDD75400B68}" type="presOf" srcId="{83101966-E3E9-4DE5-ABD0-BA2F4FDF95F8}" destId="{A31D06B4-8800-411A-8B2E-BA77CE024C87}" srcOrd="0" destOrd="0" presId="urn:microsoft.com/office/officeart/2005/8/layout/vList2"/>
    <dgm:cxn modelId="{3DAC22E8-E2DD-4E11-ADA7-21F04AE86B3A}" type="presOf" srcId="{F541A9CD-7592-467E-BC15-5BA37862CBAA}" destId="{7F889D9F-B218-41DD-883D-11A062882445}" srcOrd="0" destOrd="0" presId="urn:microsoft.com/office/officeart/2005/8/layout/vList2"/>
    <dgm:cxn modelId="{A887A7FC-59C8-43CD-B254-66B1802679E8}" srcId="{F1FD0270-4B60-4783-84D9-4BC898980AC5}" destId="{83101966-E3E9-4DE5-ABD0-BA2F4FDF95F8}" srcOrd="2" destOrd="0" parTransId="{544102B3-D0B1-41A5-A817-17A2BB4FFFAE}" sibTransId="{7B0E9E52-4B24-42A9-A694-E5E256A7FF39}"/>
    <dgm:cxn modelId="{560741EF-8E4A-4042-B4AE-A991929C028C}" type="presParOf" srcId="{90AC4E31-EC8E-4B40-ACF7-D71A240477F0}" destId="{7F889D9F-B218-41DD-883D-11A062882445}" srcOrd="0" destOrd="0" presId="urn:microsoft.com/office/officeart/2005/8/layout/vList2"/>
    <dgm:cxn modelId="{8E62F73D-BBD5-4DBA-B597-F00887EA9075}" type="presParOf" srcId="{90AC4E31-EC8E-4B40-ACF7-D71A240477F0}" destId="{32B6B1C3-9FA1-4D6A-835C-77D81859618C}" srcOrd="1" destOrd="0" presId="urn:microsoft.com/office/officeart/2005/8/layout/vList2"/>
    <dgm:cxn modelId="{93D38317-595A-412A-91B2-990418ED3A73}" type="presParOf" srcId="{90AC4E31-EC8E-4B40-ACF7-D71A240477F0}" destId="{84EA1F1A-009D-4B7D-B644-E59B670BF4B4}" srcOrd="2" destOrd="0" presId="urn:microsoft.com/office/officeart/2005/8/layout/vList2"/>
    <dgm:cxn modelId="{74C9F7A4-7FBA-41FC-B7F1-A0124D0BC9EC}" type="presParOf" srcId="{90AC4E31-EC8E-4B40-ACF7-D71A240477F0}" destId="{F0E27161-2351-429A-B17A-6CDA9A36CCB7}" srcOrd="3" destOrd="0" presId="urn:microsoft.com/office/officeart/2005/8/layout/vList2"/>
    <dgm:cxn modelId="{0709F725-3958-4175-9927-D01182E6B23E}" type="presParOf" srcId="{90AC4E31-EC8E-4B40-ACF7-D71A240477F0}" destId="{A31D06B4-8800-411A-8B2E-BA77CE024C8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BD405D-D40D-4B37-9A46-668F73212DAA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DAD3F6A-D2B4-4E31-81C9-AC3EBAC85EB4}">
      <dgm:prSet/>
      <dgm:spPr/>
      <dgm:t>
        <a:bodyPr/>
        <a:lstStyle/>
        <a:p>
          <a:r>
            <a:rPr lang="en-US" dirty="0"/>
            <a:t>Patient is checked in by PSR.</a:t>
          </a:r>
        </a:p>
      </dgm:t>
    </dgm:pt>
    <dgm:pt modelId="{CEC28AD9-6F5A-4489-95BD-91681792BF1A}" type="parTrans" cxnId="{C8E53A6E-730C-4DCF-BBC5-79BAB332BB6C}">
      <dgm:prSet/>
      <dgm:spPr/>
      <dgm:t>
        <a:bodyPr/>
        <a:lstStyle/>
        <a:p>
          <a:endParaRPr lang="en-US"/>
        </a:p>
      </dgm:t>
    </dgm:pt>
    <dgm:pt modelId="{0F19D885-BFDE-4E12-89B4-DB324082C9B5}" type="sibTrans" cxnId="{C8E53A6E-730C-4DCF-BBC5-79BAB332BB6C}">
      <dgm:prSet/>
      <dgm:spPr/>
      <dgm:t>
        <a:bodyPr/>
        <a:lstStyle/>
        <a:p>
          <a:endParaRPr lang="en-US"/>
        </a:p>
      </dgm:t>
    </dgm:pt>
    <dgm:pt modelId="{1F523BC7-E807-42AE-96F9-3FEEC3DB2DF2}">
      <dgm:prSet/>
      <dgm:spPr/>
      <dgm:t>
        <a:bodyPr/>
        <a:lstStyle/>
        <a:p>
          <a:r>
            <a:rPr lang="en-US"/>
            <a:t>Patient is worked up by the MA.</a:t>
          </a:r>
        </a:p>
      </dgm:t>
    </dgm:pt>
    <dgm:pt modelId="{681ACAAA-33A6-4D1C-9D17-6D1D27997B64}" type="parTrans" cxnId="{EDBEFEC8-A028-4617-9EA4-F3314CCF2736}">
      <dgm:prSet/>
      <dgm:spPr/>
      <dgm:t>
        <a:bodyPr/>
        <a:lstStyle/>
        <a:p>
          <a:endParaRPr lang="en-US"/>
        </a:p>
      </dgm:t>
    </dgm:pt>
    <dgm:pt modelId="{52F5CD25-28E1-4475-93CC-2982CC9FD722}" type="sibTrans" cxnId="{EDBEFEC8-A028-4617-9EA4-F3314CCF2736}">
      <dgm:prSet/>
      <dgm:spPr/>
      <dgm:t>
        <a:bodyPr/>
        <a:lstStyle/>
        <a:p>
          <a:endParaRPr lang="en-US"/>
        </a:p>
      </dgm:t>
    </dgm:pt>
    <dgm:pt modelId="{B4890981-BE10-45D8-AE72-EBADBD35E629}">
      <dgm:prSet/>
      <dgm:spPr/>
      <dgm:t>
        <a:bodyPr/>
        <a:lstStyle/>
        <a:p>
          <a:r>
            <a:rPr lang="en-US"/>
            <a:t>Patient is seen by the MCM. </a:t>
          </a:r>
        </a:p>
      </dgm:t>
    </dgm:pt>
    <dgm:pt modelId="{CD69C557-AE8F-4DC0-A93C-3CB3ED2F974C}" type="parTrans" cxnId="{EA1C09AF-34A3-44B3-A7B7-DC9E9274DA81}">
      <dgm:prSet/>
      <dgm:spPr/>
      <dgm:t>
        <a:bodyPr/>
        <a:lstStyle/>
        <a:p>
          <a:endParaRPr lang="en-US"/>
        </a:p>
      </dgm:t>
    </dgm:pt>
    <dgm:pt modelId="{A37C8D98-37F2-454D-8ADE-6F176E60BDEA}" type="sibTrans" cxnId="{EA1C09AF-34A3-44B3-A7B7-DC9E9274DA81}">
      <dgm:prSet/>
      <dgm:spPr/>
      <dgm:t>
        <a:bodyPr/>
        <a:lstStyle/>
        <a:p>
          <a:endParaRPr lang="en-US"/>
        </a:p>
      </dgm:t>
    </dgm:pt>
    <dgm:pt modelId="{69D6EF7C-B391-4F65-A264-CEA179BD4B16}">
      <dgm:prSet/>
      <dgm:spPr/>
      <dgm:t>
        <a:bodyPr/>
        <a:lstStyle/>
        <a:p>
          <a:r>
            <a:rPr lang="en-US"/>
            <a:t>Frailty/functional screening done by Ryan White RN.</a:t>
          </a:r>
        </a:p>
      </dgm:t>
    </dgm:pt>
    <dgm:pt modelId="{874BF33E-43AE-4654-8975-641A73E9D1E1}" type="parTrans" cxnId="{DD780B89-44F5-486C-9BDA-3258330FCB2A}">
      <dgm:prSet/>
      <dgm:spPr/>
      <dgm:t>
        <a:bodyPr/>
        <a:lstStyle/>
        <a:p>
          <a:endParaRPr lang="en-US"/>
        </a:p>
      </dgm:t>
    </dgm:pt>
    <dgm:pt modelId="{06297828-4C6C-4C8F-B140-33F44DA080D9}" type="sibTrans" cxnId="{DD780B89-44F5-486C-9BDA-3258330FCB2A}">
      <dgm:prSet/>
      <dgm:spPr/>
      <dgm:t>
        <a:bodyPr/>
        <a:lstStyle/>
        <a:p>
          <a:endParaRPr lang="en-US"/>
        </a:p>
      </dgm:t>
    </dgm:pt>
    <dgm:pt modelId="{A41255FA-86CE-4955-8D51-C0D28FA9502F}">
      <dgm:prSet/>
      <dgm:spPr/>
      <dgm:t>
        <a:bodyPr/>
        <a:lstStyle/>
        <a:p>
          <a:r>
            <a:rPr lang="en-US"/>
            <a:t>Patient is evaluated by the physician.</a:t>
          </a:r>
        </a:p>
      </dgm:t>
    </dgm:pt>
    <dgm:pt modelId="{97FEE3E9-FC66-4FD2-89D1-6B39075D8AF0}" type="parTrans" cxnId="{DC851F3F-1F86-4AAC-A361-4C50E6DB229D}">
      <dgm:prSet/>
      <dgm:spPr/>
      <dgm:t>
        <a:bodyPr/>
        <a:lstStyle/>
        <a:p>
          <a:endParaRPr lang="en-US"/>
        </a:p>
      </dgm:t>
    </dgm:pt>
    <dgm:pt modelId="{853D7716-BF9A-4549-B29E-CD37B10B5D37}" type="sibTrans" cxnId="{DC851F3F-1F86-4AAC-A361-4C50E6DB229D}">
      <dgm:prSet/>
      <dgm:spPr/>
      <dgm:t>
        <a:bodyPr/>
        <a:lstStyle/>
        <a:p>
          <a:endParaRPr lang="en-US"/>
        </a:p>
      </dgm:t>
    </dgm:pt>
    <dgm:pt modelId="{858EC3B2-995F-416C-88A4-F3EEF4FCC238}">
      <dgm:prSet/>
      <dgm:spPr/>
      <dgm:t>
        <a:bodyPr/>
        <a:lstStyle/>
        <a:p>
          <a:r>
            <a:rPr lang="en-US"/>
            <a:t>Necessary referrals are made.</a:t>
          </a:r>
        </a:p>
      </dgm:t>
    </dgm:pt>
    <dgm:pt modelId="{4E6D6DDD-93E9-44A3-B4D2-C4D3B657127D}" type="parTrans" cxnId="{7792F92E-20E9-48D5-AA32-0607227D3A10}">
      <dgm:prSet/>
      <dgm:spPr/>
      <dgm:t>
        <a:bodyPr/>
        <a:lstStyle/>
        <a:p>
          <a:endParaRPr lang="en-US"/>
        </a:p>
      </dgm:t>
    </dgm:pt>
    <dgm:pt modelId="{0E06E9E3-DC69-495C-B679-7DC6E55E299D}" type="sibTrans" cxnId="{7792F92E-20E9-48D5-AA32-0607227D3A10}">
      <dgm:prSet/>
      <dgm:spPr/>
      <dgm:t>
        <a:bodyPr/>
        <a:lstStyle/>
        <a:p>
          <a:endParaRPr lang="en-US"/>
        </a:p>
      </dgm:t>
    </dgm:pt>
    <dgm:pt modelId="{9CFBB233-1EA5-4695-869E-E3A93087AC55}" type="pres">
      <dgm:prSet presAssocID="{7CBD405D-D40D-4B37-9A46-668F73212DAA}" presName="diagram" presStyleCnt="0">
        <dgm:presLayoutVars>
          <dgm:dir/>
          <dgm:resizeHandles val="exact"/>
        </dgm:presLayoutVars>
      </dgm:prSet>
      <dgm:spPr/>
    </dgm:pt>
    <dgm:pt modelId="{8456E3A9-7814-48BB-A855-42FDF402E96B}" type="pres">
      <dgm:prSet presAssocID="{2DAD3F6A-D2B4-4E31-81C9-AC3EBAC85EB4}" presName="node" presStyleLbl="node1" presStyleIdx="0" presStyleCnt="6">
        <dgm:presLayoutVars>
          <dgm:bulletEnabled val="1"/>
        </dgm:presLayoutVars>
      </dgm:prSet>
      <dgm:spPr/>
    </dgm:pt>
    <dgm:pt modelId="{13E66A1D-8E41-49BC-B494-05DF32DA26C8}" type="pres">
      <dgm:prSet presAssocID="{0F19D885-BFDE-4E12-89B4-DB324082C9B5}" presName="sibTrans" presStyleCnt="0"/>
      <dgm:spPr/>
    </dgm:pt>
    <dgm:pt modelId="{9461B20F-7A88-4E23-A6C9-A5884EAD9D75}" type="pres">
      <dgm:prSet presAssocID="{1F523BC7-E807-42AE-96F9-3FEEC3DB2DF2}" presName="node" presStyleLbl="node1" presStyleIdx="1" presStyleCnt="6">
        <dgm:presLayoutVars>
          <dgm:bulletEnabled val="1"/>
        </dgm:presLayoutVars>
      </dgm:prSet>
      <dgm:spPr/>
    </dgm:pt>
    <dgm:pt modelId="{4412C03B-C264-432C-A7FD-F4F4CE2253B7}" type="pres">
      <dgm:prSet presAssocID="{52F5CD25-28E1-4475-93CC-2982CC9FD722}" presName="sibTrans" presStyleCnt="0"/>
      <dgm:spPr/>
    </dgm:pt>
    <dgm:pt modelId="{2030359F-AC1A-4EEF-8089-439700985EEE}" type="pres">
      <dgm:prSet presAssocID="{B4890981-BE10-45D8-AE72-EBADBD35E629}" presName="node" presStyleLbl="node1" presStyleIdx="2" presStyleCnt="6">
        <dgm:presLayoutVars>
          <dgm:bulletEnabled val="1"/>
        </dgm:presLayoutVars>
      </dgm:prSet>
      <dgm:spPr/>
    </dgm:pt>
    <dgm:pt modelId="{A58A5B77-11A7-4038-909D-9451043CEC9B}" type="pres">
      <dgm:prSet presAssocID="{A37C8D98-37F2-454D-8ADE-6F176E60BDEA}" presName="sibTrans" presStyleCnt="0"/>
      <dgm:spPr/>
    </dgm:pt>
    <dgm:pt modelId="{362F80A6-A9AD-402C-B957-ED9DD23790A0}" type="pres">
      <dgm:prSet presAssocID="{69D6EF7C-B391-4F65-A264-CEA179BD4B16}" presName="node" presStyleLbl="node1" presStyleIdx="3" presStyleCnt="6">
        <dgm:presLayoutVars>
          <dgm:bulletEnabled val="1"/>
        </dgm:presLayoutVars>
      </dgm:prSet>
      <dgm:spPr/>
    </dgm:pt>
    <dgm:pt modelId="{1A806EC0-ED64-44CD-B493-83D36D166055}" type="pres">
      <dgm:prSet presAssocID="{06297828-4C6C-4C8F-B140-33F44DA080D9}" presName="sibTrans" presStyleCnt="0"/>
      <dgm:spPr/>
    </dgm:pt>
    <dgm:pt modelId="{8CE5D0FA-8955-4090-9D8B-56604B679345}" type="pres">
      <dgm:prSet presAssocID="{A41255FA-86CE-4955-8D51-C0D28FA9502F}" presName="node" presStyleLbl="node1" presStyleIdx="4" presStyleCnt="6">
        <dgm:presLayoutVars>
          <dgm:bulletEnabled val="1"/>
        </dgm:presLayoutVars>
      </dgm:prSet>
      <dgm:spPr/>
    </dgm:pt>
    <dgm:pt modelId="{82951BA4-7295-42C4-A211-5208DDFBC882}" type="pres">
      <dgm:prSet presAssocID="{853D7716-BF9A-4549-B29E-CD37B10B5D37}" presName="sibTrans" presStyleCnt="0"/>
      <dgm:spPr/>
    </dgm:pt>
    <dgm:pt modelId="{49F2C3A4-41A2-4D4B-9F02-BE801AC0EF62}" type="pres">
      <dgm:prSet presAssocID="{858EC3B2-995F-416C-88A4-F3EEF4FCC238}" presName="node" presStyleLbl="node1" presStyleIdx="5" presStyleCnt="6">
        <dgm:presLayoutVars>
          <dgm:bulletEnabled val="1"/>
        </dgm:presLayoutVars>
      </dgm:prSet>
      <dgm:spPr/>
    </dgm:pt>
  </dgm:ptLst>
  <dgm:cxnLst>
    <dgm:cxn modelId="{0C6BF10C-C832-45AB-99B8-3820ED8BF4D1}" type="presOf" srcId="{B4890981-BE10-45D8-AE72-EBADBD35E629}" destId="{2030359F-AC1A-4EEF-8089-439700985EEE}" srcOrd="0" destOrd="0" presId="urn:microsoft.com/office/officeart/2005/8/layout/default"/>
    <dgm:cxn modelId="{DC5F7717-8840-405A-8820-3FA19374F81B}" type="presOf" srcId="{7CBD405D-D40D-4B37-9A46-668F73212DAA}" destId="{9CFBB233-1EA5-4695-869E-E3A93087AC55}" srcOrd="0" destOrd="0" presId="urn:microsoft.com/office/officeart/2005/8/layout/default"/>
    <dgm:cxn modelId="{7792F92E-20E9-48D5-AA32-0607227D3A10}" srcId="{7CBD405D-D40D-4B37-9A46-668F73212DAA}" destId="{858EC3B2-995F-416C-88A4-F3EEF4FCC238}" srcOrd="5" destOrd="0" parTransId="{4E6D6DDD-93E9-44A3-B4D2-C4D3B657127D}" sibTransId="{0E06E9E3-DC69-495C-B679-7DC6E55E299D}"/>
    <dgm:cxn modelId="{92930D32-D05A-4C01-B0A0-53E259508B75}" type="presOf" srcId="{69D6EF7C-B391-4F65-A264-CEA179BD4B16}" destId="{362F80A6-A9AD-402C-B957-ED9DD23790A0}" srcOrd="0" destOrd="0" presId="urn:microsoft.com/office/officeart/2005/8/layout/default"/>
    <dgm:cxn modelId="{FC879F3E-B092-44D9-A705-C5D948E30E2B}" type="presOf" srcId="{858EC3B2-995F-416C-88A4-F3EEF4FCC238}" destId="{49F2C3A4-41A2-4D4B-9F02-BE801AC0EF62}" srcOrd="0" destOrd="0" presId="urn:microsoft.com/office/officeart/2005/8/layout/default"/>
    <dgm:cxn modelId="{DC851F3F-1F86-4AAC-A361-4C50E6DB229D}" srcId="{7CBD405D-D40D-4B37-9A46-668F73212DAA}" destId="{A41255FA-86CE-4955-8D51-C0D28FA9502F}" srcOrd="4" destOrd="0" parTransId="{97FEE3E9-FC66-4FD2-89D1-6B39075D8AF0}" sibTransId="{853D7716-BF9A-4549-B29E-CD37B10B5D37}"/>
    <dgm:cxn modelId="{C8E53A6E-730C-4DCF-BBC5-79BAB332BB6C}" srcId="{7CBD405D-D40D-4B37-9A46-668F73212DAA}" destId="{2DAD3F6A-D2B4-4E31-81C9-AC3EBAC85EB4}" srcOrd="0" destOrd="0" parTransId="{CEC28AD9-6F5A-4489-95BD-91681792BF1A}" sibTransId="{0F19D885-BFDE-4E12-89B4-DB324082C9B5}"/>
    <dgm:cxn modelId="{7C4EBC4E-FED3-43EC-BE2B-4E4E90E98C50}" type="presOf" srcId="{1F523BC7-E807-42AE-96F9-3FEEC3DB2DF2}" destId="{9461B20F-7A88-4E23-A6C9-A5884EAD9D75}" srcOrd="0" destOrd="0" presId="urn:microsoft.com/office/officeart/2005/8/layout/default"/>
    <dgm:cxn modelId="{4F3FD751-4C45-4BD1-9D67-A1C2D87AB5A4}" type="presOf" srcId="{2DAD3F6A-D2B4-4E31-81C9-AC3EBAC85EB4}" destId="{8456E3A9-7814-48BB-A855-42FDF402E96B}" srcOrd="0" destOrd="0" presId="urn:microsoft.com/office/officeart/2005/8/layout/default"/>
    <dgm:cxn modelId="{DD780B89-44F5-486C-9BDA-3258330FCB2A}" srcId="{7CBD405D-D40D-4B37-9A46-668F73212DAA}" destId="{69D6EF7C-B391-4F65-A264-CEA179BD4B16}" srcOrd="3" destOrd="0" parTransId="{874BF33E-43AE-4654-8975-641A73E9D1E1}" sibTransId="{06297828-4C6C-4C8F-B140-33F44DA080D9}"/>
    <dgm:cxn modelId="{EA1C09AF-34A3-44B3-A7B7-DC9E9274DA81}" srcId="{7CBD405D-D40D-4B37-9A46-668F73212DAA}" destId="{B4890981-BE10-45D8-AE72-EBADBD35E629}" srcOrd="2" destOrd="0" parTransId="{CD69C557-AE8F-4DC0-A93C-3CB3ED2F974C}" sibTransId="{A37C8D98-37F2-454D-8ADE-6F176E60BDEA}"/>
    <dgm:cxn modelId="{EDBEFEC8-A028-4617-9EA4-F3314CCF2736}" srcId="{7CBD405D-D40D-4B37-9A46-668F73212DAA}" destId="{1F523BC7-E807-42AE-96F9-3FEEC3DB2DF2}" srcOrd="1" destOrd="0" parTransId="{681ACAAA-33A6-4D1C-9D17-6D1D27997B64}" sibTransId="{52F5CD25-28E1-4475-93CC-2982CC9FD722}"/>
    <dgm:cxn modelId="{273986E7-BFA4-4B3D-A4BD-C5B9974BABD2}" type="presOf" srcId="{A41255FA-86CE-4955-8D51-C0D28FA9502F}" destId="{8CE5D0FA-8955-4090-9D8B-56604B679345}" srcOrd="0" destOrd="0" presId="urn:microsoft.com/office/officeart/2005/8/layout/default"/>
    <dgm:cxn modelId="{2D245DFA-BD72-4080-9F19-51083D2632CF}" type="presParOf" srcId="{9CFBB233-1EA5-4695-869E-E3A93087AC55}" destId="{8456E3A9-7814-48BB-A855-42FDF402E96B}" srcOrd="0" destOrd="0" presId="urn:microsoft.com/office/officeart/2005/8/layout/default"/>
    <dgm:cxn modelId="{82B852AF-DBD4-4D16-8E8C-F72BCDCF982D}" type="presParOf" srcId="{9CFBB233-1EA5-4695-869E-E3A93087AC55}" destId="{13E66A1D-8E41-49BC-B494-05DF32DA26C8}" srcOrd="1" destOrd="0" presId="urn:microsoft.com/office/officeart/2005/8/layout/default"/>
    <dgm:cxn modelId="{5713579F-E67A-4995-A54A-183E4B520439}" type="presParOf" srcId="{9CFBB233-1EA5-4695-869E-E3A93087AC55}" destId="{9461B20F-7A88-4E23-A6C9-A5884EAD9D75}" srcOrd="2" destOrd="0" presId="urn:microsoft.com/office/officeart/2005/8/layout/default"/>
    <dgm:cxn modelId="{E60E90C0-2C4D-4DA7-BBA9-D5A7E476269E}" type="presParOf" srcId="{9CFBB233-1EA5-4695-869E-E3A93087AC55}" destId="{4412C03B-C264-432C-A7FD-F4F4CE2253B7}" srcOrd="3" destOrd="0" presId="urn:microsoft.com/office/officeart/2005/8/layout/default"/>
    <dgm:cxn modelId="{9A76003B-0FE4-4458-A2A7-AD10E0A433E7}" type="presParOf" srcId="{9CFBB233-1EA5-4695-869E-E3A93087AC55}" destId="{2030359F-AC1A-4EEF-8089-439700985EEE}" srcOrd="4" destOrd="0" presId="urn:microsoft.com/office/officeart/2005/8/layout/default"/>
    <dgm:cxn modelId="{EA7A3C7C-C0B9-49D2-BD09-9C3A26F014C9}" type="presParOf" srcId="{9CFBB233-1EA5-4695-869E-E3A93087AC55}" destId="{A58A5B77-11A7-4038-909D-9451043CEC9B}" srcOrd="5" destOrd="0" presId="urn:microsoft.com/office/officeart/2005/8/layout/default"/>
    <dgm:cxn modelId="{2B10E363-B616-48C1-8404-17F226DB6FDA}" type="presParOf" srcId="{9CFBB233-1EA5-4695-869E-E3A93087AC55}" destId="{362F80A6-A9AD-402C-B957-ED9DD23790A0}" srcOrd="6" destOrd="0" presId="urn:microsoft.com/office/officeart/2005/8/layout/default"/>
    <dgm:cxn modelId="{44B30B3B-180A-48AD-8CF3-0A2DD315B0A9}" type="presParOf" srcId="{9CFBB233-1EA5-4695-869E-E3A93087AC55}" destId="{1A806EC0-ED64-44CD-B493-83D36D166055}" srcOrd="7" destOrd="0" presId="urn:microsoft.com/office/officeart/2005/8/layout/default"/>
    <dgm:cxn modelId="{FE7FA322-050A-4565-BE98-E6EDA0BAD646}" type="presParOf" srcId="{9CFBB233-1EA5-4695-869E-E3A93087AC55}" destId="{8CE5D0FA-8955-4090-9D8B-56604B679345}" srcOrd="8" destOrd="0" presId="urn:microsoft.com/office/officeart/2005/8/layout/default"/>
    <dgm:cxn modelId="{9944DC4D-A843-436B-8BDF-70DB87C571E3}" type="presParOf" srcId="{9CFBB233-1EA5-4695-869E-E3A93087AC55}" destId="{82951BA4-7295-42C4-A211-5208DDFBC882}" srcOrd="9" destOrd="0" presId="urn:microsoft.com/office/officeart/2005/8/layout/default"/>
    <dgm:cxn modelId="{580DE5CC-EEE1-49E7-A71F-9DD34ACEA55B}" type="presParOf" srcId="{9CFBB233-1EA5-4695-869E-E3A93087AC55}" destId="{49F2C3A4-41A2-4D4B-9F02-BE801AC0EF6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C52879-0ADC-40F0-A7E9-68144B13D7F4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B13656-8427-4634-91E0-24E4A9DB2AAE}">
      <dgm:prSet custT="1"/>
      <dgm:spPr/>
      <dgm:t>
        <a:bodyPr/>
        <a:lstStyle/>
        <a:p>
          <a:r>
            <a:rPr lang="en-US" sz="2400" b="1" dirty="0"/>
            <a:t>FRAIL Scale </a:t>
          </a:r>
        </a:p>
      </dgm:t>
    </dgm:pt>
    <dgm:pt modelId="{BE97FCF8-34F6-4130-9E69-FCA87D46632A}" type="parTrans" cxnId="{BBC940E0-B1B3-44E0-A952-1E7B7314023C}">
      <dgm:prSet/>
      <dgm:spPr/>
      <dgm:t>
        <a:bodyPr/>
        <a:lstStyle/>
        <a:p>
          <a:endParaRPr lang="en-US"/>
        </a:p>
      </dgm:t>
    </dgm:pt>
    <dgm:pt modelId="{24B5356C-CDD5-44B5-875E-99FB204C5CB2}" type="sibTrans" cxnId="{BBC940E0-B1B3-44E0-A952-1E7B7314023C}">
      <dgm:prSet/>
      <dgm:spPr/>
      <dgm:t>
        <a:bodyPr/>
        <a:lstStyle/>
        <a:p>
          <a:endParaRPr lang="en-US"/>
        </a:p>
      </dgm:t>
    </dgm:pt>
    <dgm:pt modelId="{655DC25A-D9E9-4BE0-9A22-FECECF9C6355}">
      <dgm:prSet custT="1"/>
      <dgm:spPr/>
      <dgm:t>
        <a:bodyPr/>
        <a:lstStyle/>
        <a:p>
          <a:r>
            <a:rPr lang="en-US" sz="2400" b="1" dirty="0"/>
            <a:t>Timed Up and Go Test (TUG)</a:t>
          </a:r>
        </a:p>
      </dgm:t>
    </dgm:pt>
    <dgm:pt modelId="{E5A3F640-DE63-414D-824B-BB5EEE261B5B}" type="parTrans" cxnId="{1FD7AAAF-2323-4D00-BCB8-02373CFE0486}">
      <dgm:prSet/>
      <dgm:spPr/>
      <dgm:t>
        <a:bodyPr/>
        <a:lstStyle/>
        <a:p>
          <a:endParaRPr lang="en-US"/>
        </a:p>
      </dgm:t>
    </dgm:pt>
    <dgm:pt modelId="{77BAA85E-648C-4A77-B44A-13D68E6ED081}" type="sibTrans" cxnId="{1FD7AAAF-2323-4D00-BCB8-02373CFE0486}">
      <dgm:prSet/>
      <dgm:spPr/>
      <dgm:t>
        <a:bodyPr/>
        <a:lstStyle/>
        <a:p>
          <a:endParaRPr lang="en-US"/>
        </a:p>
      </dgm:t>
    </dgm:pt>
    <dgm:pt modelId="{5F6E3427-EA06-4331-8679-E41B15A8348D}">
      <dgm:prSet custT="1"/>
      <dgm:spPr/>
      <dgm:t>
        <a:bodyPr/>
        <a:lstStyle/>
        <a:p>
          <a:r>
            <a:rPr lang="en-US" sz="2400" b="1" dirty="0"/>
            <a:t>STEADI Fall Risk</a:t>
          </a:r>
        </a:p>
      </dgm:t>
    </dgm:pt>
    <dgm:pt modelId="{C0C786F3-317F-4FE6-9DCC-DBE06EA01228}" type="parTrans" cxnId="{814323DE-1080-4BF4-9BE1-5D40407CA8A9}">
      <dgm:prSet/>
      <dgm:spPr/>
      <dgm:t>
        <a:bodyPr/>
        <a:lstStyle/>
        <a:p>
          <a:endParaRPr lang="en-US"/>
        </a:p>
      </dgm:t>
    </dgm:pt>
    <dgm:pt modelId="{7035289E-69BB-489F-85D0-02EAEDF6E9BC}" type="sibTrans" cxnId="{814323DE-1080-4BF4-9BE1-5D40407CA8A9}">
      <dgm:prSet/>
      <dgm:spPr/>
      <dgm:t>
        <a:bodyPr/>
        <a:lstStyle/>
        <a:p>
          <a:endParaRPr lang="en-US"/>
        </a:p>
      </dgm:t>
    </dgm:pt>
    <dgm:pt modelId="{146A66DE-F217-4213-A889-0B1709BEB181}">
      <dgm:prSet custT="1"/>
      <dgm:spPr/>
      <dgm:t>
        <a:bodyPr/>
        <a:lstStyle/>
        <a:p>
          <a:r>
            <a:rPr lang="en-US" sz="2400" b="1" dirty="0"/>
            <a:t>Mini Mental State Exam (MMSE)</a:t>
          </a:r>
        </a:p>
      </dgm:t>
    </dgm:pt>
    <dgm:pt modelId="{F238EF5A-B2BC-4706-95E7-1A5500DB9A9A}" type="parTrans" cxnId="{EBF7AD7D-F32C-4F8B-BBF1-A20021F03ECB}">
      <dgm:prSet/>
      <dgm:spPr/>
      <dgm:t>
        <a:bodyPr/>
        <a:lstStyle/>
        <a:p>
          <a:endParaRPr lang="en-US"/>
        </a:p>
      </dgm:t>
    </dgm:pt>
    <dgm:pt modelId="{65BB9CFE-7878-44C2-BBF9-CCEC2684C547}" type="sibTrans" cxnId="{EBF7AD7D-F32C-4F8B-BBF1-A20021F03ECB}">
      <dgm:prSet/>
      <dgm:spPr/>
      <dgm:t>
        <a:bodyPr/>
        <a:lstStyle/>
        <a:p>
          <a:endParaRPr lang="en-US"/>
        </a:p>
      </dgm:t>
    </dgm:pt>
    <dgm:pt modelId="{A760FE00-51A0-40F6-85A8-34F4A2B233F7}">
      <dgm:prSet custT="1"/>
      <dgm:spPr/>
      <dgm:t>
        <a:bodyPr/>
        <a:lstStyle/>
        <a:p>
          <a:r>
            <a:rPr lang="en-US" sz="2400" b="1" dirty="0"/>
            <a:t>Patient Health Questionnaire (PHQ) 2/9</a:t>
          </a:r>
        </a:p>
      </dgm:t>
    </dgm:pt>
    <dgm:pt modelId="{824EEA8A-62E5-48DF-AD92-7644C80E0E12}" type="parTrans" cxnId="{EC81B1A8-BAE6-4692-BEFE-3CCC00D1FFA8}">
      <dgm:prSet/>
      <dgm:spPr/>
      <dgm:t>
        <a:bodyPr/>
        <a:lstStyle/>
        <a:p>
          <a:endParaRPr lang="en-US"/>
        </a:p>
      </dgm:t>
    </dgm:pt>
    <dgm:pt modelId="{742F0441-F5EB-4962-943A-2B959DA0070C}" type="sibTrans" cxnId="{EC81B1A8-BAE6-4692-BEFE-3CCC00D1FFA8}">
      <dgm:prSet/>
      <dgm:spPr/>
      <dgm:t>
        <a:bodyPr/>
        <a:lstStyle/>
        <a:p>
          <a:endParaRPr lang="en-US"/>
        </a:p>
      </dgm:t>
    </dgm:pt>
    <dgm:pt modelId="{FF3EDEFA-857F-4499-B2AC-9AD23D17FAFD}" type="pres">
      <dgm:prSet presAssocID="{8AC52879-0ADC-40F0-A7E9-68144B13D7F4}" presName="linear" presStyleCnt="0">
        <dgm:presLayoutVars>
          <dgm:dir/>
          <dgm:animLvl val="lvl"/>
          <dgm:resizeHandles val="exact"/>
        </dgm:presLayoutVars>
      </dgm:prSet>
      <dgm:spPr/>
    </dgm:pt>
    <dgm:pt modelId="{11F9C11B-9894-4A38-AF42-6051A05D2135}" type="pres">
      <dgm:prSet presAssocID="{86B13656-8427-4634-91E0-24E4A9DB2AAE}" presName="parentLin" presStyleCnt="0"/>
      <dgm:spPr/>
    </dgm:pt>
    <dgm:pt modelId="{CAD763D8-A8FA-49D3-84E5-41BAA309EB4C}" type="pres">
      <dgm:prSet presAssocID="{86B13656-8427-4634-91E0-24E4A9DB2AAE}" presName="parentLeftMargin" presStyleLbl="node1" presStyleIdx="0" presStyleCnt="5"/>
      <dgm:spPr/>
    </dgm:pt>
    <dgm:pt modelId="{41414CD6-A472-47E0-8F35-806316C02184}" type="pres">
      <dgm:prSet presAssocID="{86B13656-8427-4634-91E0-24E4A9DB2AAE}" presName="parentText" presStyleLbl="node1" presStyleIdx="0" presStyleCnt="5" custScaleX="98560" custScaleY="105143">
        <dgm:presLayoutVars>
          <dgm:chMax val="0"/>
          <dgm:bulletEnabled val="1"/>
        </dgm:presLayoutVars>
      </dgm:prSet>
      <dgm:spPr/>
    </dgm:pt>
    <dgm:pt modelId="{595BFA41-85A8-400E-A504-BE5CC2F075B4}" type="pres">
      <dgm:prSet presAssocID="{86B13656-8427-4634-91E0-24E4A9DB2AAE}" presName="negativeSpace" presStyleCnt="0"/>
      <dgm:spPr/>
    </dgm:pt>
    <dgm:pt modelId="{8F451FD1-E303-4D00-A2B6-BDD716EEEF1A}" type="pres">
      <dgm:prSet presAssocID="{86B13656-8427-4634-91E0-24E4A9DB2AAE}" presName="childText" presStyleLbl="conFgAcc1" presStyleIdx="0" presStyleCnt="5">
        <dgm:presLayoutVars>
          <dgm:bulletEnabled val="1"/>
        </dgm:presLayoutVars>
      </dgm:prSet>
      <dgm:spPr/>
    </dgm:pt>
    <dgm:pt modelId="{4D953679-5A83-4D98-B75B-10D6F76058AD}" type="pres">
      <dgm:prSet presAssocID="{24B5356C-CDD5-44B5-875E-99FB204C5CB2}" presName="spaceBetweenRectangles" presStyleCnt="0"/>
      <dgm:spPr/>
    </dgm:pt>
    <dgm:pt modelId="{F92C3894-5E46-416B-938A-BBEC2CC0ED83}" type="pres">
      <dgm:prSet presAssocID="{655DC25A-D9E9-4BE0-9A22-FECECF9C6355}" presName="parentLin" presStyleCnt="0"/>
      <dgm:spPr/>
    </dgm:pt>
    <dgm:pt modelId="{4BDD6144-6EEE-4C2E-B353-58C10521BA50}" type="pres">
      <dgm:prSet presAssocID="{655DC25A-D9E9-4BE0-9A22-FECECF9C6355}" presName="parentLeftMargin" presStyleLbl="node1" presStyleIdx="0" presStyleCnt="5"/>
      <dgm:spPr/>
    </dgm:pt>
    <dgm:pt modelId="{9DE9D0B6-10E0-4459-80BB-335E85129623}" type="pres">
      <dgm:prSet presAssocID="{655DC25A-D9E9-4BE0-9A22-FECECF9C635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219AAD3-A7AD-4155-81E2-5907FD46E8B8}" type="pres">
      <dgm:prSet presAssocID="{655DC25A-D9E9-4BE0-9A22-FECECF9C6355}" presName="negativeSpace" presStyleCnt="0"/>
      <dgm:spPr/>
    </dgm:pt>
    <dgm:pt modelId="{9F230D30-798B-47EE-9D2B-4B32613FE204}" type="pres">
      <dgm:prSet presAssocID="{655DC25A-D9E9-4BE0-9A22-FECECF9C6355}" presName="childText" presStyleLbl="conFgAcc1" presStyleIdx="1" presStyleCnt="5">
        <dgm:presLayoutVars>
          <dgm:bulletEnabled val="1"/>
        </dgm:presLayoutVars>
      </dgm:prSet>
      <dgm:spPr/>
    </dgm:pt>
    <dgm:pt modelId="{6D561834-19F7-4B3E-8D43-13EC7CF8A38C}" type="pres">
      <dgm:prSet presAssocID="{77BAA85E-648C-4A77-B44A-13D68E6ED081}" presName="spaceBetweenRectangles" presStyleCnt="0"/>
      <dgm:spPr/>
    </dgm:pt>
    <dgm:pt modelId="{321BB48A-DDAB-467A-979A-9124E1D84381}" type="pres">
      <dgm:prSet presAssocID="{5F6E3427-EA06-4331-8679-E41B15A8348D}" presName="parentLin" presStyleCnt="0"/>
      <dgm:spPr/>
    </dgm:pt>
    <dgm:pt modelId="{4CEAC322-B271-4164-96EA-DA1D5EE90027}" type="pres">
      <dgm:prSet presAssocID="{5F6E3427-EA06-4331-8679-E41B15A8348D}" presName="parentLeftMargin" presStyleLbl="node1" presStyleIdx="1" presStyleCnt="5"/>
      <dgm:spPr/>
    </dgm:pt>
    <dgm:pt modelId="{2740C9D3-3624-4787-A25F-AFC62E57648B}" type="pres">
      <dgm:prSet presAssocID="{5F6E3427-EA06-4331-8679-E41B15A8348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8EF233C-4BB6-4A35-B35B-02A5100536A5}" type="pres">
      <dgm:prSet presAssocID="{5F6E3427-EA06-4331-8679-E41B15A8348D}" presName="negativeSpace" presStyleCnt="0"/>
      <dgm:spPr/>
    </dgm:pt>
    <dgm:pt modelId="{46374E0D-7EAC-4F74-8943-B011E9E958D2}" type="pres">
      <dgm:prSet presAssocID="{5F6E3427-EA06-4331-8679-E41B15A8348D}" presName="childText" presStyleLbl="conFgAcc1" presStyleIdx="2" presStyleCnt="5">
        <dgm:presLayoutVars>
          <dgm:bulletEnabled val="1"/>
        </dgm:presLayoutVars>
      </dgm:prSet>
      <dgm:spPr/>
    </dgm:pt>
    <dgm:pt modelId="{B0F597F6-836B-4F89-BEF4-34E4C30C5B09}" type="pres">
      <dgm:prSet presAssocID="{7035289E-69BB-489F-85D0-02EAEDF6E9BC}" presName="spaceBetweenRectangles" presStyleCnt="0"/>
      <dgm:spPr/>
    </dgm:pt>
    <dgm:pt modelId="{0A316692-4184-4757-8D2F-CFB47366AA0A}" type="pres">
      <dgm:prSet presAssocID="{146A66DE-F217-4213-A889-0B1709BEB181}" presName="parentLin" presStyleCnt="0"/>
      <dgm:spPr/>
    </dgm:pt>
    <dgm:pt modelId="{C8024EAC-EF94-4840-BD68-3B312181BF40}" type="pres">
      <dgm:prSet presAssocID="{146A66DE-F217-4213-A889-0B1709BEB181}" presName="parentLeftMargin" presStyleLbl="node1" presStyleIdx="2" presStyleCnt="5"/>
      <dgm:spPr/>
    </dgm:pt>
    <dgm:pt modelId="{1ECB15C8-C323-4000-B1F6-C6B0367FE1F2}" type="pres">
      <dgm:prSet presAssocID="{146A66DE-F217-4213-A889-0B1709BEB18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B2BCB66-08A2-4A09-98B8-CC633D58CDA8}" type="pres">
      <dgm:prSet presAssocID="{146A66DE-F217-4213-A889-0B1709BEB181}" presName="negativeSpace" presStyleCnt="0"/>
      <dgm:spPr/>
    </dgm:pt>
    <dgm:pt modelId="{28DD583D-3F29-40E7-ACA0-46ED3D0809D9}" type="pres">
      <dgm:prSet presAssocID="{146A66DE-F217-4213-A889-0B1709BEB181}" presName="childText" presStyleLbl="conFgAcc1" presStyleIdx="3" presStyleCnt="5">
        <dgm:presLayoutVars>
          <dgm:bulletEnabled val="1"/>
        </dgm:presLayoutVars>
      </dgm:prSet>
      <dgm:spPr/>
    </dgm:pt>
    <dgm:pt modelId="{EE67FA7A-63A4-453B-A2C1-35539A5F6708}" type="pres">
      <dgm:prSet presAssocID="{65BB9CFE-7878-44C2-BBF9-CCEC2684C547}" presName="spaceBetweenRectangles" presStyleCnt="0"/>
      <dgm:spPr/>
    </dgm:pt>
    <dgm:pt modelId="{0F356279-D97C-4B4E-9075-5AF0F6C03E22}" type="pres">
      <dgm:prSet presAssocID="{A760FE00-51A0-40F6-85A8-34F4A2B233F7}" presName="parentLin" presStyleCnt="0"/>
      <dgm:spPr/>
    </dgm:pt>
    <dgm:pt modelId="{F73D6D71-40F4-455B-A44C-70DDDBA066A1}" type="pres">
      <dgm:prSet presAssocID="{A760FE00-51A0-40F6-85A8-34F4A2B233F7}" presName="parentLeftMargin" presStyleLbl="node1" presStyleIdx="3" presStyleCnt="5"/>
      <dgm:spPr/>
    </dgm:pt>
    <dgm:pt modelId="{8D052468-A4A9-46A8-B288-289F2F72D29D}" type="pres">
      <dgm:prSet presAssocID="{A760FE00-51A0-40F6-85A8-34F4A2B233F7}" presName="parentText" presStyleLbl="node1" presStyleIdx="4" presStyleCnt="5" custScaleX="101449" custScaleY="117851">
        <dgm:presLayoutVars>
          <dgm:chMax val="0"/>
          <dgm:bulletEnabled val="1"/>
        </dgm:presLayoutVars>
      </dgm:prSet>
      <dgm:spPr/>
    </dgm:pt>
    <dgm:pt modelId="{44F72F48-1FFE-4AC2-8E9F-8D9205418143}" type="pres">
      <dgm:prSet presAssocID="{A760FE00-51A0-40F6-85A8-34F4A2B233F7}" presName="negativeSpace" presStyleCnt="0"/>
      <dgm:spPr/>
    </dgm:pt>
    <dgm:pt modelId="{FB9A3A27-D584-47B0-B201-BC101C5FF17C}" type="pres">
      <dgm:prSet presAssocID="{A760FE00-51A0-40F6-85A8-34F4A2B233F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D71D6A01-4473-4749-AB3B-88B3C48A7D62}" type="presOf" srcId="{5F6E3427-EA06-4331-8679-E41B15A8348D}" destId="{2740C9D3-3624-4787-A25F-AFC62E57648B}" srcOrd="1" destOrd="0" presId="urn:microsoft.com/office/officeart/2005/8/layout/list1"/>
    <dgm:cxn modelId="{47A96107-5071-41D1-B9F7-F48A94659173}" type="presOf" srcId="{A760FE00-51A0-40F6-85A8-34F4A2B233F7}" destId="{F73D6D71-40F4-455B-A44C-70DDDBA066A1}" srcOrd="0" destOrd="0" presId="urn:microsoft.com/office/officeart/2005/8/layout/list1"/>
    <dgm:cxn modelId="{7C5FDB11-5355-4481-A68D-0A6F8534F9B3}" type="presOf" srcId="{5F6E3427-EA06-4331-8679-E41B15A8348D}" destId="{4CEAC322-B271-4164-96EA-DA1D5EE90027}" srcOrd="0" destOrd="0" presId="urn:microsoft.com/office/officeart/2005/8/layout/list1"/>
    <dgm:cxn modelId="{A9185B20-B3E9-480E-B525-B84E2DAAF9C1}" type="presOf" srcId="{86B13656-8427-4634-91E0-24E4A9DB2AAE}" destId="{41414CD6-A472-47E0-8F35-806316C02184}" srcOrd="1" destOrd="0" presId="urn:microsoft.com/office/officeart/2005/8/layout/list1"/>
    <dgm:cxn modelId="{D6035B56-F74D-4655-BE22-C5D3040C31CB}" type="presOf" srcId="{A760FE00-51A0-40F6-85A8-34F4A2B233F7}" destId="{8D052468-A4A9-46A8-B288-289F2F72D29D}" srcOrd="1" destOrd="0" presId="urn:microsoft.com/office/officeart/2005/8/layout/list1"/>
    <dgm:cxn modelId="{EBF7AD7D-F32C-4F8B-BBF1-A20021F03ECB}" srcId="{8AC52879-0ADC-40F0-A7E9-68144B13D7F4}" destId="{146A66DE-F217-4213-A889-0B1709BEB181}" srcOrd="3" destOrd="0" parTransId="{F238EF5A-B2BC-4706-95E7-1A5500DB9A9A}" sibTransId="{65BB9CFE-7878-44C2-BBF9-CCEC2684C547}"/>
    <dgm:cxn modelId="{C1693586-7AF5-44C9-A062-17922920CD96}" type="presOf" srcId="{8AC52879-0ADC-40F0-A7E9-68144B13D7F4}" destId="{FF3EDEFA-857F-4499-B2AC-9AD23D17FAFD}" srcOrd="0" destOrd="0" presId="urn:microsoft.com/office/officeart/2005/8/layout/list1"/>
    <dgm:cxn modelId="{7E2C498E-91B6-4C58-85FC-4FBB256EC013}" type="presOf" srcId="{86B13656-8427-4634-91E0-24E4A9DB2AAE}" destId="{CAD763D8-A8FA-49D3-84E5-41BAA309EB4C}" srcOrd="0" destOrd="0" presId="urn:microsoft.com/office/officeart/2005/8/layout/list1"/>
    <dgm:cxn modelId="{EC81B1A8-BAE6-4692-BEFE-3CCC00D1FFA8}" srcId="{8AC52879-0ADC-40F0-A7E9-68144B13D7F4}" destId="{A760FE00-51A0-40F6-85A8-34F4A2B233F7}" srcOrd="4" destOrd="0" parTransId="{824EEA8A-62E5-48DF-AD92-7644C80E0E12}" sibTransId="{742F0441-F5EB-4962-943A-2B959DA0070C}"/>
    <dgm:cxn modelId="{1FD7AAAF-2323-4D00-BCB8-02373CFE0486}" srcId="{8AC52879-0ADC-40F0-A7E9-68144B13D7F4}" destId="{655DC25A-D9E9-4BE0-9A22-FECECF9C6355}" srcOrd="1" destOrd="0" parTransId="{E5A3F640-DE63-414D-824B-BB5EEE261B5B}" sibTransId="{77BAA85E-648C-4A77-B44A-13D68E6ED081}"/>
    <dgm:cxn modelId="{F1E619BF-5478-4EC2-9BDA-ABB44B80F04A}" type="presOf" srcId="{146A66DE-F217-4213-A889-0B1709BEB181}" destId="{1ECB15C8-C323-4000-B1F6-C6B0367FE1F2}" srcOrd="1" destOrd="0" presId="urn:microsoft.com/office/officeart/2005/8/layout/list1"/>
    <dgm:cxn modelId="{5D6587C5-DFF8-4029-A8BE-90BEE3609B6C}" type="presOf" srcId="{655DC25A-D9E9-4BE0-9A22-FECECF9C6355}" destId="{9DE9D0B6-10E0-4459-80BB-335E85129623}" srcOrd="1" destOrd="0" presId="urn:microsoft.com/office/officeart/2005/8/layout/list1"/>
    <dgm:cxn modelId="{814323DE-1080-4BF4-9BE1-5D40407CA8A9}" srcId="{8AC52879-0ADC-40F0-A7E9-68144B13D7F4}" destId="{5F6E3427-EA06-4331-8679-E41B15A8348D}" srcOrd="2" destOrd="0" parTransId="{C0C786F3-317F-4FE6-9DCC-DBE06EA01228}" sibTransId="{7035289E-69BB-489F-85D0-02EAEDF6E9BC}"/>
    <dgm:cxn modelId="{BBC940E0-B1B3-44E0-A952-1E7B7314023C}" srcId="{8AC52879-0ADC-40F0-A7E9-68144B13D7F4}" destId="{86B13656-8427-4634-91E0-24E4A9DB2AAE}" srcOrd="0" destOrd="0" parTransId="{BE97FCF8-34F6-4130-9E69-FCA87D46632A}" sibTransId="{24B5356C-CDD5-44B5-875E-99FB204C5CB2}"/>
    <dgm:cxn modelId="{D139D7ED-4ED3-4AD9-98C8-6371809ABCBE}" type="presOf" srcId="{146A66DE-F217-4213-A889-0B1709BEB181}" destId="{C8024EAC-EF94-4840-BD68-3B312181BF40}" srcOrd="0" destOrd="0" presId="urn:microsoft.com/office/officeart/2005/8/layout/list1"/>
    <dgm:cxn modelId="{09A06DEE-2FFE-4454-9C5F-9CB3CFEAC07C}" type="presOf" srcId="{655DC25A-D9E9-4BE0-9A22-FECECF9C6355}" destId="{4BDD6144-6EEE-4C2E-B353-58C10521BA50}" srcOrd="0" destOrd="0" presId="urn:microsoft.com/office/officeart/2005/8/layout/list1"/>
    <dgm:cxn modelId="{016333A9-90E3-4445-9236-C8B7A9955277}" type="presParOf" srcId="{FF3EDEFA-857F-4499-B2AC-9AD23D17FAFD}" destId="{11F9C11B-9894-4A38-AF42-6051A05D2135}" srcOrd="0" destOrd="0" presId="urn:microsoft.com/office/officeart/2005/8/layout/list1"/>
    <dgm:cxn modelId="{E351C83F-4AFF-4387-8D8D-AC1017EF732D}" type="presParOf" srcId="{11F9C11B-9894-4A38-AF42-6051A05D2135}" destId="{CAD763D8-A8FA-49D3-84E5-41BAA309EB4C}" srcOrd="0" destOrd="0" presId="urn:microsoft.com/office/officeart/2005/8/layout/list1"/>
    <dgm:cxn modelId="{C848A811-C636-472A-B1AE-AEB7F8AD78B8}" type="presParOf" srcId="{11F9C11B-9894-4A38-AF42-6051A05D2135}" destId="{41414CD6-A472-47E0-8F35-806316C02184}" srcOrd="1" destOrd="0" presId="urn:microsoft.com/office/officeart/2005/8/layout/list1"/>
    <dgm:cxn modelId="{50B8D5BE-235C-46F7-86B0-F8975243E812}" type="presParOf" srcId="{FF3EDEFA-857F-4499-B2AC-9AD23D17FAFD}" destId="{595BFA41-85A8-400E-A504-BE5CC2F075B4}" srcOrd="1" destOrd="0" presId="urn:microsoft.com/office/officeart/2005/8/layout/list1"/>
    <dgm:cxn modelId="{BD36D6E3-C3FD-4AF4-B475-C1533BB8CFA2}" type="presParOf" srcId="{FF3EDEFA-857F-4499-B2AC-9AD23D17FAFD}" destId="{8F451FD1-E303-4D00-A2B6-BDD716EEEF1A}" srcOrd="2" destOrd="0" presId="urn:microsoft.com/office/officeart/2005/8/layout/list1"/>
    <dgm:cxn modelId="{3005ED53-913D-417A-A274-9D8D9C1F197B}" type="presParOf" srcId="{FF3EDEFA-857F-4499-B2AC-9AD23D17FAFD}" destId="{4D953679-5A83-4D98-B75B-10D6F76058AD}" srcOrd="3" destOrd="0" presId="urn:microsoft.com/office/officeart/2005/8/layout/list1"/>
    <dgm:cxn modelId="{4C198C88-442A-473F-A62F-1D4F6687BF15}" type="presParOf" srcId="{FF3EDEFA-857F-4499-B2AC-9AD23D17FAFD}" destId="{F92C3894-5E46-416B-938A-BBEC2CC0ED83}" srcOrd="4" destOrd="0" presId="urn:microsoft.com/office/officeart/2005/8/layout/list1"/>
    <dgm:cxn modelId="{9390C0DF-9A84-4F54-ABA0-22C95DF3C171}" type="presParOf" srcId="{F92C3894-5E46-416B-938A-BBEC2CC0ED83}" destId="{4BDD6144-6EEE-4C2E-B353-58C10521BA50}" srcOrd="0" destOrd="0" presId="urn:microsoft.com/office/officeart/2005/8/layout/list1"/>
    <dgm:cxn modelId="{CE4B0FA7-F0AD-4591-BA54-7835A18A3BA1}" type="presParOf" srcId="{F92C3894-5E46-416B-938A-BBEC2CC0ED83}" destId="{9DE9D0B6-10E0-4459-80BB-335E85129623}" srcOrd="1" destOrd="0" presId="urn:microsoft.com/office/officeart/2005/8/layout/list1"/>
    <dgm:cxn modelId="{406F69CA-1A02-45EE-9002-97587BC75B3A}" type="presParOf" srcId="{FF3EDEFA-857F-4499-B2AC-9AD23D17FAFD}" destId="{0219AAD3-A7AD-4155-81E2-5907FD46E8B8}" srcOrd="5" destOrd="0" presId="urn:microsoft.com/office/officeart/2005/8/layout/list1"/>
    <dgm:cxn modelId="{363FEE37-BE6A-4DD9-BA26-3CF787F2E5AF}" type="presParOf" srcId="{FF3EDEFA-857F-4499-B2AC-9AD23D17FAFD}" destId="{9F230D30-798B-47EE-9D2B-4B32613FE204}" srcOrd="6" destOrd="0" presId="urn:microsoft.com/office/officeart/2005/8/layout/list1"/>
    <dgm:cxn modelId="{55BD58AF-247A-40E2-8902-E2CCDE53FBA8}" type="presParOf" srcId="{FF3EDEFA-857F-4499-B2AC-9AD23D17FAFD}" destId="{6D561834-19F7-4B3E-8D43-13EC7CF8A38C}" srcOrd="7" destOrd="0" presId="urn:microsoft.com/office/officeart/2005/8/layout/list1"/>
    <dgm:cxn modelId="{69F0D8C9-ACC6-46F3-A6C8-591CCED1EE34}" type="presParOf" srcId="{FF3EDEFA-857F-4499-B2AC-9AD23D17FAFD}" destId="{321BB48A-DDAB-467A-979A-9124E1D84381}" srcOrd="8" destOrd="0" presId="urn:microsoft.com/office/officeart/2005/8/layout/list1"/>
    <dgm:cxn modelId="{95237686-A83D-45F1-A178-F59DC3FCF188}" type="presParOf" srcId="{321BB48A-DDAB-467A-979A-9124E1D84381}" destId="{4CEAC322-B271-4164-96EA-DA1D5EE90027}" srcOrd="0" destOrd="0" presId="urn:microsoft.com/office/officeart/2005/8/layout/list1"/>
    <dgm:cxn modelId="{947C8EDB-7035-4F24-82E4-5D25B7EA4799}" type="presParOf" srcId="{321BB48A-DDAB-467A-979A-9124E1D84381}" destId="{2740C9D3-3624-4787-A25F-AFC62E57648B}" srcOrd="1" destOrd="0" presId="urn:microsoft.com/office/officeart/2005/8/layout/list1"/>
    <dgm:cxn modelId="{49F3E2B9-141B-4257-AEC9-E39406D57C16}" type="presParOf" srcId="{FF3EDEFA-857F-4499-B2AC-9AD23D17FAFD}" destId="{38EF233C-4BB6-4A35-B35B-02A5100536A5}" srcOrd="9" destOrd="0" presId="urn:microsoft.com/office/officeart/2005/8/layout/list1"/>
    <dgm:cxn modelId="{CF601E62-27A1-4854-A3AF-15F7B88E69F7}" type="presParOf" srcId="{FF3EDEFA-857F-4499-B2AC-9AD23D17FAFD}" destId="{46374E0D-7EAC-4F74-8943-B011E9E958D2}" srcOrd="10" destOrd="0" presId="urn:microsoft.com/office/officeart/2005/8/layout/list1"/>
    <dgm:cxn modelId="{CC7B7E11-C59C-4F7F-AFC0-8E1AE401578D}" type="presParOf" srcId="{FF3EDEFA-857F-4499-B2AC-9AD23D17FAFD}" destId="{B0F597F6-836B-4F89-BEF4-34E4C30C5B09}" srcOrd="11" destOrd="0" presId="urn:microsoft.com/office/officeart/2005/8/layout/list1"/>
    <dgm:cxn modelId="{650B5507-A2F3-45D5-88A8-B65EA951878F}" type="presParOf" srcId="{FF3EDEFA-857F-4499-B2AC-9AD23D17FAFD}" destId="{0A316692-4184-4757-8D2F-CFB47366AA0A}" srcOrd="12" destOrd="0" presId="urn:microsoft.com/office/officeart/2005/8/layout/list1"/>
    <dgm:cxn modelId="{D88DF00F-6D6B-4A72-A3DF-D0EF96DFDA33}" type="presParOf" srcId="{0A316692-4184-4757-8D2F-CFB47366AA0A}" destId="{C8024EAC-EF94-4840-BD68-3B312181BF40}" srcOrd="0" destOrd="0" presId="urn:microsoft.com/office/officeart/2005/8/layout/list1"/>
    <dgm:cxn modelId="{13124E03-3AFF-4F07-BB0C-E1D5F4D9FB8C}" type="presParOf" srcId="{0A316692-4184-4757-8D2F-CFB47366AA0A}" destId="{1ECB15C8-C323-4000-B1F6-C6B0367FE1F2}" srcOrd="1" destOrd="0" presId="urn:microsoft.com/office/officeart/2005/8/layout/list1"/>
    <dgm:cxn modelId="{D12F294E-D1B6-4EBC-BB22-5FBF7BB584BA}" type="presParOf" srcId="{FF3EDEFA-857F-4499-B2AC-9AD23D17FAFD}" destId="{5B2BCB66-08A2-4A09-98B8-CC633D58CDA8}" srcOrd="13" destOrd="0" presId="urn:microsoft.com/office/officeart/2005/8/layout/list1"/>
    <dgm:cxn modelId="{42B2F00B-222C-4ECA-8A96-0FD125E2FCDE}" type="presParOf" srcId="{FF3EDEFA-857F-4499-B2AC-9AD23D17FAFD}" destId="{28DD583D-3F29-40E7-ACA0-46ED3D0809D9}" srcOrd="14" destOrd="0" presId="urn:microsoft.com/office/officeart/2005/8/layout/list1"/>
    <dgm:cxn modelId="{DC1DF0AA-01C8-4CF8-8748-F06D3F0A04B0}" type="presParOf" srcId="{FF3EDEFA-857F-4499-B2AC-9AD23D17FAFD}" destId="{EE67FA7A-63A4-453B-A2C1-35539A5F6708}" srcOrd="15" destOrd="0" presId="urn:microsoft.com/office/officeart/2005/8/layout/list1"/>
    <dgm:cxn modelId="{34A952BE-573D-4A9E-B012-9C7C2B1927B2}" type="presParOf" srcId="{FF3EDEFA-857F-4499-B2AC-9AD23D17FAFD}" destId="{0F356279-D97C-4B4E-9075-5AF0F6C03E22}" srcOrd="16" destOrd="0" presId="urn:microsoft.com/office/officeart/2005/8/layout/list1"/>
    <dgm:cxn modelId="{1459822D-2FB5-40AC-BFB8-F8D15E3C23FD}" type="presParOf" srcId="{0F356279-D97C-4B4E-9075-5AF0F6C03E22}" destId="{F73D6D71-40F4-455B-A44C-70DDDBA066A1}" srcOrd="0" destOrd="0" presId="urn:microsoft.com/office/officeart/2005/8/layout/list1"/>
    <dgm:cxn modelId="{21AC1406-AB4E-47E3-B5B1-6E9ACEA8C413}" type="presParOf" srcId="{0F356279-D97C-4B4E-9075-5AF0F6C03E22}" destId="{8D052468-A4A9-46A8-B288-289F2F72D29D}" srcOrd="1" destOrd="0" presId="urn:microsoft.com/office/officeart/2005/8/layout/list1"/>
    <dgm:cxn modelId="{2B4D41F7-E95D-4030-9D32-467DF46496A1}" type="presParOf" srcId="{FF3EDEFA-857F-4499-B2AC-9AD23D17FAFD}" destId="{44F72F48-1FFE-4AC2-8E9F-8D9205418143}" srcOrd="17" destOrd="0" presId="urn:microsoft.com/office/officeart/2005/8/layout/list1"/>
    <dgm:cxn modelId="{93F96971-A728-4FA3-8874-42E5BD5545A3}" type="presParOf" srcId="{FF3EDEFA-857F-4499-B2AC-9AD23D17FAFD}" destId="{FB9A3A27-D584-47B0-B201-BC101C5FF17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E7FBF6-9E40-44B8-95EC-0DFF1DCA645D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920E04C-3ADF-4B93-B9AF-3BE003708C86}">
      <dgm:prSet/>
      <dgm:spPr/>
      <dgm:t>
        <a:bodyPr/>
        <a:lstStyle/>
        <a:p>
          <a:r>
            <a:rPr lang="en-US"/>
            <a:t>To assess this, we use the FRAIL scale</a:t>
          </a:r>
        </a:p>
      </dgm:t>
    </dgm:pt>
    <dgm:pt modelId="{98A23774-F942-49A9-931F-55A26BC94961}" type="parTrans" cxnId="{198CC146-E388-4012-85F1-163D46CC69DB}">
      <dgm:prSet/>
      <dgm:spPr/>
      <dgm:t>
        <a:bodyPr/>
        <a:lstStyle/>
        <a:p>
          <a:endParaRPr lang="en-US"/>
        </a:p>
      </dgm:t>
    </dgm:pt>
    <dgm:pt modelId="{DB8E60BF-5308-42B6-B2DE-E12323FC6914}" type="sibTrans" cxnId="{198CC146-E388-4012-85F1-163D46CC69DB}">
      <dgm:prSet/>
      <dgm:spPr/>
      <dgm:t>
        <a:bodyPr/>
        <a:lstStyle/>
        <a:p>
          <a:endParaRPr lang="en-US"/>
        </a:p>
      </dgm:t>
    </dgm:pt>
    <dgm:pt modelId="{6C8E7BF7-E7AC-489C-A53E-A2AF42A621AE}">
      <dgm:prSet/>
      <dgm:spPr/>
      <dgm:t>
        <a:bodyPr/>
        <a:lstStyle/>
        <a:p>
          <a:r>
            <a:rPr lang="en-US" dirty="0"/>
            <a:t>The FRAIL scale has been demonstrated as a tool that can effectively identify frailty</a:t>
          </a:r>
        </a:p>
      </dgm:t>
    </dgm:pt>
    <dgm:pt modelId="{D6490370-D0AA-471D-AC4F-6821740B4FE2}" type="parTrans" cxnId="{BD35E9AC-109A-4C90-87DA-C5E75682E3A6}">
      <dgm:prSet/>
      <dgm:spPr/>
      <dgm:t>
        <a:bodyPr/>
        <a:lstStyle/>
        <a:p>
          <a:endParaRPr lang="en-US"/>
        </a:p>
      </dgm:t>
    </dgm:pt>
    <dgm:pt modelId="{660A0520-5872-4410-A9E4-5781FD5F2512}" type="sibTrans" cxnId="{BD35E9AC-109A-4C90-87DA-C5E75682E3A6}">
      <dgm:prSet/>
      <dgm:spPr/>
      <dgm:t>
        <a:bodyPr/>
        <a:lstStyle/>
        <a:p>
          <a:endParaRPr lang="en-US"/>
        </a:p>
      </dgm:t>
    </dgm:pt>
    <dgm:pt modelId="{194E86CC-71B5-4B34-9964-9DC0BCF23806}">
      <dgm:prSet/>
      <dgm:spPr/>
      <dgm:t>
        <a:bodyPr/>
        <a:lstStyle/>
        <a:p>
          <a:r>
            <a:rPr lang="en-US"/>
            <a:t>Easy to administer in office setting, 5 questions tool</a:t>
          </a:r>
        </a:p>
      </dgm:t>
    </dgm:pt>
    <dgm:pt modelId="{89575BD4-EFF1-4C75-A89F-5D11A3F16D21}" type="parTrans" cxnId="{C1000DB7-0E9F-4C88-AF4F-633079B617E4}">
      <dgm:prSet/>
      <dgm:spPr/>
      <dgm:t>
        <a:bodyPr/>
        <a:lstStyle/>
        <a:p>
          <a:endParaRPr lang="en-US"/>
        </a:p>
      </dgm:t>
    </dgm:pt>
    <dgm:pt modelId="{7E49FFCF-A3E9-442D-BFCA-0E453A0EEF95}" type="sibTrans" cxnId="{C1000DB7-0E9F-4C88-AF4F-633079B617E4}">
      <dgm:prSet/>
      <dgm:spPr/>
      <dgm:t>
        <a:bodyPr/>
        <a:lstStyle/>
        <a:p>
          <a:endParaRPr lang="en-US"/>
        </a:p>
      </dgm:t>
    </dgm:pt>
    <dgm:pt modelId="{8A12A2C6-0AE4-458C-8CEB-E827217E7525}">
      <dgm:prSet/>
      <dgm:spPr/>
      <dgm:t>
        <a:bodyPr/>
        <a:lstStyle/>
        <a:p>
          <a:r>
            <a:rPr lang="en-US"/>
            <a:t>The tests are administered by Nurses while waiting in exam rooms </a:t>
          </a:r>
        </a:p>
      </dgm:t>
    </dgm:pt>
    <dgm:pt modelId="{E12869E1-1099-4C34-A065-AE4CE7236E76}" type="parTrans" cxnId="{F16DD256-3C18-4892-8D83-DF6700F907C9}">
      <dgm:prSet/>
      <dgm:spPr/>
      <dgm:t>
        <a:bodyPr/>
        <a:lstStyle/>
        <a:p>
          <a:endParaRPr lang="en-US"/>
        </a:p>
      </dgm:t>
    </dgm:pt>
    <dgm:pt modelId="{5AD019C0-B8AB-4CF7-AD9F-A73B544613F5}" type="sibTrans" cxnId="{F16DD256-3C18-4892-8D83-DF6700F907C9}">
      <dgm:prSet/>
      <dgm:spPr/>
      <dgm:t>
        <a:bodyPr/>
        <a:lstStyle/>
        <a:p>
          <a:endParaRPr lang="en-US"/>
        </a:p>
      </dgm:t>
    </dgm:pt>
    <dgm:pt modelId="{F9DC9D9A-B2B2-43B3-8E5C-377ED4CF9318}" type="pres">
      <dgm:prSet presAssocID="{18E7FBF6-9E40-44B8-95EC-0DFF1DCA645D}" presName="linear" presStyleCnt="0">
        <dgm:presLayoutVars>
          <dgm:animLvl val="lvl"/>
          <dgm:resizeHandles val="exact"/>
        </dgm:presLayoutVars>
      </dgm:prSet>
      <dgm:spPr/>
    </dgm:pt>
    <dgm:pt modelId="{740511E6-A520-43E2-B6D3-2DDBD2121FB3}" type="pres">
      <dgm:prSet presAssocID="{B920E04C-3ADF-4B93-B9AF-3BE003708C8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73836AB-1890-483C-A1F2-F09DD384F68B}" type="pres">
      <dgm:prSet presAssocID="{DB8E60BF-5308-42B6-B2DE-E12323FC6914}" presName="spacer" presStyleCnt="0"/>
      <dgm:spPr/>
    </dgm:pt>
    <dgm:pt modelId="{49B39E29-4C3A-49FC-93A7-24A914A5695E}" type="pres">
      <dgm:prSet presAssocID="{6C8E7BF7-E7AC-489C-A53E-A2AF42A621A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AFF60F5-FF9D-492C-83B6-C69948B375BD}" type="pres">
      <dgm:prSet presAssocID="{660A0520-5872-4410-A9E4-5781FD5F2512}" presName="spacer" presStyleCnt="0"/>
      <dgm:spPr/>
    </dgm:pt>
    <dgm:pt modelId="{9188B946-027D-4504-9825-2BD4B3B6EACE}" type="pres">
      <dgm:prSet presAssocID="{194E86CC-71B5-4B34-9964-9DC0BCF2380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AA6DA1C-AC0C-41CF-87EA-A07EC6BB479A}" type="pres">
      <dgm:prSet presAssocID="{7E49FFCF-A3E9-442D-BFCA-0E453A0EEF95}" presName="spacer" presStyleCnt="0"/>
      <dgm:spPr/>
    </dgm:pt>
    <dgm:pt modelId="{D760DBCF-357B-4B7F-8295-A06BF60E9054}" type="pres">
      <dgm:prSet presAssocID="{8A12A2C6-0AE4-458C-8CEB-E827217E752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98CC146-E388-4012-85F1-163D46CC69DB}" srcId="{18E7FBF6-9E40-44B8-95EC-0DFF1DCA645D}" destId="{B920E04C-3ADF-4B93-B9AF-3BE003708C86}" srcOrd="0" destOrd="0" parTransId="{98A23774-F942-49A9-931F-55A26BC94961}" sibTransId="{DB8E60BF-5308-42B6-B2DE-E12323FC6914}"/>
    <dgm:cxn modelId="{F16DD256-3C18-4892-8D83-DF6700F907C9}" srcId="{18E7FBF6-9E40-44B8-95EC-0DFF1DCA645D}" destId="{8A12A2C6-0AE4-458C-8CEB-E827217E7525}" srcOrd="3" destOrd="0" parTransId="{E12869E1-1099-4C34-A065-AE4CE7236E76}" sibTransId="{5AD019C0-B8AB-4CF7-AD9F-A73B544613F5}"/>
    <dgm:cxn modelId="{8F72E37B-7CE2-4CCB-A173-ACD6753C1A8E}" type="presOf" srcId="{B920E04C-3ADF-4B93-B9AF-3BE003708C86}" destId="{740511E6-A520-43E2-B6D3-2DDBD2121FB3}" srcOrd="0" destOrd="0" presId="urn:microsoft.com/office/officeart/2005/8/layout/vList2"/>
    <dgm:cxn modelId="{2B1FAC88-FC28-4DC4-A42F-9604685F23A2}" type="presOf" srcId="{8A12A2C6-0AE4-458C-8CEB-E827217E7525}" destId="{D760DBCF-357B-4B7F-8295-A06BF60E9054}" srcOrd="0" destOrd="0" presId="urn:microsoft.com/office/officeart/2005/8/layout/vList2"/>
    <dgm:cxn modelId="{2DAAF3A8-16CD-4A65-95EB-A79F27586E09}" type="presOf" srcId="{194E86CC-71B5-4B34-9964-9DC0BCF23806}" destId="{9188B946-027D-4504-9825-2BD4B3B6EACE}" srcOrd="0" destOrd="0" presId="urn:microsoft.com/office/officeart/2005/8/layout/vList2"/>
    <dgm:cxn modelId="{BD35E9AC-109A-4C90-87DA-C5E75682E3A6}" srcId="{18E7FBF6-9E40-44B8-95EC-0DFF1DCA645D}" destId="{6C8E7BF7-E7AC-489C-A53E-A2AF42A621AE}" srcOrd="1" destOrd="0" parTransId="{D6490370-D0AA-471D-AC4F-6821740B4FE2}" sibTransId="{660A0520-5872-4410-A9E4-5781FD5F2512}"/>
    <dgm:cxn modelId="{C1000DB7-0E9F-4C88-AF4F-633079B617E4}" srcId="{18E7FBF6-9E40-44B8-95EC-0DFF1DCA645D}" destId="{194E86CC-71B5-4B34-9964-9DC0BCF23806}" srcOrd="2" destOrd="0" parTransId="{89575BD4-EFF1-4C75-A89F-5D11A3F16D21}" sibTransId="{7E49FFCF-A3E9-442D-BFCA-0E453A0EEF95}"/>
    <dgm:cxn modelId="{C0CA23CC-FAAD-48DB-9E20-065E2C097948}" type="presOf" srcId="{18E7FBF6-9E40-44B8-95EC-0DFF1DCA645D}" destId="{F9DC9D9A-B2B2-43B3-8E5C-377ED4CF9318}" srcOrd="0" destOrd="0" presId="urn:microsoft.com/office/officeart/2005/8/layout/vList2"/>
    <dgm:cxn modelId="{442F88E8-A097-4676-8264-8C97DBA32DEC}" type="presOf" srcId="{6C8E7BF7-E7AC-489C-A53E-A2AF42A621AE}" destId="{49B39E29-4C3A-49FC-93A7-24A914A5695E}" srcOrd="0" destOrd="0" presId="urn:microsoft.com/office/officeart/2005/8/layout/vList2"/>
    <dgm:cxn modelId="{9BB9DB98-AFFE-4B3A-B6D1-709EC218A5D9}" type="presParOf" srcId="{F9DC9D9A-B2B2-43B3-8E5C-377ED4CF9318}" destId="{740511E6-A520-43E2-B6D3-2DDBD2121FB3}" srcOrd="0" destOrd="0" presId="urn:microsoft.com/office/officeart/2005/8/layout/vList2"/>
    <dgm:cxn modelId="{3639F998-D7BF-42D3-A431-BC8493213861}" type="presParOf" srcId="{F9DC9D9A-B2B2-43B3-8E5C-377ED4CF9318}" destId="{C73836AB-1890-483C-A1F2-F09DD384F68B}" srcOrd="1" destOrd="0" presId="urn:microsoft.com/office/officeart/2005/8/layout/vList2"/>
    <dgm:cxn modelId="{E26F2510-5636-436C-AE0F-2E16B0A0FC0B}" type="presParOf" srcId="{F9DC9D9A-B2B2-43B3-8E5C-377ED4CF9318}" destId="{49B39E29-4C3A-49FC-93A7-24A914A5695E}" srcOrd="2" destOrd="0" presId="urn:microsoft.com/office/officeart/2005/8/layout/vList2"/>
    <dgm:cxn modelId="{444E294F-B6DE-4AA4-9A3B-C2C39C6EEA8E}" type="presParOf" srcId="{F9DC9D9A-B2B2-43B3-8E5C-377ED4CF9318}" destId="{AAFF60F5-FF9D-492C-83B6-C69948B375BD}" srcOrd="3" destOrd="0" presId="urn:microsoft.com/office/officeart/2005/8/layout/vList2"/>
    <dgm:cxn modelId="{34D576B5-0DED-4382-861D-0F1D8CB3D930}" type="presParOf" srcId="{F9DC9D9A-B2B2-43B3-8E5C-377ED4CF9318}" destId="{9188B946-027D-4504-9825-2BD4B3B6EACE}" srcOrd="4" destOrd="0" presId="urn:microsoft.com/office/officeart/2005/8/layout/vList2"/>
    <dgm:cxn modelId="{CC029889-87C1-4C3A-8344-B5EF31223567}" type="presParOf" srcId="{F9DC9D9A-B2B2-43B3-8E5C-377ED4CF9318}" destId="{BAA6DA1C-AC0C-41CF-87EA-A07EC6BB479A}" srcOrd="5" destOrd="0" presId="urn:microsoft.com/office/officeart/2005/8/layout/vList2"/>
    <dgm:cxn modelId="{1864C0F2-0905-4640-BEBA-B8B277DFE4F7}" type="presParOf" srcId="{F9DC9D9A-B2B2-43B3-8E5C-377ED4CF9318}" destId="{D760DBCF-357B-4B7F-8295-A06BF60E905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BF4FB0-F795-431F-AA1D-465E1929FB0C}" type="doc">
      <dgm:prSet loTypeId="urn:microsoft.com/office/officeart/2005/8/layout/list1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F61CD52-2014-4869-903F-4AD052E3E9FB}">
      <dgm:prSet custT="1"/>
      <dgm:spPr/>
      <dgm:t>
        <a:bodyPr/>
        <a:lstStyle/>
        <a:p>
          <a:r>
            <a:rPr lang="en-US" sz="2800" b="1" dirty="0"/>
            <a:t>Pros:</a:t>
          </a:r>
        </a:p>
      </dgm:t>
    </dgm:pt>
    <dgm:pt modelId="{7276D047-0C7E-49F5-9CB2-7DB190011CC1}" type="parTrans" cxnId="{4EA726DC-C94F-4E81-B67F-33C00A4C3308}">
      <dgm:prSet/>
      <dgm:spPr/>
      <dgm:t>
        <a:bodyPr/>
        <a:lstStyle/>
        <a:p>
          <a:endParaRPr lang="en-US"/>
        </a:p>
      </dgm:t>
    </dgm:pt>
    <dgm:pt modelId="{24AF54CE-FBC5-42D2-AA21-9E866C597104}" type="sibTrans" cxnId="{4EA726DC-C94F-4E81-B67F-33C00A4C3308}">
      <dgm:prSet/>
      <dgm:spPr/>
      <dgm:t>
        <a:bodyPr/>
        <a:lstStyle/>
        <a:p>
          <a:endParaRPr lang="en-US"/>
        </a:p>
      </dgm:t>
    </dgm:pt>
    <dgm:pt modelId="{82A8D143-D4D9-42AC-AD3C-AC47F3588420}">
      <dgm:prSet/>
      <dgm:spPr/>
      <dgm:t>
        <a:bodyPr/>
        <a:lstStyle/>
        <a:p>
          <a:r>
            <a:rPr lang="en-US" b="1" dirty="0"/>
            <a:t>Easy to administer</a:t>
          </a:r>
        </a:p>
      </dgm:t>
    </dgm:pt>
    <dgm:pt modelId="{CF4FE797-EA8D-4E80-825A-EFE5E5811E14}" type="parTrans" cxnId="{4A23894A-EC49-4A16-ABC3-983229306778}">
      <dgm:prSet/>
      <dgm:spPr/>
      <dgm:t>
        <a:bodyPr/>
        <a:lstStyle/>
        <a:p>
          <a:endParaRPr lang="en-US"/>
        </a:p>
      </dgm:t>
    </dgm:pt>
    <dgm:pt modelId="{770666E9-ECD6-4394-8EDE-981E32C4D128}" type="sibTrans" cxnId="{4A23894A-EC49-4A16-ABC3-983229306778}">
      <dgm:prSet/>
      <dgm:spPr/>
      <dgm:t>
        <a:bodyPr/>
        <a:lstStyle/>
        <a:p>
          <a:endParaRPr lang="en-US"/>
        </a:p>
      </dgm:t>
    </dgm:pt>
    <dgm:pt modelId="{2B1387F5-3737-4BF6-8524-087A0F3E53F8}">
      <dgm:prSet/>
      <dgm:spPr/>
      <dgm:t>
        <a:bodyPr/>
        <a:lstStyle/>
        <a:p>
          <a:r>
            <a:rPr lang="en-US" b="1" dirty="0"/>
            <a:t>Does not require equipment for administration, based mainly on patient’s response</a:t>
          </a:r>
        </a:p>
      </dgm:t>
    </dgm:pt>
    <dgm:pt modelId="{CE989A32-5563-4DA9-9E2C-99545B20755D}" type="parTrans" cxnId="{F4CF9BC1-5BAF-4E46-8145-C3B8E24D1449}">
      <dgm:prSet/>
      <dgm:spPr/>
      <dgm:t>
        <a:bodyPr/>
        <a:lstStyle/>
        <a:p>
          <a:endParaRPr lang="en-US"/>
        </a:p>
      </dgm:t>
    </dgm:pt>
    <dgm:pt modelId="{B730517F-5273-4E57-B388-C81D1071E55F}" type="sibTrans" cxnId="{F4CF9BC1-5BAF-4E46-8145-C3B8E24D1449}">
      <dgm:prSet/>
      <dgm:spPr/>
      <dgm:t>
        <a:bodyPr/>
        <a:lstStyle/>
        <a:p>
          <a:endParaRPr lang="en-US"/>
        </a:p>
      </dgm:t>
    </dgm:pt>
    <dgm:pt modelId="{2D83E221-38FB-4576-A1F0-7CC394F1DC77}">
      <dgm:prSet/>
      <dgm:spPr/>
      <dgm:t>
        <a:bodyPr/>
        <a:lstStyle/>
        <a:p>
          <a:r>
            <a:rPr lang="en-US" b="1" dirty="0"/>
            <a:t>Takes short time to administer</a:t>
          </a:r>
        </a:p>
      </dgm:t>
    </dgm:pt>
    <dgm:pt modelId="{21C2612D-06C2-4908-998C-4465F16C8B31}" type="parTrans" cxnId="{3D793E33-D419-4E7B-AFC3-42E123E91564}">
      <dgm:prSet/>
      <dgm:spPr/>
      <dgm:t>
        <a:bodyPr/>
        <a:lstStyle/>
        <a:p>
          <a:endParaRPr lang="en-US"/>
        </a:p>
      </dgm:t>
    </dgm:pt>
    <dgm:pt modelId="{ACA1A70C-65BB-46CA-85C2-51B75762E7E4}" type="sibTrans" cxnId="{3D793E33-D419-4E7B-AFC3-42E123E91564}">
      <dgm:prSet/>
      <dgm:spPr/>
      <dgm:t>
        <a:bodyPr/>
        <a:lstStyle/>
        <a:p>
          <a:endParaRPr lang="en-US"/>
        </a:p>
      </dgm:t>
    </dgm:pt>
    <dgm:pt modelId="{4980D1D0-5B91-49B5-9FD6-67B666568AAA}">
      <dgm:prSet/>
      <dgm:spPr/>
      <dgm:t>
        <a:bodyPr/>
        <a:lstStyle/>
        <a:p>
          <a:r>
            <a:rPr lang="en-US" b="1" dirty="0"/>
            <a:t>Can be administered by any clinical staff</a:t>
          </a:r>
        </a:p>
      </dgm:t>
    </dgm:pt>
    <dgm:pt modelId="{23A510AA-0B7C-4864-A7F9-F498955C8DB9}" type="parTrans" cxnId="{76666DAF-658B-4539-84DB-5E26385C8BBB}">
      <dgm:prSet/>
      <dgm:spPr/>
      <dgm:t>
        <a:bodyPr/>
        <a:lstStyle/>
        <a:p>
          <a:endParaRPr lang="en-US"/>
        </a:p>
      </dgm:t>
    </dgm:pt>
    <dgm:pt modelId="{B5B79C90-C64F-4BF4-8AD3-5D2BF818F1BD}" type="sibTrans" cxnId="{76666DAF-658B-4539-84DB-5E26385C8BBB}">
      <dgm:prSet/>
      <dgm:spPr/>
      <dgm:t>
        <a:bodyPr/>
        <a:lstStyle/>
        <a:p>
          <a:endParaRPr lang="en-US"/>
        </a:p>
      </dgm:t>
    </dgm:pt>
    <dgm:pt modelId="{CCD358AF-2486-4445-8F2E-5C6F643A9227}">
      <dgm:prSet/>
      <dgm:spPr/>
      <dgm:t>
        <a:bodyPr/>
        <a:lstStyle/>
        <a:p>
          <a:r>
            <a:rPr lang="en-US" b="1" dirty="0"/>
            <a:t>Fits well into clinic workflow</a:t>
          </a:r>
        </a:p>
      </dgm:t>
    </dgm:pt>
    <dgm:pt modelId="{E2E67BCE-B83C-48DD-BEC6-BF5DE1BE1509}" type="parTrans" cxnId="{AA981EC7-3EF8-439C-85A9-DA0D9FEC899A}">
      <dgm:prSet/>
      <dgm:spPr/>
      <dgm:t>
        <a:bodyPr/>
        <a:lstStyle/>
        <a:p>
          <a:endParaRPr lang="en-US"/>
        </a:p>
      </dgm:t>
    </dgm:pt>
    <dgm:pt modelId="{0BD5720E-0488-4296-8D15-463553F5941D}" type="sibTrans" cxnId="{AA981EC7-3EF8-439C-85A9-DA0D9FEC899A}">
      <dgm:prSet/>
      <dgm:spPr/>
      <dgm:t>
        <a:bodyPr/>
        <a:lstStyle/>
        <a:p>
          <a:endParaRPr lang="en-US"/>
        </a:p>
      </dgm:t>
    </dgm:pt>
    <dgm:pt modelId="{B43FD283-3834-4E19-B3E8-F4A9D50341A0}">
      <dgm:prSet custT="1"/>
      <dgm:spPr/>
      <dgm:t>
        <a:bodyPr/>
        <a:lstStyle/>
        <a:p>
          <a:r>
            <a:rPr lang="en-US" sz="2800" b="1" dirty="0"/>
            <a:t>Cons:</a:t>
          </a:r>
        </a:p>
      </dgm:t>
    </dgm:pt>
    <dgm:pt modelId="{DC7E30F0-F0CF-4806-ADDB-703A1568E406}" type="parTrans" cxnId="{D3F3927C-587B-4E23-9374-AFDC372D8844}">
      <dgm:prSet/>
      <dgm:spPr/>
      <dgm:t>
        <a:bodyPr/>
        <a:lstStyle/>
        <a:p>
          <a:endParaRPr lang="en-US"/>
        </a:p>
      </dgm:t>
    </dgm:pt>
    <dgm:pt modelId="{DAA85616-75A9-4EF3-9717-81A694218CBF}" type="sibTrans" cxnId="{D3F3927C-587B-4E23-9374-AFDC372D8844}">
      <dgm:prSet/>
      <dgm:spPr/>
      <dgm:t>
        <a:bodyPr/>
        <a:lstStyle/>
        <a:p>
          <a:endParaRPr lang="en-US"/>
        </a:p>
      </dgm:t>
    </dgm:pt>
    <dgm:pt modelId="{ED35D6AE-60D2-40CF-8903-893486D4DEEA}">
      <dgm:prSet/>
      <dgm:spPr/>
      <dgm:t>
        <a:bodyPr/>
        <a:lstStyle/>
        <a:p>
          <a:r>
            <a:rPr lang="en-US" b="1" dirty="0"/>
            <a:t>Not part of our EMR</a:t>
          </a:r>
        </a:p>
      </dgm:t>
    </dgm:pt>
    <dgm:pt modelId="{DCF8F768-0091-41D3-86B6-2E057C7E0D6D}" type="parTrans" cxnId="{F473914D-3FC8-43E0-BAFC-C2414A6E3E27}">
      <dgm:prSet/>
      <dgm:spPr/>
      <dgm:t>
        <a:bodyPr/>
        <a:lstStyle/>
        <a:p>
          <a:endParaRPr lang="en-US"/>
        </a:p>
      </dgm:t>
    </dgm:pt>
    <dgm:pt modelId="{01ACB7A1-2461-4655-90AE-C15693018F4F}" type="sibTrans" cxnId="{F473914D-3FC8-43E0-BAFC-C2414A6E3E27}">
      <dgm:prSet/>
      <dgm:spPr/>
      <dgm:t>
        <a:bodyPr/>
        <a:lstStyle/>
        <a:p>
          <a:endParaRPr lang="en-US"/>
        </a:p>
      </dgm:t>
    </dgm:pt>
    <dgm:pt modelId="{7DFAACE6-13E4-4AE1-B1D8-19990535D9E9}">
      <dgm:prSet/>
      <dgm:spPr/>
      <dgm:t>
        <a:bodyPr/>
        <a:lstStyle/>
        <a:p>
          <a:r>
            <a:rPr lang="en-US" b="1" dirty="0"/>
            <a:t>Sheet has to be scanned into chart</a:t>
          </a:r>
        </a:p>
      </dgm:t>
    </dgm:pt>
    <dgm:pt modelId="{2B3E88FC-4856-448E-BA10-ACFFE0F6B6EA}" type="parTrans" cxnId="{261463BA-B776-454D-B2F1-C8D58DD6FA8D}">
      <dgm:prSet/>
      <dgm:spPr/>
      <dgm:t>
        <a:bodyPr/>
        <a:lstStyle/>
        <a:p>
          <a:endParaRPr lang="en-US"/>
        </a:p>
      </dgm:t>
    </dgm:pt>
    <dgm:pt modelId="{DAB28CED-3B44-40FC-BE2F-513C1EBCC48F}" type="sibTrans" cxnId="{261463BA-B776-454D-B2F1-C8D58DD6FA8D}">
      <dgm:prSet/>
      <dgm:spPr/>
      <dgm:t>
        <a:bodyPr/>
        <a:lstStyle/>
        <a:p>
          <a:endParaRPr lang="en-US"/>
        </a:p>
      </dgm:t>
    </dgm:pt>
    <dgm:pt modelId="{03F9CE4A-A9CF-4CE8-8946-784419AE33D7}">
      <dgm:prSet/>
      <dgm:spPr/>
      <dgm:t>
        <a:bodyPr/>
        <a:lstStyle/>
        <a:p>
          <a:r>
            <a:rPr lang="en-US" b="1" dirty="0"/>
            <a:t>Consumes time to pull previous result and trend during visit</a:t>
          </a:r>
        </a:p>
      </dgm:t>
    </dgm:pt>
    <dgm:pt modelId="{623DE56D-7948-4203-9490-6BD30AA09A3C}" type="parTrans" cxnId="{9CF49901-7B6A-4185-ACAA-4FF691A65EB0}">
      <dgm:prSet/>
      <dgm:spPr/>
      <dgm:t>
        <a:bodyPr/>
        <a:lstStyle/>
        <a:p>
          <a:endParaRPr lang="en-US"/>
        </a:p>
      </dgm:t>
    </dgm:pt>
    <dgm:pt modelId="{CC0DE9BF-7E98-48AC-A779-F9823ABC6BF2}" type="sibTrans" cxnId="{9CF49901-7B6A-4185-ACAA-4FF691A65EB0}">
      <dgm:prSet/>
      <dgm:spPr/>
      <dgm:t>
        <a:bodyPr/>
        <a:lstStyle/>
        <a:p>
          <a:endParaRPr lang="en-US"/>
        </a:p>
      </dgm:t>
    </dgm:pt>
    <dgm:pt modelId="{6938AA5E-FD88-4A82-BC9D-EAC94E063FAA}" type="pres">
      <dgm:prSet presAssocID="{67BF4FB0-F795-431F-AA1D-465E1929FB0C}" presName="linear" presStyleCnt="0">
        <dgm:presLayoutVars>
          <dgm:dir/>
          <dgm:animLvl val="lvl"/>
          <dgm:resizeHandles val="exact"/>
        </dgm:presLayoutVars>
      </dgm:prSet>
      <dgm:spPr/>
    </dgm:pt>
    <dgm:pt modelId="{6B5CABE0-746B-4699-A9C6-40CD9623E407}" type="pres">
      <dgm:prSet presAssocID="{DF61CD52-2014-4869-903F-4AD052E3E9FB}" presName="parentLin" presStyleCnt="0"/>
      <dgm:spPr/>
    </dgm:pt>
    <dgm:pt modelId="{72822794-5F96-4148-86A8-1D9F82D950E7}" type="pres">
      <dgm:prSet presAssocID="{DF61CD52-2014-4869-903F-4AD052E3E9FB}" presName="parentLeftMargin" presStyleLbl="node1" presStyleIdx="0" presStyleCnt="2"/>
      <dgm:spPr/>
    </dgm:pt>
    <dgm:pt modelId="{53F47F2E-BAC6-4791-B907-4C3921C0EC29}" type="pres">
      <dgm:prSet presAssocID="{DF61CD52-2014-4869-903F-4AD052E3E9F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0EDAB1D-B13E-452B-B6EB-411EF6A2E912}" type="pres">
      <dgm:prSet presAssocID="{DF61CD52-2014-4869-903F-4AD052E3E9FB}" presName="negativeSpace" presStyleCnt="0"/>
      <dgm:spPr/>
    </dgm:pt>
    <dgm:pt modelId="{F880A6C5-B835-40D0-BF66-0B11FFFBCDD4}" type="pres">
      <dgm:prSet presAssocID="{DF61CD52-2014-4869-903F-4AD052E3E9FB}" presName="childText" presStyleLbl="conFgAcc1" presStyleIdx="0" presStyleCnt="2">
        <dgm:presLayoutVars>
          <dgm:bulletEnabled val="1"/>
        </dgm:presLayoutVars>
      </dgm:prSet>
      <dgm:spPr/>
    </dgm:pt>
    <dgm:pt modelId="{F8BC9003-A600-4296-B5AA-611A3905A48F}" type="pres">
      <dgm:prSet presAssocID="{24AF54CE-FBC5-42D2-AA21-9E866C597104}" presName="spaceBetweenRectangles" presStyleCnt="0"/>
      <dgm:spPr/>
    </dgm:pt>
    <dgm:pt modelId="{94BAD598-0096-4216-B373-04973EDB61B6}" type="pres">
      <dgm:prSet presAssocID="{B43FD283-3834-4E19-B3E8-F4A9D50341A0}" presName="parentLin" presStyleCnt="0"/>
      <dgm:spPr/>
    </dgm:pt>
    <dgm:pt modelId="{3886024C-C5C5-4471-889E-C105679E5178}" type="pres">
      <dgm:prSet presAssocID="{B43FD283-3834-4E19-B3E8-F4A9D50341A0}" presName="parentLeftMargin" presStyleLbl="node1" presStyleIdx="0" presStyleCnt="2"/>
      <dgm:spPr/>
    </dgm:pt>
    <dgm:pt modelId="{40712EDE-453E-4B96-A32D-B1714A5C6E2D}" type="pres">
      <dgm:prSet presAssocID="{B43FD283-3834-4E19-B3E8-F4A9D50341A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CC0B5DF-0B7F-47C6-96DF-FC224B35FE45}" type="pres">
      <dgm:prSet presAssocID="{B43FD283-3834-4E19-B3E8-F4A9D50341A0}" presName="negativeSpace" presStyleCnt="0"/>
      <dgm:spPr/>
    </dgm:pt>
    <dgm:pt modelId="{49AF27D0-7141-42D9-902A-8897E484F71E}" type="pres">
      <dgm:prSet presAssocID="{B43FD283-3834-4E19-B3E8-F4A9D50341A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CF49901-7B6A-4185-ACAA-4FF691A65EB0}" srcId="{B43FD283-3834-4E19-B3E8-F4A9D50341A0}" destId="{03F9CE4A-A9CF-4CE8-8946-784419AE33D7}" srcOrd="2" destOrd="0" parTransId="{623DE56D-7948-4203-9490-6BD30AA09A3C}" sibTransId="{CC0DE9BF-7E98-48AC-A779-F9823ABC6BF2}"/>
    <dgm:cxn modelId="{FA6A950A-CFC8-4E0B-9307-925423165469}" type="presOf" srcId="{2D83E221-38FB-4576-A1F0-7CC394F1DC77}" destId="{F880A6C5-B835-40D0-BF66-0B11FFFBCDD4}" srcOrd="0" destOrd="2" presId="urn:microsoft.com/office/officeart/2005/8/layout/list1"/>
    <dgm:cxn modelId="{C691F711-7F70-4DBA-BCF7-A7AB14A373EE}" type="presOf" srcId="{7DFAACE6-13E4-4AE1-B1D8-19990535D9E9}" destId="{49AF27D0-7141-42D9-902A-8897E484F71E}" srcOrd="0" destOrd="1" presId="urn:microsoft.com/office/officeart/2005/8/layout/list1"/>
    <dgm:cxn modelId="{CEE6C52C-671C-41C0-A718-DB8BCB231B54}" type="presOf" srcId="{ED35D6AE-60D2-40CF-8903-893486D4DEEA}" destId="{49AF27D0-7141-42D9-902A-8897E484F71E}" srcOrd="0" destOrd="0" presId="urn:microsoft.com/office/officeart/2005/8/layout/list1"/>
    <dgm:cxn modelId="{3D793E33-D419-4E7B-AFC3-42E123E91564}" srcId="{DF61CD52-2014-4869-903F-4AD052E3E9FB}" destId="{2D83E221-38FB-4576-A1F0-7CC394F1DC77}" srcOrd="2" destOrd="0" parTransId="{21C2612D-06C2-4908-998C-4465F16C8B31}" sibTransId="{ACA1A70C-65BB-46CA-85C2-51B75762E7E4}"/>
    <dgm:cxn modelId="{33A46965-5FC7-4BDE-B2F0-31F4D1BB7658}" type="presOf" srcId="{CCD358AF-2486-4445-8F2E-5C6F643A9227}" destId="{F880A6C5-B835-40D0-BF66-0B11FFFBCDD4}" srcOrd="0" destOrd="4" presId="urn:microsoft.com/office/officeart/2005/8/layout/list1"/>
    <dgm:cxn modelId="{1CB3B669-3E08-418E-A727-578C4966219B}" type="presOf" srcId="{DF61CD52-2014-4869-903F-4AD052E3E9FB}" destId="{72822794-5F96-4148-86A8-1D9F82D950E7}" srcOrd="0" destOrd="0" presId="urn:microsoft.com/office/officeart/2005/8/layout/list1"/>
    <dgm:cxn modelId="{4A23894A-EC49-4A16-ABC3-983229306778}" srcId="{DF61CD52-2014-4869-903F-4AD052E3E9FB}" destId="{82A8D143-D4D9-42AC-AD3C-AC47F3588420}" srcOrd="0" destOrd="0" parTransId="{CF4FE797-EA8D-4E80-825A-EFE5E5811E14}" sibTransId="{770666E9-ECD6-4394-8EDE-981E32C4D128}"/>
    <dgm:cxn modelId="{F473914D-3FC8-43E0-BAFC-C2414A6E3E27}" srcId="{B43FD283-3834-4E19-B3E8-F4A9D50341A0}" destId="{ED35D6AE-60D2-40CF-8903-893486D4DEEA}" srcOrd="0" destOrd="0" parTransId="{DCF8F768-0091-41D3-86B6-2E057C7E0D6D}" sibTransId="{01ACB7A1-2461-4655-90AE-C15693018F4F}"/>
    <dgm:cxn modelId="{B0BA3454-0DB4-4186-9E32-1601351E4E55}" type="presOf" srcId="{67BF4FB0-F795-431F-AA1D-465E1929FB0C}" destId="{6938AA5E-FD88-4A82-BC9D-EAC94E063FAA}" srcOrd="0" destOrd="0" presId="urn:microsoft.com/office/officeart/2005/8/layout/list1"/>
    <dgm:cxn modelId="{48641759-3552-46D5-BAE7-DC4349074F1F}" type="presOf" srcId="{4980D1D0-5B91-49B5-9FD6-67B666568AAA}" destId="{F880A6C5-B835-40D0-BF66-0B11FFFBCDD4}" srcOrd="0" destOrd="3" presId="urn:microsoft.com/office/officeart/2005/8/layout/list1"/>
    <dgm:cxn modelId="{D3F3927C-587B-4E23-9374-AFDC372D8844}" srcId="{67BF4FB0-F795-431F-AA1D-465E1929FB0C}" destId="{B43FD283-3834-4E19-B3E8-F4A9D50341A0}" srcOrd="1" destOrd="0" parTransId="{DC7E30F0-F0CF-4806-ADDB-703A1568E406}" sibTransId="{DAA85616-75A9-4EF3-9717-81A694218CBF}"/>
    <dgm:cxn modelId="{69A46C81-F144-499C-928A-62EA095F7FC8}" type="presOf" srcId="{82A8D143-D4D9-42AC-AD3C-AC47F3588420}" destId="{F880A6C5-B835-40D0-BF66-0B11FFFBCDD4}" srcOrd="0" destOrd="0" presId="urn:microsoft.com/office/officeart/2005/8/layout/list1"/>
    <dgm:cxn modelId="{A16AAA86-4DA3-43FB-99F5-B1DF791B677F}" type="presOf" srcId="{B43FD283-3834-4E19-B3E8-F4A9D50341A0}" destId="{3886024C-C5C5-4471-889E-C105679E5178}" srcOrd="0" destOrd="0" presId="urn:microsoft.com/office/officeart/2005/8/layout/list1"/>
    <dgm:cxn modelId="{76666DAF-658B-4539-84DB-5E26385C8BBB}" srcId="{DF61CD52-2014-4869-903F-4AD052E3E9FB}" destId="{4980D1D0-5B91-49B5-9FD6-67B666568AAA}" srcOrd="3" destOrd="0" parTransId="{23A510AA-0B7C-4864-A7F9-F498955C8DB9}" sibTransId="{B5B79C90-C64F-4BF4-8AD3-5D2BF818F1BD}"/>
    <dgm:cxn modelId="{030943B5-0ADE-4DBC-ABBB-1416B25C8C35}" type="presOf" srcId="{2B1387F5-3737-4BF6-8524-087A0F3E53F8}" destId="{F880A6C5-B835-40D0-BF66-0B11FFFBCDD4}" srcOrd="0" destOrd="1" presId="urn:microsoft.com/office/officeart/2005/8/layout/list1"/>
    <dgm:cxn modelId="{9196F7B8-BE47-4853-A7BE-069BA8AFDB95}" type="presOf" srcId="{DF61CD52-2014-4869-903F-4AD052E3E9FB}" destId="{53F47F2E-BAC6-4791-B907-4C3921C0EC29}" srcOrd="1" destOrd="0" presId="urn:microsoft.com/office/officeart/2005/8/layout/list1"/>
    <dgm:cxn modelId="{261463BA-B776-454D-B2F1-C8D58DD6FA8D}" srcId="{B43FD283-3834-4E19-B3E8-F4A9D50341A0}" destId="{7DFAACE6-13E4-4AE1-B1D8-19990535D9E9}" srcOrd="1" destOrd="0" parTransId="{2B3E88FC-4856-448E-BA10-ACFFE0F6B6EA}" sibTransId="{DAB28CED-3B44-40FC-BE2F-513C1EBCC48F}"/>
    <dgm:cxn modelId="{F4CF9BC1-5BAF-4E46-8145-C3B8E24D1449}" srcId="{DF61CD52-2014-4869-903F-4AD052E3E9FB}" destId="{2B1387F5-3737-4BF6-8524-087A0F3E53F8}" srcOrd="1" destOrd="0" parTransId="{CE989A32-5563-4DA9-9E2C-99545B20755D}" sibTransId="{B730517F-5273-4E57-B388-C81D1071E55F}"/>
    <dgm:cxn modelId="{AA981EC7-3EF8-439C-85A9-DA0D9FEC899A}" srcId="{DF61CD52-2014-4869-903F-4AD052E3E9FB}" destId="{CCD358AF-2486-4445-8F2E-5C6F643A9227}" srcOrd="4" destOrd="0" parTransId="{E2E67BCE-B83C-48DD-BEC6-BF5DE1BE1509}" sibTransId="{0BD5720E-0488-4296-8D15-463553F5941D}"/>
    <dgm:cxn modelId="{3CBE5CCC-21A6-4B0D-B219-A581385E1FFF}" type="presOf" srcId="{03F9CE4A-A9CF-4CE8-8946-784419AE33D7}" destId="{49AF27D0-7141-42D9-902A-8897E484F71E}" srcOrd="0" destOrd="2" presId="urn:microsoft.com/office/officeart/2005/8/layout/list1"/>
    <dgm:cxn modelId="{9D71C6DA-0B6B-4AD5-94E2-B49841CA589D}" type="presOf" srcId="{B43FD283-3834-4E19-B3E8-F4A9D50341A0}" destId="{40712EDE-453E-4B96-A32D-B1714A5C6E2D}" srcOrd="1" destOrd="0" presId="urn:microsoft.com/office/officeart/2005/8/layout/list1"/>
    <dgm:cxn modelId="{4EA726DC-C94F-4E81-B67F-33C00A4C3308}" srcId="{67BF4FB0-F795-431F-AA1D-465E1929FB0C}" destId="{DF61CD52-2014-4869-903F-4AD052E3E9FB}" srcOrd="0" destOrd="0" parTransId="{7276D047-0C7E-49F5-9CB2-7DB190011CC1}" sibTransId="{24AF54CE-FBC5-42D2-AA21-9E866C597104}"/>
    <dgm:cxn modelId="{554F76F8-DD09-4D5D-9699-C9E981BEB67F}" type="presParOf" srcId="{6938AA5E-FD88-4A82-BC9D-EAC94E063FAA}" destId="{6B5CABE0-746B-4699-A9C6-40CD9623E407}" srcOrd="0" destOrd="0" presId="urn:microsoft.com/office/officeart/2005/8/layout/list1"/>
    <dgm:cxn modelId="{0B14FC7F-4DB8-45A5-AE43-BC1320DE4C6A}" type="presParOf" srcId="{6B5CABE0-746B-4699-A9C6-40CD9623E407}" destId="{72822794-5F96-4148-86A8-1D9F82D950E7}" srcOrd="0" destOrd="0" presId="urn:microsoft.com/office/officeart/2005/8/layout/list1"/>
    <dgm:cxn modelId="{FFEE7D1B-15EA-40DB-87F8-CFC3CF909068}" type="presParOf" srcId="{6B5CABE0-746B-4699-A9C6-40CD9623E407}" destId="{53F47F2E-BAC6-4791-B907-4C3921C0EC29}" srcOrd="1" destOrd="0" presId="urn:microsoft.com/office/officeart/2005/8/layout/list1"/>
    <dgm:cxn modelId="{8EE91A3D-0169-4D38-9CE2-8975C4A274DD}" type="presParOf" srcId="{6938AA5E-FD88-4A82-BC9D-EAC94E063FAA}" destId="{70EDAB1D-B13E-452B-B6EB-411EF6A2E912}" srcOrd="1" destOrd="0" presId="urn:microsoft.com/office/officeart/2005/8/layout/list1"/>
    <dgm:cxn modelId="{40E79DC0-2401-4965-8E63-53B81C3752B3}" type="presParOf" srcId="{6938AA5E-FD88-4A82-BC9D-EAC94E063FAA}" destId="{F880A6C5-B835-40D0-BF66-0B11FFFBCDD4}" srcOrd="2" destOrd="0" presId="urn:microsoft.com/office/officeart/2005/8/layout/list1"/>
    <dgm:cxn modelId="{1B9914E7-83F2-4A16-A593-8F4AC4067FA8}" type="presParOf" srcId="{6938AA5E-FD88-4A82-BC9D-EAC94E063FAA}" destId="{F8BC9003-A600-4296-B5AA-611A3905A48F}" srcOrd="3" destOrd="0" presId="urn:microsoft.com/office/officeart/2005/8/layout/list1"/>
    <dgm:cxn modelId="{4B2489DF-F64C-44BA-B6B2-F791BE5D77E5}" type="presParOf" srcId="{6938AA5E-FD88-4A82-BC9D-EAC94E063FAA}" destId="{94BAD598-0096-4216-B373-04973EDB61B6}" srcOrd="4" destOrd="0" presId="urn:microsoft.com/office/officeart/2005/8/layout/list1"/>
    <dgm:cxn modelId="{E26947F9-6900-47A6-B962-09D68B986413}" type="presParOf" srcId="{94BAD598-0096-4216-B373-04973EDB61B6}" destId="{3886024C-C5C5-4471-889E-C105679E5178}" srcOrd="0" destOrd="0" presId="urn:microsoft.com/office/officeart/2005/8/layout/list1"/>
    <dgm:cxn modelId="{2137BF47-AA09-4106-92BD-B677EBD7E98C}" type="presParOf" srcId="{94BAD598-0096-4216-B373-04973EDB61B6}" destId="{40712EDE-453E-4B96-A32D-B1714A5C6E2D}" srcOrd="1" destOrd="0" presId="urn:microsoft.com/office/officeart/2005/8/layout/list1"/>
    <dgm:cxn modelId="{6A9D5584-27F1-4A9F-80A9-B5F56F499D91}" type="presParOf" srcId="{6938AA5E-FD88-4A82-BC9D-EAC94E063FAA}" destId="{DCC0B5DF-0B7F-47C6-96DF-FC224B35FE45}" srcOrd="5" destOrd="0" presId="urn:microsoft.com/office/officeart/2005/8/layout/list1"/>
    <dgm:cxn modelId="{C8E3AA22-BEC6-4F02-807B-8C5BED4946A5}" type="presParOf" srcId="{6938AA5E-FD88-4A82-BC9D-EAC94E063FAA}" destId="{49AF27D0-7141-42D9-902A-8897E484F71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24180DC-395E-4F74-B9F0-E694DD3464FB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163D265-78D3-40BF-A811-38D12C9C0E79}">
      <dgm:prSet custT="1"/>
      <dgm:spPr/>
      <dgm:t>
        <a:bodyPr/>
        <a:lstStyle/>
        <a:p>
          <a:r>
            <a:rPr lang="en-US" sz="2800" b="1" dirty="0"/>
            <a:t>Pros:</a:t>
          </a:r>
        </a:p>
      </dgm:t>
    </dgm:pt>
    <dgm:pt modelId="{6A85522D-FF6A-495C-BAB2-50144C2B1DE6}" type="parTrans" cxnId="{9544567A-F5E1-4214-9297-3119E8BC0040}">
      <dgm:prSet/>
      <dgm:spPr/>
      <dgm:t>
        <a:bodyPr/>
        <a:lstStyle/>
        <a:p>
          <a:endParaRPr lang="en-US"/>
        </a:p>
      </dgm:t>
    </dgm:pt>
    <dgm:pt modelId="{916363C6-1261-44B0-959B-C9EA50B7671C}" type="sibTrans" cxnId="{9544567A-F5E1-4214-9297-3119E8BC0040}">
      <dgm:prSet/>
      <dgm:spPr/>
      <dgm:t>
        <a:bodyPr/>
        <a:lstStyle/>
        <a:p>
          <a:endParaRPr lang="en-US"/>
        </a:p>
      </dgm:t>
    </dgm:pt>
    <dgm:pt modelId="{CB2C0734-AB29-49A8-A92F-7071BD47FA7A}">
      <dgm:prSet/>
      <dgm:spPr/>
      <dgm:t>
        <a:bodyPr/>
        <a:lstStyle/>
        <a:p>
          <a:r>
            <a:rPr lang="en-US" b="1" dirty="0"/>
            <a:t>First stage incorporated electronically</a:t>
          </a:r>
        </a:p>
      </dgm:t>
      <dgm:extLst>
        <a:ext uri="{E40237B7-FDA0-4F09-8148-C483321AD2D9}">
          <dgm14:cNvPr xmlns:dgm14="http://schemas.microsoft.com/office/drawing/2010/diagram" id="0" name="" descr="Pros:&#10;First stage incorporated electronically&#10;Takes few minutes to administer&#10;Does not require special skill to administer&#10;&#10;Cons:&#10;If score is high further testing is required which will be time consuming&#10;Subsequent tests not yet incorporated into EMR"/>
        </a:ext>
      </dgm:extLst>
    </dgm:pt>
    <dgm:pt modelId="{858FDEC5-51A0-4BC9-9C3C-5290DB251949}" type="parTrans" cxnId="{4A5B2CF1-5364-4646-942B-034A25D5F3BC}">
      <dgm:prSet/>
      <dgm:spPr/>
      <dgm:t>
        <a:bodyPr/>
        <a:lstStyle/>
        <a:p>
          <a:endParaRPr lang="en-US"/>
        </a:p>
      </dgm:t>
    </dgm:pt>
    <dgm:pt modelId="{D88AE698-5D77-4588-8103-DE6851FE8BBA}" type="sibTrans" cxnId="{4A5B2CF1-5364-4646-942B-034A25D5F3BC}">
      <dgm:prSet/>
      <dgm:spPr/>
      <dgm:t>
        <a:bodyPr/>
        <a:lstStyle/>
        <a:p>
          <a:endParaRPr lang="en-US"/>
        </a:p>
      </dgm:t>
    </dgm:pt>
    <dgm:pt modelId="{2ECB2563-CF21-44B5-9331-4127889AA9A2}">
      <dgm:prSet/>
      <dgm:spPr/>
      <dgm:t>
        <a:bodyPr/>
        <a:lstStyle/>
        <a:p>
          <a:r>
            <a:rPr lang="en-US" b="1" dirty="0"/>
            <a:t>Takes few minutes to administer</a:t>
          </a:r>
        </a:p>
      </dgm:t>
    </dgm:pt>
    <dgm:pt modelId="{EA14FF29-0161-4273-965A-36E98F9C8D00}" type="parTrans" cxnId="{E03A4334-05A2-41EA-8AC5-8D0FFFFCB76D}">
      <dgm:prSet/>
      <dgm:spPr/>
      <dgm:t>
        <a:bodyPr/>
        <a:lstStyle/>
        <a:p>
          <a:endParaRPr lang="en-US"/>
        </a:p>
      </dgm:t>
    </dgm:pt>
    <dgm:pt modelId="{3F43702F-2D01-49D7-BC28-54B4136EE871}" type="sibTrans" cxnId="{E03A4334-05A2-41EA-8AC5-8D0FFFFCB76D}">
      <dgm:prSet/>
      <dgm:spPr/>
      <dgm:t>
        <a:bodyPr/>
        <a:lstStyle/>
        <a:p>
          <a:endParaRPr lang="en-US"/>
        </a:p>
      </dgm:t>
    </dgm:pt>
    <dgm:pt modelId="{C8DCC6D5-8058-4901-887C-308967B9236E}">
      <dgm:prSet/>
      <dgm:spPr/>
      <dgm:t>
        <a:bodyPr/>
        <a:lstStyle/>
        <a:p>
          <a:r>
            <a:rPr lang="en-US" b="1" dirty="0"/>
            <a:t>Does not require special skill to administer</a:t>
          </a:r>
        </a:p>
      </dgm:t>
    </dgm:pt>
    <dgm:pt modelId="{F17F64C2-3926-405F-A5F6-ABB2726266B9}" type="parTrans" cxnId="{E358ABE3-800F-4E95-8164-7732361800DC}">
      <dgm:prSet/>
      <dgm:spPr/>
      <dgm:t>
        <a:bodyPr/>
        <a:lstStyle/>
        <a:p>
          <a:endParaRPr lang="en-US"/>
        </a:p>
      </dgm:t>
    </dgm:pt>
    <dgm:pt modelId="{036D7CD1-7BC9-479B-BDE8-86E48090C811}" type="sibTrans" cxnId="{E358ABE3-800F-4E95-8164-7732361800DC}">
      <dgm:prSet/>
      <dgm:spPr/>
      <dgm:t>
        <a:bodyPr/>
        <a:lstStyle/>
        <a:p>
          <a:endParaRPr lang="en-US"/>
        </a:p>
      </dgm:t>
    </dgm:pt>
    <dgm:pt modelId="{A005609D-B04C-496A-8B17-5355A1635F14}">
      <dgm:prSet custT="1"/>
      <dgm:spPr/>
      <dgm:t>
        <a:bodyPr/>
        <a:lstStyle/>
        <a:p>
          <a:r>
            <a:rPr lang="en-US" sz="2800" b="1" dirty="0"/>
            <a:t>Cons:</a:t>
          </a:r>
        </a:p>
      </dgm:t>
    </dgm:pt>
    <dgm:pt modelId="{6B391B59-60AB-425A-8200-CF2B3D5A9F12}" type="parTrans" cxnId="{881A15CA-E198-4FF4-9419-9F148CE9ACB3}">
      <dgm:prSet/>
      <dgm:spPr/>
      <dgm:t>
        <a:bodyPr/>
        <a:lstStyle/>
        <a:p>
          <a:endParaRPr lang="en-US"/>
        </a:p>
      </dgm:t>
    </dgm:pt>
    <dgm:pt modelId="{8577BB71-E83E-4C04-ADD5-26AEC61DA0D7}" type="sibTrans" cxnId="{881A15CA-E198-4FF4-9419-9F148CE9ACB3}">
      <dgm:prSet/>
      <dgm:spPr/>
      <dgm:t>
        <a:bodyPr/>
        <a:lstStyle/>
        <a:p>
          <a:endParaRPr lang="en-US"/>
        </a:p>
      </dgm:t>
    </dgm:pt>
    <dgm:pt modelId="{430B6274-3F9B-4C8B-B30C-FF9C324FC0F9}">
      <dgm:prSet/>
      <dgm:spPr/>
      <dgm:t>
        <a:bodyPr/>
        <a:lstStyle/>
        <a:p>
          <a:r>
            <a:rPr lang="en-US" b="1" dirty="0"/>
            <a:t>If score is high further testing is required which will be time consuming</a:t>
          </a:r>
        </a:p>
      </dgm:t>
    </dgm:pt>
    <dgm:pt modelId="{891AD669-3F55-4919-86AB-A0B472C515D5}" type="parTrans" cxnId="{CE051251-9F2F-4C87-94FF-CA2E1B0C366E}">
      <dgm:prSet/>
      <dgm:spPr/>
      <dgm:t>
        <a:bodyPr/>
        <a:lstStyle/>
        <a:p>
          <a:endParaRPr lang="en-US"/>
        </a:p>
      </dgm:t>
    </dgm:pt>
    <dgm:pt modelId="{32D59122-3D45-4F72-A3CD-6CABE87669A5}" type="sibTrans" cxnId="{CE051251-9F2F-4C87-94FF-CA2E1B0C366E}">
      <dgm:prSet/>
      <dgm:spPr/>
      <dgm:t>
        <a:bodyPr/>
        <a:lstStyle/>
        <a:p>
          <a:endParaRPr lang="en-US"/>
        </a:p>
      </dgm:t>
    </dgm:pt>
    <dgm:pt modelId="{E8636102-C533-45B9-8FEE-74243A2B02C1}">
      <dgm:prSet/>
      <dgm:spPr/>
      <dgm:t>
        <a:bodyPr/>
        <a:lstStyle/>
        <a:p>
          <a:r>
            <a:rPr lang="en-US" b="1" dirty="0"/>
            <a:t>Subsequent tests not yet incorporated into EMR</a:t>
          </a:r>
        </a:p>
      </dgm:t>
    </dgm:pt>
    <dgm:pt modelId="{F8C1CBF4-EE50-4CD5-B125-DD6AB1F65380}" type="parTrans" cxnId="{1A4E3EC2-BDA7-4F7C-9B19-0284780ECDBE}">
      <dgm:prSet/>
      <dgm:spPr/>
      <dgm:t>
        <a:bodyPr/>
        <a:lstStyle/>
        <a:p>
          <a:endParaRPr lang="en-US"/>
        </a:p>
      </dgm:t>
    </dgm:pt>
    <dgm:pt modelId="{68FA5CC9-45C5-44B7-B3EF-F504317FE008}" type="sibTrans" cxnId="{1A4E3EC2-BDA7-4F7C-9B19-0284780ECDBE}">
      <dgm:prSet/>
      <dgm:spPr/>
      <dgm:t>
        <a:bodyPr/>
        <a:lstStyle/>
        <a:p>
          <a:endParaRPr lang="en-US"/>
        </a:p>
      </dgm:t>
    </dgm:pt>
    <dgm:pt modelId="{13046036-DA8B-4960-AA98-21183D135BD3}" type="pres">
      <dgm:prSet presAssocID="{024180DC-395E-4F74-B9F0-E694DD3464FB}" presName="linear" presStyleCnt="0">
        <dgm:presLayoutVars>
          <dgm:dir/>
          <dgm:animLvl val="lvl"/>
          <dgm:resizeHandles val="exact"/>
        </dgm:presLayoutVars>
      </dgm:prSet>
      <dgm:spPr/>
    </dgm:pt>
    <dgm:pt modelId="{159586E9-7862-4B48-8302-0421562AB848}" type="pres">
      <dgm:prSet presAssocID="{C163D265-78D3-40BF-A811-38D12C9C0E79}" presName="parentLin" presStyleCnt="0"/>
      <dgm:spPr/>
    </dgm:pt>
    <dgm:pt modelId="{F2F8D0EE-7E77-44A7-8FFF-C2B1A8060EDA}" type="pres">
      <dgm:prSet presAssocID="{C163D265-78D3-40BF-A811-38D12C9C0E79}" presName="parentLeftMargin" presStyleLbl="node1" presStyleIdx="0" presStyleCnt="2"/>
      <dgm:spPr/>
    </dgm:pt>
    <dgm:pt modelId="{7016F4DF-DB9F-49D9-8FB4-6E5D968899FE}" type="pres">
      <dgm:prSet presAssocID="{C163D265-78D3-40BF-A811-38D12C9C0E7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E2196CF-696B-4094-9C7E-CE0BB6A1B3F0}" type="pres">
      <dgm:prSet presAssocID="{C163D265-78D3-40BF-A811-38D12C9C0E79}" presName="negativeSpace" presStyleCnt="0"/>
      <dgm:spPr/>
    </dgm:pt>
    <dgm:pt modelId="{9B2E2C4B-65DA-499E-B93A-2A6C8D7CC222}" type="pres">
      <dgm:prSet presAssocID="{C163D265-78D3-40BF-A811-38D12C9C0E79}" presName="childText" presStyleLbl="conFgAcc1" presStyleIdx="0" presStyleCnt="2">
        <dgm:presLayoutVars>
          <dgm:bulletEnabled val="1"/>
        </dgm:presLayoutVars>
      </dgm:prSet>
      <dgm:spPr/>
    </dgm:pt>
    <dgm:pt modelId="{3B47E30E-3787-4F61-984F-76DFED3BE56B}" type="pres">
      <dgm:prSet presAssocID="{916363C6-1261-44B0-959B-C9EA50B7671C}" presName="spaceBetweenRectangles" presStyleCnt="0"/>
      <dgm:spPr/>
    </dgm:pt>
    <dgm:pt modelId="{93EFF7A1-FD89-421E-B938-EE5C7E935830}" type="pres">
      <dgm:prSet presAssocID="{A005609D-B04C-496A-8B17-5355A1635F14}" presName="parentLin" presStyleCnt="0"/>
      <dgm:spPr/>
    </dgm:pt>
    <dgm:pt modelId="{63468AA0-88D3-48D8-82A0-3D1FF30A6C0C}" type="pres">
      <dgm:prSet presAssocID="{A005609D-B04C-496A-8B17-5355A1635F14}" presName="parentLeftMargin" presStyleLbl="node1" presStyleIdx="0" presStyleCnt="2"/>
      <dgm:spPr/>
    </dgm:pt>
    <dgm:pt modelId="{22EBB3CF-5903-4192-ADD5-01D20F9EE409}" type="pres">
      <dgm:prSet presAssocID="{A005609D-B04C-496A-8B17-5355A1635F1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B343427-5178-4B1E-AC34-5109D77D9020}" type="pres">
      <dgm:prSet presAssocID="{A005609D-B04C-496A-8B17-5355A1635F14}" presName="negativeSpace" presStyleCnt="0"/>
      <dgm:spPr/>
    </dgm:pt>
    <dgm:pt modelId="{9CFB94BC-8885-41C3-9422-D8A6425D0133}" type="pres">
      <dgm:prSet presAssocID="{A005609D-B04C-496A-8B17-5355A1635F1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4ECE910-F41B-411A-9C69-8D561E64F8FF}" type="presOf" srcId="{C163D265-78D3-40BF-A811-38D12C9C0E79}" destId="{F2F8D0EE-7E77-44A7-8FFF-C2B1A8060EDA}" srcOrd="0" destOrd="0" presId="urn:microsoft.com/office/officeart/2005/8/layout/list1"/>
    <dgm:cxn modelId="{53046D19-8F50-4C3C-BB2A-83886534F136}" type="presOf" srcId="{C163D265-78D3-40BF-A811-38D12C9C0E79}" destId="{7016F4DF-DB9F-49D9-8FB4-6E5D968899FE}" srcOrd="1" destOrd="0" presId="urn:microsoft.com/office/officeart/2005/8/layout/list1"/>
    <dgm:cxn modelId="{E03A4334-05A2-41EA-8AC5-8D0FFFFCB76D}" srcId="{C163D265-78D3-40BF-A811-38D12C9C0E79}" destId="{2ECB2563-CF21-44B5-9331-4127889AA9A2}" srcOrd="1" destOrd="0" parTransId="{EA14FF29-0161-4273-965A-36E98F9C8D00}" sibTransId="{3F43702F-2D01-49D7-BC28-54B4136EE871}"/>
    <dgm:cxn modelId="{7EFDDF35-6CC8-4CE4-8398-D0E9628B6259}" type="presOf" srcId="{E8636102-C533-45B9-8FEE-74243A2B02C1}" destId="{9CFB94BC-8885-41C3-9422-D8A6425D0133}" srcOrd="0" destOrd="1" presId="urn:microsoft.com/office/officeart/2005/8/layout/list1"/>
    <dgm:cxn modelId="{EF00F136-FF9D-410E-863B-20A929AAED57}" type="presOf" srcId="{430B6274-3F9B-4C8B-B30C-FF9C324FC0F9}" destId="{9CFB94BC-8885-41C3-9422-D8A6425D0133}" srcOrd="0" destOrd="0" presId="urn:microsoft.com/office/officeart/2005/8/layout/list1"/>
    <dgm:cxn modelId="{A0580647-CB9C-491B-8069-BA4F4353242F}" type="presOf" srcId="{CB2C0734-AB29-49A8-A92F-7071BD47FA7A}" destId="{9B2E2C4B-65DA-499E-B93A-2A6C8D7CC222}" srcOrd="0" destOrd="0" presId="urn:microsoft.com/office/officeart/2005/8/layout/list1"/>
    <dgm:cxn modelId="{69262B4A-8EC5-4D9A-8798-2897715D9673}" type="presOf" srcId="{C8DCC6D5-8058-4901-887C-308967B9236E}" destId="{9B2E2C4B-65DA-499E-B93A-2A6C8D7CC222}" srcOrd="0" destOrd="2" presId="urn:microsoft.com/office/officeart/2005/8/layout/list1"/>
    <dgm:cxn modelId="{CE051251-9F2F-4C87-94FF-CA2E1B0C366E}" srcId="{A005609D-B04C-496A-8B17-5355A1635F14}" destId="{430B6274-3F9B-4C8B-B30C-FF9C324FC0F9}" srcOrd="0" destOrd="0" parTransId="{891AD669-3F55-4919-86AB-A0B472C515D5}" sibTransId="{32D59122-3D45-4F72-A3CD-6CABE87669A5}"/>
    <dgm:cxn modelId="{9544567A-F5E1-4214-9297-3119E8BC0040}" srcId="{024180DC-395E-4F74-B9F0-E694DD3464FB}" destId="{C163D265-78D3-40BF-A811-38D12C9C0E79}" srcOrd="0" destOrd="0" parTransId="{6A85522D-FF6A-495C-BAB2-50144C2B1DE6}" sibTransId="{916363C6-1261-44B0-959B-C9EA50B7671C}"/>
    <dgm:cxn modelId="{7ACBCF87-23DE-4B76-B9CA-D27721F675C3}" type="presOf" srcId="{A005609D-B04C-496A-8B17-5355A1635F14}" destId="{63468AA0-88D3-48D8-82A0-3D1FF30A6C0C}" srcOrd="0" destOrd="0" presId="urn:microsoft.com/office/officeart/2005/8/layout/list1"/>
    <dgm:cxn modelId="{3FD82B8C-692E-49BA-B93D-8BC75EB58AA3}" type="presOf" srcId="{2ECB2563-CF21-44B5-9331-4127889AA9A2}" destId="{9B2E2C4B-65DA-499E-B93A-2A6C8D7CC222}" srcOrd="0" destOrd="1" presId="urn:microsoft.com/office/officeart/2005/8/layout/list1"/>
    <dgm:cxn modelId="{1A4E3EC2-BDA7-4F7C-9B19-0284780ECDBE}" srcId="{A005609D-B04C-496A-8B17-5355A1635F14}" destId="{E8636102-C533-45B9-8FEE-74243A2B02C1}" srcOrd="1" destOrd="0" parTransId="{F8C1CBF4-EE50-4CD5-B125-DD6AB1F65380}" sibTransId="{68FA5CC9-45C5-44B7-B3EF-F504317FE008}"/>
    <dgm:cxn modelId="{881A15CA-E198-4FF4-9419-9F148CE9ACB3}" srcId="{024180DC-395E-4F74-B9F0-E694DD3464FB}" destId="{A005609D-B04C-496A-8B17-5355A1635F14}" srcOrd="1" destOrd="0" parTransId="{6B391B59-60AB-425A-8200-CF2B3D5A9F12}" sibTransId="{8577BB71-E83E-4C04-ADD5-26AEC61DA0D7}"/>
    <dgm:cxn modelId="{789A76D5-6B49-4BF6-8196-BBF6E065ADDA}" type="presOf" srcId="{A005609D-B04C-496A-8B17-5355A1635F14}" destId="{22EBB3CF-5903-4192-ADD5-01D20F9EE409}" srcOrd="1" destOrd="0" presId="urn:microsoft.com/office/officeart/2005/8/layout/list1"/>
    <dgm:cxn modelId="{E358ABE3-800F-4E95-8164-7732361800DC}" srcId="{C163D265-78D3-40BF-A811-38D12C9C0E79}" destId="{C8DCC6D5-8058-4901-887C-308967B9236E}" srcOrd="2" destOrd="0" parTransId="{F17F64C2-3926-405F-A5F6-ABB2726266B9}" sibTransId="{036D7CD1-7BC9-479B-BDE8-86E48090C811}"/>
    <dgm:cxn modelId="{A70E38F0-01B7-478A-AF11-64118928BC39}" type="presOf" srcId="{024180DC-395E-4F74-B9F0-E694DD3464FB}" destId="{13046036-DA8B-4960-AA98-21183D135BD3}" srcOrd="0" destOrd="0" presId="urn:microsoft.com/office/officeart/2005/8/layout/list1"/>
    <dgm:cxn modelId="{4A5B2CF1-5364-4646-942B-034A25D5F3BC}" srcId="{C163D265-78D3-40BF-A811-38D12C9C0E79}" destId="{CB2C0734-AB29-49A8-A92F-7071BD47FA7A}" srcOrd="0" destOrd="0" parTransId="{858FDEC5-51A0-4BC9-9C3C-5290DB251949}" sibTransId="{D88AE698-5D77-4588-8103-DE6851FE8BBA}"/>
    <dgm:cxn modelId="{250AA4F0-FDA5-48D9-AAFD-827CC51AF039}" type="presParOf" srcId="{13046036-DA8B-4960-AA98-21183D135BD3}" destId="{159586E9-7862-4B48-8302-0421562AB848}" srcOrd="0" destOrd="0" presId="urn:microsoft.com/office/officeart/2005/8/layout/list1"/>
    <dgm:cxn modelId="{2986865E-0C56-49A4-93AA-DE65A7446528}" type="presParOf" srcId="{159586E9-7862-4B48-8302-0421562AB848}" destId="{F2F8D0EE-7E77-44A7-8FFF-C2B1A8060EDA}" srcOrd="0" destOrd="0" presId="urn:microsoft.com/office/officeart/2005/8/layout/list1"/>
    <dgm:cxn modelId="{92BAC4F1-CF34-4C27-905A-F6B1082E5216}" type="presParOf" srcId="{159586E9-7862-4B48-8302-0421562AB848}" destId="{7016F4DF-DB9F-49D9-8FB4-6E5D968899FE}" srcOrd="1" destOrd="0" presId="urn:microsoft.com/office/officeart/2005/8/layout/list1"/>
    <dgm:cxn modelId="{4269E13B-1157-4240-91AE-E73FD4E9210F}" type="presParOf" srcId="{13046036-DA8B-4960-AA98-21183D135BD3}" destId="{7E2196CF-696B-4094-9C7E-CE0BB6A1B3F0}" srcOrd="1" destOrd="0" presId="urn:microsoft.com/office/officeart/2005/8/layout/list1"/>
    <dgm:cxn modelId="{FC841DB9-2C81-469A-AB40-68060F3A7AF4}" type="presParOf" srcId="{13046036-DA8B-4960-AA98-21183D135BD3}" destId="{9B2E2C4B-65DA-499E-B93A-2A6C8D7CC222}" srcOrd="2" destOrd="0" presId="urn:microsoft.com/office/officeart/2005/8/layout/list1"/>
    <dgm:cxn modelId="{257241B0-1911-49F6-B309-9C3B2E32AFD8}" type="presParOf" srcId="{13046036-DA8B-4960-AA98-21183D135BD3}" destId="{3B47E30E-3787-4F61-984F-76DFED3BE56B}" srcOrd="3" destOrd="0" presId="urn:microsoft.com/office/officeart/2005/8/layout/list1"/>
    <dgm:cxn modelId="{EF92706F-CFDC-4B37-AF53-A50B141BE582}" type="presParOf" srcId="{13046036-DA8B-4960-AA98-21183D135BD3}" destId="{93EFF7A1-FD89-421E-B938-EE5C7E935830}" srcOrd="4" destOrd="0" presId="urn:microsoft.com/office/officeart/2005/8/layout/list1"/>
    <dgm:cxn modelId="{CB5C301F-14B5-4AB1-B014-DA3562EAD81D}" type="presParOf" srcId="{93EFF7A1-FD89-421E-B938-EE5C7E935830}" destId="{63468AA0-88D3-48D8-82A0-3D1FF30A6C0C}" srcOrd="0" destOrd="0" presId="urn:microsoft.com/office/officeart/2005/8/layout/list1"/>
    <dgm:cxn modelId="{E642C6FB-D272-43BE-B5E8-79337EA09702}" type="presParOf" srcId="{93EFF7A1-FD89-421E-B938-EE5C7E935830}" destId="{22EBB3CF-5903-4192-ADD5-01D20F9EE409}" srcOrd="1" destOrd="0" presId="urn:microsoft.com/office/officeart/2005/8/layout/list1"/>
    <dgm:cxn modelId="{0BF6316F-D02B-4CC1-A661-69A5DC06442B}" type="presParOf" srcId="{13046036-DA8B-4960-AA98-21183D135BD3}" destId="{5B343427-5178-4B1E-AC34-5109D77D9020}" srcOrd="5" destOrd="0" presId="urn:microsoft.com/office/officeart/2005/8/layout/list1"/>
    <dgm:cxn modelId="{5879B32B-3742-414D-9FC1-1FE4A80FE634}" type="presParOf" srcId="{13046036-DA8B-4960-AA98-21183D135BD3}" destId="{9CFB94BC-8885-41C3-9422-D8A6425D013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9BADA42-A3E8-480B-A7FF-1BC908015329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E843516-ADDF-4A1F-9199-78995EE621BD}">
      <dgm:prSet custT="1"/>
      <dgm:spPr/>
      <dgm:t>
        <a:bodyPr/>
        <a:lstStyle/>
        <a:p>
          <a:r>
            <a:rPr lang="en-US" sz="2800" b="1" dirty="0"/>
            <a:t>Pros:</a:t>
          </a:r>
        </a:p>
      </dgm:t>
    </dgm:pt>
    <dgm:pt modelId="{D2B28034-8586-4F9A-868B-717D8C49CA56}" type="parTrans" cxnId="{3635D302-B3DB-4485-BDAA-4301DFA9ED18}">
      <dgm:prSet/>
      <dgm:spPr/>
      <dgm:t>
        <a:bodyPr/>
        <a:lstStyle/>
        <a:p>
          <a:endParaRPr lang="en-US"/>
        </a:p>
      </dgm:t>
    </dgm:pt>
    <dgm:pt modelId="{3F45D187-183C-4FDC-B702-1F77E298F9E0}" type="sibTrans" cxnId="{3635D302-B3DB-4485-BDAA-4301DFA9ED18}">
      <dgm:prSet/>
      <dgm:spPr/>
      <dgm:t>
        <a:bodyPr/>
        <a:lstStyle/>
        <a:p>
          <a:endParaRPr lang="en-US"/>
        </a:p>
      </dgm:t>
    </dgm:pt>
    <dgm:pt modelId="{C49A0348-DCEC-4AA3-A841-CD0EF7FDEAF1}">
      <dgm:prSet/>
      <dgm:spPr/>
      <dgm:t>
        <a:bodyPr/>
        <a:lstStyle/>
        <a:p>
          <a:r>
            <a:rPr lang="en-US" b="1" dirty="0"/>
            <a:t>Takes relatively few minutes to administer</a:t>
          </a:r>
        </a:p>
      </dgm:t>
    </dgm:pt>
    <dgm:pt modelId="{8633DF41-0841-4EFF-8A09-1C98BD44ABF7}" type="parTrans" cxnId="{7E549389-B2B0-4FA8-813A-DD68029493F4}">
      <dgm:prSet/>
      <dgm:spPr/>
      <dgm:t>
        <a:bodyPr/>
        <a:lstStyle/>
        <a:p>
          <a:endParaRPr lang="en-US"/>
        </a:p>
      </dgm:t>
    </dgm:pt>
    <dgm:pt modelId="{A82DD22E-C00C-4C7B-A4A6-C992F844B622}" type="sibTrans" cxnId="{7E549389-B2B0-4FA8-813A-DD68029493F4}">
      <dgm:prSet/>
      <dgm:spPr/>
      <dgm:t>
        <a:bodyPr/>
        <a:lstStyle/>
        <a:p>
          <a:endParaRPr lang="en-US"/>
        </a:p>
      </dgm:t>
    </dgm:pt>
    <dgm:pt modelId="{B77BD940-F720-4643-B597-1451DB7D926C}">
      <dgm:prSet/>
      <dgm:spPr/>
      <dgm:t>
        <a:bodyPr/>
        <a:lstStyle/>
        <a:p>
          <a:r>
            <a:rPr lang="en-US" b="1" dirty="0"/>
            <a:t>Easy to administer</a:t>
          </a:r>
        </a:p>
      </dgm:t>
    </dgm:pt>
    <dgm:pt modelId="{DAE0D1D5-781F-431E-B7D8-39F2043CCF05}" type="parTrans" cxnId="{375D910A-4D4F-4003-86C4-ADEAA78CE9A3}">
      <dgm:prSet/>
      <dgm:spPr/>
      <dgm:t>
        <a:bodyPr/>
        <a:lstStyle/>
        <a:p>
          <a:endParaRPr lang="en-US"/>
        </a:p>
      </dgm:t>
    </dgm:pt>
    <dgm:pt modelId="{DE83BBBE-0C41-4C42-8EEB-C212D5A9CBDF}" type="sibTrans" cxnId="{375D910A-4D4F-4003-86C4-ADEAA78CE9A3}">
      <dgm:prSet/>
      <dgm:spPr/>
      <dgm:t>
        <a:bodyPr/>
        <a:lstStyle/>
        <a:p>
          <a:endParaRPr lang="en-US"/>
        </a:p>
      </dgm:t>
    </dgm:pt>
    <dgm:pt modelId="{43E1D9A5-247F-4830-AA57-F33E61E08EF3}">
      <dgm:prSet/>
      <dgm:spPr/>
      <dgm:t>
        <a:bodyPr/>
        <a:lstStyle/>
        <a:p>
          <a:r>
            <a:rPr lang="en-US" b="1" dirty="0"/>
            <a:t>Test is more objective; not based on subjective responses</a:t>
          </a:r>
        </a:p>
      </dgm:t>
    </dgm:pt>
    <dgm:pt modelId="{C59B9F1B-3AEA-43A8-88C9-AC44D60F98CE}" type="parTrans" cxnId="{6C48599E-82DB-41D4-8DB0-670BA5B453F5}">
      <dgm:prSet/>
      <dgm:spPr/>
      <dgm:t>
        <a:bodyPr/>
        <a:lstStyle/>
        <a:p>
          <a:endParaRPr lang="en-US"/>
        </a:p>
      </dgm:t>
    </dgm:pt>
    <dgm:pt modelId="{BF22595F-B7D9-46A1-A163-5CF187347892}" type="sibTrans" cxnId="{6C48599E-82DB-41D4-8DB0-670BA5B453F5}">
      <dgm:prSet/>
      <dgm:spPr/>
      <dgm:t>
        <a:bodyPr/>
        <a:lstStyle/>
        <a:p>
          <a:endParaRPr lang="en-US"/>
        </a:p>
      </dgm:t>
    </dgm:pt>
    <dgm:pt modelId="{E89EB7C0-2E04-48A5-A556-02B2AD4E649E}">
      <dgm:prSet custT="1"/>
      <dgm:spPr/>
      <dgm:t>
        <a:bodyPr/>
        <a:lstStyle/>
        <a:p>
          <a:r>
            <a:rPr lang="en-US" sz="2800" b="1" dirty="0"/>
            <a:t>Cons:</a:t>
          </a:r>
        </a:p>
      </dgm:t>
    </dgm:pt>
    <dgm:pt modelId="{74580793-754B-4450-8D80-B3CCB85ABA67}" type="parTrans" cxnId="{9E15F9EF-FE65-4A92-9BE1-8AAE5821DB6E}">
      <dgm:prSet/>
      <dgm:spPr/>
      <dgm:t>
        <a:bodyPr/>
        <a:lstStyle/>
        <a:p>
          <a:endParaRPr lang="en-US"/>
        </a:p>
      </dgm:t>
    </dgm:pt>
    <dgm:pt modelId="{8E48262B-1332-45E7-9D2E-C8C10277BAAC}" type="sibTrans" cxnId="{9E15F9EF-FE65-4A92-9BE1-8AAE5821DB6E}">
      <dgm:prSet/>
      <dgm:spPr/>
      <dgm:t>
        <a:bodyPr/>
        <a:lstStyle/>
        <a:p>
          <a:endParaRPr lang="en-US"/>
        </a:p>
      </dgm:t>
    </dgm:pt>
    <dgm:pt modelId="{B8CB2EC1-B7D4-4361-84FB-98F5B76EF3EB}">
      <dgm:prSet/>
      <dgm:spPr/>
      <dgm:t>
        <a:bodyPr/>
        <a:lstStyle/>
        <a:p>
          <a:r>
            <a:rPr lang="en-US" b="1" dirty="0"/>
            <a:t>Requires more time and space to administer </a:t>
          </a:r>
        </a:p>
      </dgm:t>
      <dgm:extLst>
        <a:ext uri="{E40237B7-FDA0-4F09-8148-C483321AD2D9}">
          <dgm14:cNvPr xmlns:dgm14="http://schemas.microsoft.com/office/drawing/2010/diagram" id="0" name="" descr="Get up and Go Test&#10;Pros:&#10;Takes relatively few minutes to administer&#10;Easy to administer&#10;Test is more objective not bases on subjective responses&#10;&#10;Cons:&#10;Requires more time and space to administer. &#10;Requires chairs with arm rests for some clients. &#10;Not suitable for all e.g. the visually impaired, underlying comorbidities&#10;Not incorporated into our EMR yet&#10;Trending previous result will take time&#10;Requires some level of skills from the administrator&#10;&#10;"/>
        </a:ext>
      </dgm:extLst>
    </dgm:pt>
    <dgm:pt modelId="{E9DF9E92-8747-484D-AABF-27B97880A477}" type="parTrans" cxnId="{8B42A290-61F7-4430-80F8-022FDCB2DF5F}">
      <dgm:prSet/>
      <dgm:spPr/>
      <dgm:t>
        <a:bodyPr/>
        <a:lstStyle/>
        <a:p>
          <a:endParaRPr lang="en-US"/>
        </a:p>
      </dgm:t>
    </dgm:pt>
    <dgm:pt modelId="{7A95E3B6-D777-4D8C-9690-9A32AE8AAA58}" type="sibTrans" cxnId="{8B42A290-61F7-4430-80F8-022FDCB2DF5F}">
      <dgm:prSet/>
      <dgm:spPr/>
      <dgm:t>
        <a:bodyPr/>
        <a:lstStyle/>
        <a:p>
          <a:endParaRPr lang="en-US"/>
        </a:p>
      </dgm:t>
    </dgm:pt>
    <dgm:pt modelId="{9989908C-B0AC-4A6C-9F11-6E02CD5CD380}">
      <dgm:prSet/>
      <dgm:spPr/>
      <dgm:t>
        <a:bodyPr/>
        <a:lstStyle/>
        <a:p>
          <a:r>
            <a:rPr lang="en-US" b="1" dirty="0"/>
            <a:t>Requires chairs with arm rests for some clients </a:t>
          </a:r>
        </a:p>
      </dgm:t>
    </dgm:pt>
    <dgm:pt modelId="{97C7A29E-B241-470B-B2B4-8C31DF496802}" type="parTrans" cxnId="{75A26911-E2DB-43E4-9AFB-5924CECE074C}">
      <dgm:prSet/>
      <dgm:spPr/>
      <dgm:t>
        <a:bodyPr/>
        <a:lstStyle/>
        <a:p>
          <a:endParaRPr lang="en-US"/>
        </a:p>
      </dgm:t>
    </dgm:pt>
    <dgm:pt modelId="{D36F9930-5A35-4939-AEAA-2D7DAABED0FF}" type="sibTrans" cxnId="{75A26911-E2DB-43E4-9AFB-5924CECE074C}">
      <dgm:prSet/>
      <dgm:spPr/>
      <dgm:t>
        <a:bodyPr/>
        <a:lstStyle/>
        <a:p>
          <a:endParaRPr lang="en-US"/>
        </a:p>
      </dgm:t>
    </dgm:pt>
    <dgm:pt modelId="{A6FE4457-969A-4A62-B295-1CDD55D79A80}">
      <dgm:prSet/>
      <dgm:spPr/>
      <dgm:t>
        <a:bodyPr/>
        <a:lstStyle/>
        <a:p>
          <a:r>
            <a:rPr lang="en-US" b="1" dirty="0"/>
            <a:t>Not suitable for all (e.g. visually impaired)</a:t>
          </a:r>
        </a:p>
      </dgm:t>
    </dgm:pt>
    <dgm:pt modelId="{ED4B62F6-F187-4EAF-A2AD-5A8B02AE2F73}" type="parTrans" cxnId="{F2ABB5FA-0B83-48FA-BC0F-C9CDDE323267}">
      <dgm:prSet/>
      <dgm:spPr/>
      <dgm:t>
        <a:bodyPr/>
        <a:lstStyle/>
        <a:p>
          <a:endParaRPr lang="en-US"/>
        </a:p>
      </dgm:t>
    </dgm:pt>
    <dgm:pt modelId="{AD1C8FBF-7036-4745-B69A-B25CAC614A1A}" type="sibTrans" cxnId="{F2ABB5FA-0B83-48FA-BC0F-C9CDDE323267}">
      <dgm:prSet/>
      <dgm:spPr/>
      <dgm:t>
        <a:bodyPr/>
        <a:lstStyle/>
        <a:p>
          <a:endParaRPr lang="en-US"/>
        </a:p>
      </dgm:t>
    </dgm:pt>
    <dgm:pt modelId="{9218880D-7070-4B9B-9197-9E8417E8569B}">
      <dgm:prSet/>
      <dgm:spPr/>
      <dgm:t>
        <a:bodyPr/>
        <a:lstStyle/>
        <a:p>
          <a:r>
            <a:rPr lang="en-US" b="1" dirty="0"/>
            <a:t>Not incorporated into our EMR yet</a:t>
          </a:r>
        </a:p>
      </dgm:t>
    </dgm:pt>
    <dgm:pt modelId="{85E04E0D-5CF2-4196-959E-73A539B5B8B4}" type="parTrans" cxnId="{ACB453F8-EDEC-44FF-8D8D-E2F099474952}">
      <dgm:prSet/>
      <dgm:spPr/>
      <dgm:t>
        <a:bodyPr/>
        <a:lstStyle/>
        <a:p>
          <a:endParaRPr lang="en-US"/>
        </a:p>
      </dgm:t>
    </dgm:pt>
    <dgm:pt modelId="{B4F642F6-E069-485D-8922-002924229731}" type="sibTrans" cxnId="{ACB453F8-EDEC-44FF-8D8D-E2F099474952}">
      <dgm:prSet/>
      <dgm:spPr/>
      <dgm:t>
        <a:bodyPr/>
        <a:lstStyle/>
        <a:p>
          <a:endParaRPr lang="en-US"/>
        </a:p>
      </dgm:t>
    </dgm:pt>
    <dgm:pt modelId="{461C2858-AD2E-4E82-841D-5D5F3A31C846}">
      <dgm:prSet/>
      <dgm:spPr/>
      <dgm:t>
        <a:bodyPr/>
        <a:lstStyle/>
        <a:p>
          <a:r>
            <a:rPr lang="en-US" b="1" dirty="0"/>
            <a:t>Trending previous result will take time</a:t>
          </a:r>
        </a:p>
      </dgm:t>
    </dgm:pt>
    <dgm:pt modelId="{9A5142B6-E1EA-4B11-AD4F-097AFE3A3B60}" type="parTrans" cxnId="{B992A0F9-7B9F-4440-868A-DE982D4E71BF}">
      <dgm:prSet/>
      <dgm:spPr/>
      <dgm:t>
        <a:bodyPr/>
        <a:lstStyle/>
        <a:p>
          <a:endParaRPr lang="en-US"/>
        </a:p>
      </dgm:t>
    </dgm:pt>
    <dgm:pt modelId="{18A41A97-79EF-4B7F-B936-3E5A0B8332B0}" type="sibTrans" cxnId="{B992A0F9-7B9F-4440-868A-DE982D4E71BF}">
      <dgm:prSet/>
      <dgm:spPr/>
      <dgm:t>
        <a:bodyPr/>
        <a:lstStyle/>
        <a:p>
          <a:endParaRPr lang="en-US"/>
        </a:p>
      </dgm:t>
    </dgm:pt>
    <dgm:pt modelId="{B73BC1DA-9EC9-4B26-8EDF-A4F584C1D299}">
      <dgm:prSet/>
      <dgm:spPr/>
      <dgm:t>
        <a:bodyPr/>
        <a:lstStyle/>
        <a:p>
          <a:r>
            <a:rPr lang="en-US" b="1" dirty="0"/>
            <a:t>Requires some level of skills from the administrator</a:t>
          </a:r>
        </a:p>
      </dgm:t>
    </dgm:pt>
    <dgm:pt modelId="{7E4FD596-15CC-44D7-A4CB-384BC6DE2530}" type="parTrans" cxnId="{9E6B1137-B7DE-45F8-9DBA-0822E5912A40}">
      <dgm:prSet/>
      <dgm:spPr/>
      <dgm:t>
        <a:bodyPr/>
        <a:lstStyle/>
        <a:p>
          <a:endParaRPr lang="en-US"/>
        </a:p>
      </dgm:t>
    </dgm:pt>
    <dgm:pt modelId="{3B19746B-A95C-4F5F-9B41-677BA07E9336}" type="sibTrans" cxnId="{9E6B1137-B7DE-45F8-9DBA-0822E5912A40}">
      <dgm:prSet/>
      <dgm:spPr/>
      <dgm:t>
        <a:bodyPr/>
        <a:lstStyle/>
        <a:p>
          <a:endParaRPr lang="en-US"/>
        </a:p>
      </dgm:t>
    </dgm:pt>
    <dgm:pt modelId="{17869532-A69C-41BB-9840-40BE7B4C96C7}" type="pres">
      <dgm:prSet presAssocID="{D9BADA42-A3E8-480B-A7FF-1BC908015329}" presName="linear" presStyleCnt="0">
        <dgm:presLayoutVars>
          <dgm:dir/>
          <dgm:animLvl val="lvl"/>
          <dgm:resizeHandles val="exact"/>
        </dgm:presLayoutVars>
      </dgm:prSet>
      <dgm:spPr/>
    </dgm:pt>
    <dgm:pt modelId="{0FD47108-E176-4DDE-9DA4-CD92AAE55B12}" type="pres">
      <dgm:prSet presAssocID="{0E843516-ADDF-4A1F-9199-78995EE621BD}" presName="parentLin" presStyleCnt="0"/>
      <dgm:spPr/>
    </dgm:pt>
    <dgm:pt modelId="{08A34F82-32C7-403E-8B14-47309694BBB8}" type="pres">
      <dgm:prSet presAssocID="{0E843516-ADDF-4A1F-9199-78995EE621BD}" presName="parentLeftMargin" presStyleLbl="node1" presStyleIdx="0" presStyleCnt="2"/>
      <dgm:spPr/>
    </dgm:pt>
    <dgm:pt modelId="{6982B52D-08B0-46C5-8889-AC47AF18A83F}" type="pres">
      <dgm:prSet presAssocID="{0E843516-ADDF-4A1F-9199-78995EE621B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1567345-F074-4BE6-8629-9F8743D2C625}" type="pres">
      <dgm:prSet presAssocID="{0E843516-ADDF-4A1F-9199-78995EE621BD}" presName="negativeSpace" presStyleCnt="0"/>
      <dgm:spPr/>
    </dgm:pt>
    <dgm:pt modelId="{80AF911C-9334-4373-8D2C-896AFDA6E955}" type="pres">
      <dgm:prSet presAssocID="{0E843516-ADDF-4A1F-9199-78995EE621BD}" presName="childText" presStyleLbl="conFgAcc1" presStyleIdx="0" presStyleCnt="2">
        <dgm:presLayoutVars>
          <dgm:bulletEnabled val="1"/>
        </dgm:presLayoutVars>
      </dgm:prSet>
      <dgm:spPr/>
    </dgm:pt>
    <dgm:pt modelId="{5B58A70C-CF28-400A-9875-466AE2A9534F}" type="pres">
      <dgm:prSet presAssocID="{3F45D187-183C-4FDC-B702-1F77E298F9E0}" presName="spaceBetweenRectangles" presStyleCnt="0"/>
      <dgm:spPr/>
    </dgm:pt>
    <dgm:pt modelId="{89F5B146-634C-443C-B92B-97E6C9FF5BAD}" type="pres">
      <dgm:prSet presAssocID="{E89EB7C0-2E04-48A5-A556-02B2AD4E649E}" presName="parentLin" presStyleCnt="0"/>
      <dgm:spPr/>
    </dgm:pt>
    <dgm:pt modelId="{6C9721C5-0B31-4A07-8DAB-78FC7E2CD8CA}" type="pres">
      <dgm:prSet presAssocID="{E89EB7C0-2E04-48A5-A556-02B2AD4E649E}" presName="parentLeftMargin" presStyleLbl="node1" presStyleIdx="0" presStyleCnt="2"/>
      <dgm:spPr/>
    </dgm:pt>
    <dgm:pt modelId="{F248B4D7-1776-4C40-B6A5-BE97FC112EAA}" type="pres">
      <dgm:prSet presAssocID="{E89EB7C0-2E04-48A5-A556-02B2AD4E649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CCB8754-E84A-4D59-A519-2BDE74145FE7}" type="pres">
      <dgm:prSet presAssocID="{E89EB7C0-2E04-48A5-A556-02B2AD4E649E}" presName="negativeSpace" presStyleCnt="0"/>
      <dgm:spPr/>
    </dgm:pt>
    <dgm:pt modelId="{42F41CD5-100C-47D7-91C5-E974F433AF45}" type="pres">
      <dgm:prSet presAssocID="{E89EB7C0-2E04-48A5-A556-02B2AD4E649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635D302-B3DB-4485-BDAA-4301DFA9ED18}" srcId="{D9BADA42-A3E8-480B-A7FF-1BC908015329}" destId="{0E843516-ADDF-4A1F-9199-78995EE621BD}" srcOrd="0" destOrd="0" parTransId="{D2B28034-8586-4F9A-868B-717D8C49CA56}" sibTransId="{3F45D187-183C-4FDC-B702-1F77E298F9E0}"/>
    <dgm:cxn modelId="{375D910A-4D4F-4003-86C4-ADEAA78CE9A3}" srcId="{0E843516-ADDF-4A1F-9199-78995EE621BD}" destId="{B77BD940-F720-4643-B597-1451DB7D926C}" srcOrd="1" destOrd="0" parTransId="{DAE0D1D5-781F-431E-B7D8-39F2043CCF05}" sibTransId="{DE83BBBE-0C41-4C42-8EEB-C212D5A9CBDF}"/>
    <dgm:cxn modelId="{75A26911-E2DB-43E4-9AFB-5924CECE074C}" srcId="{E89EB7C0-2E04-48A5-A556-02B2AD4E649E}" destId="{9989908C-B0AC-4A6C-9F11-6E02CD5CD380}" srcOrd="1" destOrd="0" parTransId="{97C7A29E-B241-470B-B2B4-8C31DF496802}" sibTransId="{D36F9930-5A35-4939-AEAA-2D7DAABED0FF}"/>
    <dgm:cxn modelId="{9E6B1137-B7DE-45F8-9DBA-0822E5912A40}" srcId="{E89EB7C0-2E04-48A5-A556-02B2AD4E649E}" destId="{B73BC1DA-9EC9-4B26-8EDF-A4F584C1D299}" srcOrd="5" destOrd="0" parTransId="{7E4FD596-15CC-44D7-A4CB-384BC6DE2530}" sibTransId="{3B19746B-A95C-4F5F-9B41-677BA07E9336}"/>
    <dgm:cxn modelId="{1122F537-869F-4CA0-A121-8772C94ACF3A}" type="presOf" srcId="{E89EB7C0-2E04-48A5-A556-02B2AD4E649E}" destId="{F248B4D7-1776-4C40-B6A5-BE97FC112EAA}" srcOrd="1" destOrd="0" presId="urn:microsoft.com/office/officeart/2005/8/layout/list1"/>
    <dgm:cxn modelId="{DFA50240-2054-4F52-904E-793D4893C6E6}" type="presOf" srcId="{E89EB7C0-2E04-48A5-A556-02B2AD4E649E}" destId="{6C9721C5-0B31-4A07-8DAB-78FC7E2CD8CA}" srcOrd="0" destOrd="0" presId="urn:microsoft.com/office/officeart/2005/8/layout/list1"/>
    <dgm:cxn modelId="{7EDCCA62-8E77-4BC7-BF1C-1836ADD7C115}" type="presOf" srcId="{9989908C-B0AC-4A6C-9F11-6E02CD5CD380}" destId="{42F41CD5-100C-47D7-91C5-E974F433AF45}" srcOrd="0" destOrd="1" presId="urn:microsoft.com/office/officeart/2005/8/layout/list1"/>
    <dgm:cxn modelId="{FA44C068-87E4-4879-9637-628E874654DB}" type="presOf" srcId="{B8CB2EC1-B7D4-4361-84FB-98F5B76EF3EB}" destId="{42F41CD5-100C-47D7-91C5-E974F433AF45}" srcOrd="0" destOrd="0" presId="urn:microsoft.com/office/officeart/2005/8/layout/list1"/>
    <dgm:cxn modelId="{146B526F-92EE-4998-A193-2B54D1F749E8}" type="presOf" srcId="{9218880D-7070-4B9B-9197-9E8417E8569B}" destId="{42F41CD5-100C-47D7-91C5-E974F433AF45}" srcOrd="0" destOrd="3" presId="urn:microsoft.com/office/officeart/2005/8/layout/list1"/>
    <dgm:cxn modelId="{14C1167F-E060-4672-AA9B-B77EE45177EE}" type="presOf" srcId="{0E843516-ADDF-4A1F-9199-78995EE621BD}" destId="{6982B52D-08B0-46C5-8889-AC47AF18A83F}" srcOrd="1" destOrd="0" presId="urn:microsoft.com/office/officeart/2005/8/layout/list1"/>
    <dgm:cxn modelId="{7E549389-B2B0-4FA8-813A-DD68029493F4}" srcId="{0E843516-ADDF-4A1F-9199-78995EE621BD}" destId="{C49A0348-DCEC-4AA3-A841-CD0EF7FDEAF1}" srcOrd="0" destOrd="0" parTransId="{8633DF41-0841-4EFF-8A09-1C98BD44ABF7}" sibTransId="{A82DD22E-C00C-4C7B-A4A6-C992F844B622}"/>
    <dgm:cxn modelId="{4C196D90-9B72-4A48-893F-EB3412B4384F}" type="presOf" srcId="{0E843516-ADDF-4A1F-9199-78995EE621BD}" destId="{08A34F82-32C7-403E-8B14-47309694BBB8}" srcOrd="0" destOrd="0" presId="urn:microsoft.com/office/officeart/2005/8/layout/list1"/>
    <dgm:cxn modelId="{8B42A290-61F7-4430-80F8-022FDCB2DF5F}" srcId="{E89EB7C0-2E04-48A5-A556-02B2AD4E649E}" destId="{B8CB2EC1-B7D4-4361-84FB-98F5B76EF3EB}" srcOrd="0" destOrd="0" parTransId="{E9DF9E92-8747-484D-AABF-27B97880A477}" sibTransId="{7A95E3B6-D777-4D8C-9690-9A32AE8AAA58}"/>
    <dgm:cxn modelId="{6282549B-A006-40DE-BBAD-0E44BF0AEE64}" type="presOf" srcId="{A6FE4457-969A-4A62-B295-1CDD55D79A80}" destId="{42F41CD5-100C-47D7-91C5-E974F433AF45}" srcOrd="0" destOrd="2" presId="urn:microsoft.com/office/officeart/2005/8/layout/list1"/>
    <dgm:cxn modelId="{6C48599E-82DB-41D4-8DB0-670BA5B453F5}" srcId="{0E843516-ADDF-4A1F-9199-78995EE621BD}" destId="{43E1D9A5-247F-4830-AA57-F33E61E08EF3}" srcOrd="2" destOrd="0" parTransId="{C59B9F1B-3AEA-43A8-88C9-AC44D60F98CE}" sibTransId="{BF22595F-B7D9-46A1-A163-5CF187347892}"/>
    <dgm:cxn modelId="{CADEEAA0-9934-4B90-953B-87BB2FC6AFC8}" type="presOf" srcId="{D9BADA42-A3E8-480B-A7FF-1BC908015329}" destId="{17869532-A69C-41BB-9840-40BE7B4C96C7}" srcOrd="0" destOrd="0" presId="urn:microsoft.com/office/officeart/2005/8/layout/list1"/>
    <dgm:cxn modelId="{2FFF53AD-E176-4868-8EA8-BF14B12A2A4D}" type="presOf" srcId="{B77BD940-F720-4643-B597-1451DB7D926C}" destId="{80AF911C-9334-4373-8D2C-896AFDA6E955}" srcOrd="0" destOrd="1" presId="urn:microsoft.com/office/officeart/2005/8/layout/list1"/>
    <dgm:cxn modelId="{124692C7-7473-4147-8CA8-6B192960322F}" type="presOf" srcId="{43E1D9A5-247F-4830-AA57-F33E61E08EF3}" destId="{80AF911C-9334-4373-8D2C-896AFDA6E955}" srcOrd="0" destOrd="2" presId="urn:microsoft.com/office/officeart/2005/8/layout/list1"/>
    <dgm:cxn modelId="{9096ACCE-6B7D-4532-BBA1-E450AE10F5E3}" type="presOf" srcId="{C49A0348-DCEC-4AA3-A841-CD0EF7FDEAF1}" destId="{80AF911C-9334-4373-8D2C-896AFDA6E955}" srcOrd="0" destOrd="0" presId="urn:microsoft.com/office/officeart/2005/8/layout/list1"/>
    <dgm:cxn modelId="{7D3D9FE7-EBBA-4FCF-91B0-170235BFF1CB}" type="presOf" srcId="{B73BC1DA-9EC9-4B26-8EDF-A4F584C1D299}" destId="{42F41CD5-100C-47D7-91C5-E974F433AF45}" srcOrd="0" destOrd="5" presId="urn:microsoft.com/office/officeart/2005/8/layout/list1"/>
    <dgm:cxn modelId="{785300EC-C80D-408D-87C5-2448110B6EB1}" type="presOf" srcId="{461C2858-AD2E-4E82-841D-5D5F3A31C846}" destId="{42F41CD5-100C-47D7-91C5-E974F433AF45}" srcOrd="0" destOrd="4" presId="urn:microsoft.com/office/officeart/2005/8/layout/list1"/>
    <dgm:cxn modelId="{9E15F9EF-FE65-4A92-9BE1-8AAE5821DB6E}" srcId="{D9BADA42-A3E8-480B-A7FF-1BC908015329}" destId="{E89EB7C0-2E04-48A5-A556-02B2AD4E649E}" srcOrd="1" destOrd="0" parTransId="{74580793-754B-4450-8D80-B3CCB85ABA67}" sibTransId="{8E48262B-1332-45E7-9D2E-C8C10277BAAC}"/>
    <dgm:cxn modelId="{ACB453F8-EDEC-44FF-8D8D-E2F099474952}" srcId="{E89EB7C0-2E04-48A5-A556-02B2AD4E649E}" destId="{9218880D-7070-4B9B-9197-9E8417E8569B}" srcOrd="3" destOrd="0" parTransId="{85E04E0D-5CF2-4196-959E-73A539B5B8B4}" sibTransId="{B4F642F6-E069-485D-8922-002924229731}"/>
    <dgm:cxn modelId="{B992A0F9-7B9F-4440-868A-DE982D4E71BF}" srcId="{E89EB7C0-2E04-48A5-A556-02B2AD4E649E}" destId="{461C2858-AD2E-4E82-841D-5D5F3A31C846}" srcOrd="4" destOrd="0" parTransId="{9A5142B6-E1EA-4B11-AD4F-097AFE3A3B60}" sibTransId="{18A41A97-79EF-4B7F-B936-3E5A0B8332B0}"/>
    <dgm:cxn modelId="{F2ABB5FA-0B83-48FA-BC0F-C9CDDE323267}" srcId="{E89EB7C0-2E04-48A5-A556-02B2AD4E649E}" destId="{A6FE4457-969A-4A62-B295-1CDD55D79A80}" srcOrd="2" destOrd="0" parTransId="{ED4B62F6-F187-4EAF-A2AD-5A8B02AE2F73}" sibTransId="{AD1C8FBF-7036-4745-B69A-B25CAC614A1A}"/>
    <dgm:cxn modelId="{C8E258B3-BBF5-44B6-AA76-7683D0A13701}" type="presParOf" srcId="{17869532-A69C-41BB-9840-40BE7B4C96C7}" destId="{0FD47108-E176-4DDE-9DA4-CD92AAE55B12}" srcOrd="0" destOrd="0" presId="urn:microsoft.com/office/officeart/2005/8/layout/list1"/>
    <dgm:cxn modelId="{D8C4C114-A876-4DC2-941B-03521F7A0B33}" type="presParOf" srcId="{0FD47108-E176-4DDE-9DA4-CD92AAE55B12}" destId="{08A34F82-32C7-403E-8B14-47309694BBB8}" srcOrd="0" destOrd="0" presId="urn:microsoft.com/office/officeart/2005/8/layout/list1"/>
    <dgm:cxn modelId="{FD5C00BC-F127-48AB-A9C4-43F730048F1C}" type="presParOf" srcId="{0FD47108-E176-4DDE-9DA4-CD92AAE55B12}" destId="{6982B52D-08B0-46C5-8889-AC47AF18A83F}" srcOrd="1" destOrd="0" presId="urn:microsoft.com/office/officeart/2005/8/layout/list1"/>
    <dgm:cxn modelId="{A593F4CA-5311-4943-9E6D-9FDDE3881230}" type="presParOf" srcId="{17869532-A69C-41BB-9840-40BE7B4C96C7}" destId="{31567345-F074-4BE6-8629-9F8743D2C625}" srcOrd="1" destOrd="0" presId="urn:microsoft.com/office/officeart/2005/8/layout/list1"/>
    <dgm:cxn modelId="{28F548AB-9694-4EFD-9E60-85C73B69FAEC}" type="presParOf" srcId="{17869532-A69C-41BB-9840-40BE7B4C96C7}" destId="{80AF911C-9334-4373-8D2C-896AFDA6E955}" srcOrd="2" destOrd="0" presId="urn:microsoft.com/office/officeart/2005/8/layout/list1"/>
    <dgm:cxn modelId="{A27B8A25-A110-4F68-8EF6-3665ED21EDB6}" type="presParOf" srcId="{17869532-A69C-41BB-9840-40BE7B4C96C7}" destId="{5B58A70C-CF28-400A-9875-466AE2A9534F}" srcOrd="3" destOrd="0" presId="urn:microsoft.com/office/officeart/2005/8/layout/list1"/>
    <dgm:cxn modelId="{98DECB25-6E58-4368-8A44-507085BAB900}" type="presParOf" srcId="{17869532-A69C-41BB-9840-40BE7B4C96C7}" destId="{89F5B146-634C-443C-B92B-97E6C9FF5BAD}" srcOrd="4" destOrd="0" presId="urn:microsoft.com/office/officeart/2005/8/layout/list1"/>
    <dgm:cxn modelId="{23C194AF-4824-4440-8481-044FB7DAB915}" type="presParOf" srcId="{89F5B146-634C-443C-B92B-97E6C9FF5BAD}" destId="{6C9721C5-0B31-4A07-8DAB-78FC7E2CD8CA}" srcOrd="0" destOrd="0" presId="urn:microsoft.com/office/officeart/2005/8/layout/list1"/>
    <dgm:cxn modelId="{ACD455A4-EE26-44A6-9AB6-E65E39F4935B}" type="presParOf" srcId="{89F5B146-634C-443C-B92B-97E6C9FF5BAD}" destId="{F248B4D7-1776-4C40-B6A5-BE97FC112EAA}" srcOrd="1" destOrd="0" presId="urn:microsoft.com/office/officeart/2005/8/layout/list1"/>
    <dgm:cxn modelId="{53CC6303-04EC-4269-B858-E1EBE283CC34}" type="presParOf" srcId="{17869532-A69C-41BB-9840-40BE7B4C96C7}" destId="{5CCB8754-E84A-4D59-A519-2BDE74145FE7}" srcOrd="5" destOrd="0" presId="urn:microsoft.com/office/officeart/2005/8/layout/list1"/>
    <dgm:cxn modelId="{A155DE41-6AAD-4EF0-B819-AEEF0ABFBDC9}" type="presParOf" srcId="{17869532-A69C-41BB-9840-40BE7B4C96C7}" destId="{42F41CD5-100C-47D7-91C5-E974F433AF4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98A0399-C4E8-4843-AF31-70EB3457F60E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58C502D-3320-496B-8693-C817AB9D044D}">
      <dgm:prSet/>
      <dgm:spPr/>
      <dgm:t>
        <a:bodyPr/>
        <a:lstStyle/>
        <a:p>
          <a:r>
            <a:rPr lang="en-US" b="1" dirty="0"/>
            <a:t>Widely used test of cognitive function among the elderly; includes tests of orientation, attention, memory, language and visual-spatial skills (NIH.gov)</a:t>
          </a:r>
        </a:p>
      </dgm:t>
      <dgm:extLst>
        <a:ext uri="{E40237B7-FDA0-4F09-8148-C483321AD2D9}">
          <dgm14:cNvPr xmlns:dgm14="http://schemas.microsoft.com/office/drawing/2010/diagram" id="0" name="" descr="Widely used test of cognitive function among the elderly; it includes tests of orientation, attention, memory, language and visual-spatial skills (NIH.gov).&#10;&#10;The United States Preventive Services Task Force concludes that the evidence is lacking, and the balance of benefits and harms of screening for cognitive impairment cannot be determined.&#10;&#10;Currently administered to aging patients 70 years and over with hope of trending changes, not so much as a one time diagnostic tool."/>
        </a:ext>
      </dgm:extLst>
    </dgm:pt>
    <dgm:pt modelId="{1E8C94A1-7708-4080-A144-9FEA944312CC}" type="parTrans" cxnId="{7CA212D3-B7AE-4FAA-8D55-D2C3CAFA094F}">
      <dgm:prSet/>
      <dgm:spPr/>
      <dgm:t>
        <a:bodyPr/>
        <a:lstStyle/>
        <a:p>
          <a:endParaRPr lang="en-US"/>
        </a:p>
      </dgm:t>
    </dgm:pt>
    <dgm:pt modelId="{DBC581EA-E708-4FD3-A406-9D54D77F39DA}" type="sibTrans" cxnId="{7CA212D3-B7AE-4FAA-8D55-D2C3CAFA094F}">
      <dgm:prSet/>
      <dgm:spPr/>
      <dgm:t>
        <a:bodyPr/>
        <a:lstStyle/>
        <a:p>
          <a:endParaRPr lang="en-US"/>
        </a:p>
      </dgm:t>
    </dgm:pt>
    <dgm:pt modelId="{B67E78EB-E3AB-4527-9F45-F279A56FC6D9}">
      <dgm:prSet/>
      <dgm:spPr/>
      <dgm:t>
        <a:bodyPr/>
        <a:lstStyle/>
        <a:p>
          <a:r>
            <a:rPr lang="en-US" b="1" dirty="0"/>
            <a:t>Currently administered to aging patients 70 years and over with hope of trending changes, not so much as a one-time screening tool</a:t>
          </a:r>
        </a:p>
      </dgm:t>
    </dgm:pt>
    <dgm:pt modelId="{B22101E3-BE4C-40C7-8F58-F48C6047DBA0}" type="parTrans" cxnId="{DF0F3338-CFBD-4201-A8A4-E8AF87D79D0E}">
      <dgm:prSet/>
      <dgm:spPr/>
      <dgm:t>
        <a:bodyPr/>
        <a:lstStyle/>
        <a:p>
          <a:endParaRPr lang="en-US"/>
        </a:p>
      </dgm:t>
    </dgm:pt>
    <dgm:pt modelId="{4AA9830C-8206-48F4-8A3F-D681EBE2FDB9}" type="sibTrans" cxnId="{DF0F3338-CFBD-4201-A8A4-E8AF87D79D0E}">
      <dgm:prSet/>
      <dgm:spPr/>
      <dgm:t>
        <a:bodyPr/>
        <a:lstStyle/>
        <a:p>
          <a:endParaRPr lang="en-US"/>
        </a:p>
      </dgm:t>
    </dgm:pt>
    <dgm:pt modelId="{C9424815-4A9E-417B-8E44-DE2B542DA4D8}" type="pres">
      <dgm:prSet presAssocID="{698A0399-C4E8-4843-AF31-70EB3457F60E}" presName="linear" presStyleCnt="0">
        <dgm:presLayoutVars>
          <dgm:animLvl val="lvl"/>
          <dgm:resizeHandles val="exact"/>
        </dgm:presLayoutVars>
      </dgm:prSet>
      <dgm:spPr/>
    </dgm:pt>
    <dgm:pt modelId="{661C49CC-CB28-4B76-B750-E79D1B62DC82}" type="pres">
      <dgm:prSet presAssocID="{C58C502D-3320-496B-8693-C817AB9D044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7234525-EA1C-4E38-81D2-E28E191B0EF3}" type="pres">
      <dgm:prSet presAssocID="{DBC581EA-E708-4FD3-A406-9D54D77F39DA}" presName="spacer" presStyleCnt="0"/>
      <dgm:spPr/>
    </dgm:pt>
    <dgm:pt modelId="{3F734654-339A-4394-B3DC-CA8357A5C6DB}" type="pres">
      <dgm:prSet presAssocID="{B67E78EB-E3AB-4527-9F45-F279A56FC6D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F0F3338-CFBD-4201-A8A4-E8AF87D79D0E}" srcId="{698A0399-C4E8-4843-AF31-70EB3457F60E}" destId="{B67E78EB-E3AB-4527-9F45-F279A56FC6D9}" srcOrd="1" destOrd="0" parTransId="{B22101E3-BE4C-40C7-8F58-F48C6047DBA0}" sibTransId="{4AA9830C-8206-48F4-8A3F-D681EBE2FDB9}"/>
    <dgm:cxn modelId="{1813E25F-811A-4DEE-A6D4-0D11EDAC6AAD}" type="presOf" srcId="{B67E78EB-E3AB-4527-9F45-F279A56FC6D9}" destId="{3F734654-339A-4394-B3DC-CA8357A5C6DB}" srcOrd="0" destOrd="0" presId="urn:microsoft.com/office/officeart/2005/8/layout/vList2"/>
    <dgm:cxn modelId="{FBDD9691-06BC-4D8B-AA99-3151D92BEEBB}" type="presOf" srcId="{C58C502D-3320-496B-8693-C817AB9D044D}" destId="{661C49CC-CB28-4B76-B750-E79D1B62DC82}" srcOrd="0" destOrd="0" presId="urn:microsoft.com/office/officeart/2005/8/layout/vList2"/>
    <dgm:cxn modelId="{EE3BEC99-DF28-40EC-A393-675D6C9740D4}" type="presOf" srcId="{698A0399-C4E8-4843-AF31-70EB3457F60E}" destId="{C9424815-4A9E-417B-8E44-DE2B542DA4D8}" srcOrd="0" destOrd="0" presId="urn:microsoft.com/office/officeart/2005/8/layout/vList2"/>
    <dgm:cxn modelId="{7CA212D3-B7AE-4FAA-8D55-D2C3CAFA094F}" srcId="{698A0399-C4E8-4843-AF31-70EB3457F60E}" destId="{C58C502D-3320-496B-8693-C817AB9D044D}" srcOrd="0" destOrd="0" parTransId="{1E8C94A1-7708-4080-A144-9FEA944312CC}" sibTransId="{DBC581EA-E708-4FD3-A406-9D54D77F39DA}"/>
    <dgm:cxn modelId="{BDDB5BB8-A75E-4792-8E43-9337BA7A545E}" type="presParOf" srcId="{C9424815-4A9E-417B-8E44-DE2B542DA4D8}" destId="{661C49CC-CB28-4B76-B750-E79D1B62DC82}" srcOrd="0" destOrd="0" presId="urn:microsoft.com/office/officeart/2005/8/layout/vList2"/>
    <dgm:cxn modelId="{E8647AFA-A3C5-42F2-8E62-9A233C6A46B6}" type="presParOf" srcId="{C9424815-4A9E-417B-8E44-DE2B542DA4D8}" destId="{C7234525-EA1C-4E38-81D2-E28E191B0EF3}" srcOrd="1" destOrd="0" presId="urn:microsoft.com/office/officeart/2005/8/layout/vList2"/>
    <dgm:cxn modelId="{89B868F8-CEAB-4EB6-B7B7-634167F3E67A}" type="presParOf" srcId="{C9424815-4A9E-417B-8E44-DE2B542DA4D8}" destId="{3F734654-339A-4394-B3DC-CA8357A5C6D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A5670-6721-4E39-A970-04FEF80D24B4}">
      <dsp:nvSpPr>
        <dsp:cNvPr id="0" name=""/>
        <dsp:cNvSpPr/>
      </dsp:nvSpPr>
      <dsp:spPr>
        <a:xfrm>
          <a:off x="0" y="670"/>
          <a:ext cx="6254724" cy="15689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CBD65F-0993-49DB-92A1-D56BE1DE288D}">
      <dsp:nvSpPr>
        <dsp:cNvPr id="0" name=""/>
        <dsp:cNvSpPr/>
      </dsp:nvSpPr>
      <dsp:spPr>
        <a:xfrm>
          <a:off x="474614" y="353689"/>
          <a:ext cx="862935" cy="8629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3236E-408C-4B1A-9B22-8A501797E700}">
      <dsp:nvSpPr>
        <dsp:cNvPr id="0" name=""/>
        <dsp:cNvSpPr/>
      </dsp:nvSpPr>
      <dsp:spPr>
        <a:xfrm>
          <a:off x="1812164" y="670"/>
          <a:ext cx="4442559" cy="156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050" tIns="166050" rIns="166050" bIns="16605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To be able to recognize the need for functionality screening</a:t>
          </a:r>
        </a:p>
      </dsp:txBody>
      <dsp:txXfrm>
        <a:off x="1812164" y="670"/>
        <a:ext cx="4442559" cy="1568973"/>
      </dsp:txXfrm>
    </dsp:sp>
    <dsp:sp modelId="{216CA0F4-704C-4455-AE66-A00E4D6253E1}">
      <dsp:nvSpPr>
        <dsp:cNvPr id="0" name=""/>
        <dsp:cNvSpPr/>
      </dsp:nvSpPr>
      <dsp:spPr>
        <a:xfrm>
          <a:off x="0" y="1961888"/>
          <a:ext cx="6254724" cy="15689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4B09C-B7E6-4FEC-AE92-1D31E320FBC4}">
      <dsp:nvSpPr>
        <dsp:cNvPr id="0" name=""/>
        <dsp:cNvSpPr/>
      </dsp:nvSpPr>
      <dsp:spPr>
        <a:xfrm>
          <a:off x="474614" y="2314907"/>
          <a:ext cx="862935" cy="8629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4219E-375F-4354-8CEB-76E29BABEC74}">
      <dsp:nvSpPr>
        <dsp:cNvPr id="0" name=""/>
        <dsp:cNvSpPr/>
      </dsp:nvSpPr>
      <dsp:spPr>
        <a:xfrm>
          <a:off x="1812164" y="1961888"/>
          <a:ext cx="4442559" cy="156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050" tIns="166050" rIns="166050" bIns="16605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To be able to identify the possible challenges associated with some functionality screening tools</a:t>
          </a:r>
        </a:p>
      </dsp:txBody>
      <dsp:txXfrm>
        <a:off x="1812164" y="1961888"/>
        <a:ext cx="4442559" cy="1568973"/>
      </dsp:txXfrm>
    </dsp:sp>
    <dsp:sp modelId="{08460D27-46A8-4CFF-A04C-FA2E70343E71}">
      <dsp:nvSpPr>
        <dsp:cNvPr id="0" name=""/>
        <dsp:cNvSpPr/>
      </dsp:nvSpPr>
      <dsp:spPr>
        <a:xfrm>
          <a:off x="0" y="3923105"/>
          <a:ext cx="6254724" cy="15689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DB91C-204E-4773-8213-434195FF3731}">
      <dsp:nvSpPr>
        <dsp:cNvPr id="0" name=""/>
        <dsp:cNvSpPr/>
      </dsp:nvSpPr>
      <dsp:spPr>
        <a:xfrm>
          <a:off x="474614" y="4276124"/>
          <a:ext cx="862935" cy="8629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4932D-453E-4CC5-8DC4-43A9A0A36765}">
      <dsp:nvSpPr>
        <dsp:cNvPr id="0" name=""/>
        <dsp:cNvSpPr/>
      </dsp:nvSpPr>
      <dsp:spPr>
        <a:xfrm>
          <a:off x="1812164" y="3923105"/>
          <a:ext cx="4442559" cy="156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050" tIns="166050" rIns="166050" bIns="16605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To be able to chose functionality screening tools suitable for a health center and client</a:t>
          </a:r>
        </a:p>
      </dsp:txBody>
      <dsp:txXfrm>
        <a:off x="1812164" y="3923105"/>
        <a:ext cx="4442559" cy="15689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E84FD-CA13-4CBF-96B1-9403DDA7D560}">
      <dsp:nvSpPr>
        <dsp:cNvPr id="0" name=""/>
        <dsp:cNvSpPr/>
      </dsp:nvSpPr>
      <dsp:spPr>
        <a:xfrm>
          <a:off x="0" y="421674"/>
          <a:ext cx="6254724" cy="15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436" tIns="583184" rIns="48543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Useful in monitoring changes in cognitive function</a:t>
          </a:r>
        </a:p>
      </dsp:txBody>
      <dsp:txXfrm>
        <a:off x="0" y="421674"/>
        <a:ext cx="6254724" cy="1587600"/>
      </dsp:txXfrm>
    </dsp:sp>
    <dsp:sp modelId="{0AF5FF72-7BE1-436C-B945-C5740F573B61}">
      <dsp:nvSpPr>
        <dsp:cNvPr id="0" name=""/>
        <dsp:cNvSpPr/>
      </dsp:nvSpPr>
      <dsp:spPr>
        <a:xfrm>
          <a:off x="312736" y="8394"/>
          <a:ext cx="4378306" cy="826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Pros:</a:t>
          </a:r>
        </a:p>
      </dsp:txBody>
      <dsp:txXfrm>
        <a:off x="353085" y="48743"/>
        <a:ext cx="4297608" cy="745862"/>
      </dsp:txXfrm>
    </dsp:sp>
    <dsp:sp modelId="{DD4F9EF8-277D-4611-96A6-51EB47AEFC60}">
      <dsp:nvSpPr>
        <dsp:cNvPr id="0" name=""/>
        <dsp:cNvSpPr/>
      </dsp:nvSpPr>
      <dsp:spPr>
        <a:xfrm>
          <a:off x="0" y="2573755"/>
          <a:ext cx="6254724" cy="2910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277375"/>
              <a:satOff val="3509"/>
              <a:lumOff val="23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436" tIns="583184" rIns="48543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Could be impaired by patient’s level of education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Time consuming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Requires some level of skills to administer</a:t>
          </a:r>
        </a:p>
      </dsp:txBody>
      <dsp:txXfrm>
        <a:off x="0" y="2573755"/>
        <a:ext cx="6254724" cy="2910599"/>
      </dsp:txXfrm>
    </dsp:sp>
    <dsp:sp modelId="{449081BE-2C4C-49E5-9923-A5F63E10BC6D}">
      <dsp:nvSpPr>
        <dsp:cNvPr id="0" name=""/>
        <dsp:cNvSpPr/>
      </dsp:nvSpPr>
      <dsp:spPr>
        <a:xfrm>
          <a:off x="312736" y="2160474"/>
          <a:ext cx="4378306" cy="826560"/>
        </a:xfrm>
        <a:prstGeom prst="roundRect">
          <a:avLst/>
        </a:prstGeom>
        <a:solidFill>
          <a:schemeClr val="accent2">
            <a:hueOff val="-1277375"/>
            <a:satOff val="3509"/>
            <a:lumOff val="23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Cons:</a:t>
          </a:r>
        </a:p>
      </dsp:txBody>
      <dsp:txXfrm>
        <a:off x="353085" y="2200823"/>
        <a:ext cx="4297608" cy="74586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C386B-5CC5-459B-AFC1-C26D6722FC6C}">
      <dsp:nvSpPr>
        <dsp:cNvPr id="0" name=""/>
        <dsp:cNvSpPr/>
      </dsp:nvSpPr>
      <dsp:spPr>
        <a:xfrm>
          <a:off x="0" y="394674"/>
          <a:ext cx="6254724" cy="207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436" tIns="499872" rIns="48543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Can be self administered during check prior to visit or at the visit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Incorporated into EMR and can be easily trended</a:t>
          </a:r>
        </a:p>
      </dsp:txBody>
      <dsp:txXfrm>
        <a:off x="0" y="394674"/>
        <a:ext cx="6254724" cy="2079000"/>
      </dsp:txXfrm>
    </dsp:sp>
    <dsp:sp modelId="{667466DA-E445-4BC1-88D7-B1DD8DADC44C}">
      <dsp:nvSpPr>
        <dsp:cNvPr id="0" name=""/>
        <dsp:cNvSpPr/>
      </dsp:nvSpPr>
      <dsp:spPr>
        <a:xfrm>
          <a:off x="312736" y="40434"/>
          <a:ext cx="4378306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Pros:</a:t>
          </a:r>
        </a:p>
      </dsp:txBody>
      <dsp:txXfrm>
        <a:off x="347321" y="75019"/>
        <a:ext cx="4309136" cy="639310"/>
      </dsp:txXfrm>
    </dsp:sp>
    <dsp:sp modelId="{5FBD61E4-EEBA-49AB-ADB8-644D0BD1B188}">
      <dsp:nvSpPr>
        <dsp:cNvPr id="0" name=""/>
        <dsp:cNvSpPr/>
      </dsp:nvSpPr>
      <dsp:spPr>
        <a:xfrm>
          <a:off x="0" y="2957514"/>
          <a:ext cx="6254724" cy="249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277375"/>
              <a:satOff val="3509"/>
              <a:lumOff val="23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436" tIns="499872" rIns="48543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Requires some level of education if self administered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Staff may have to administer if patient doesn’t understand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Time consuming if administered by staff</a:t>
          </a:r>
        </a:p>
      </dsp:txBody>
      <dsp:txXfrm>
        <a:off x="0" y="2957514"/>
        <a:ext cx="6254724" cy="2494800"/>
      </dsp:txXfrm>
    </dsp:sp>
    <dsp:sp modelId="{BACE564B-A297-491E-8FB2-3A6EEA7ABC57}">
      <dsp:nvSpPr>
        <dsp:cNvPr id="0" name=""/>
        <dsp:cNvSpPr/>
      </dsp:nvSpPr>
      <dsp:spPr>
        <a:xfrm>
          <a:off x="312736" y="2603274"/>
          <a:ext cx="4378306" cy="708480"/>
        </a:xfrm>
        <a:prstGeom prst="roundRect">
          <a:avLst/>
        </a:prstGeom>
        <a:solidFill>
          <a:schemeClr val="accent2">
            <a:hueOff val="-1277375"/>
            <a:satOff val="3509"/>
            <a:lumOff val="23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Cons:</a:t>
          </a:r>
        </a:p>
      </dsp:txBody>
      <dsp:txXfrm>
        <a:off x="347321" y="2637859"/>
        <a:ext cx="4309136" cy="63931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7D110-A015-4825-BA49-AC1AB7C17F11}">
      <dsp:nvSpPr>
        <dsp:cNvPr id="0" name=""/>
        <dsp:cNvSpPr/>
      </dsp:nvSpPr>
      <dsp:spPr>
        <a:xfrm>
          <a:off x="0" y="4153"/>
          <a:ext cx="6254724" cy="26975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The need to screen was shared with support staff to increase buy in.</a:t>
          </a:r>
        </a:p>
      </dsp:txBody>
      <dsp:txXfrm>
        <a:off x="131685" y="135838"/>
        <a:ext cx="5991354" cy="2434211"/>
      </dsp:txXfrm>
    </dsp:sp>
    <dsp:sp modelId="{9110C15A-B750-4F23-9379-F3ADB33961D3}">
      <dsp:nvSpPr>
        <dsp:cNvPr id="0" name=""/>
        <dsp:cNvSpPr/>
      </dsp:nvSpPr>
      <dsp:spPr>
        <a:xfrm>
          <a:off x="0" y="2791014"/>
          <a:ext cx="6254724" cy="2697581"/>
        </a:xfrm>
        <a:prstGeom prst="roundRect">
          <a:avLst/>
        </a:prstGeom>
        <a:solidFill>
          <a:schemeClr val="accent2">
            <a:hueOff val="-1277375"/>
            <a:satOff val="3509"/>
            <a:lumOff val="23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To reduce the burden on the support staff, we started functional assessments from age 65 years to allow staff to become comfortable administering the screenings.</a:t>
          </a:r>
        </a:p>
      </dsp:txBody>
      <dsp:txXfrm>
        <a:off x="131685" y="2922699"/>
        <a:ext cx="5991354" cy="243421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F68AC-372D-4D03-B78C-3101643F0BD2}">
      <dsp:nvSpPr>
        <dsp:cNvPr id="0" name=""/>
        <dsp:cNvSpPr/>
      </dsp:nvSpPr>
      <dsp:spPr>
        <a:xfrm>
          <a:off x="244477" y="771"/>
          <a:ext cx="2745603" cy="16473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We avoid administering the functional test when clients are in acute pain to allow to better assess their baseline.</a:t>
          </a:r>
        </a:p>
      </dsp:txBody>
      <dsp:txXfrm>
        <a:off x="244477" y="771"/>
        <a:ext cx="2745603" cy="1647362"/>
      </dsp:txXfrm>
    </dsp:sp>
    <dsp:sp modelId="{C1E75B97-1D22-4BEA-AEFA-1B70EAA1E34D}">
      <dsp:nvSpPr>
        <dsp:cNvPr id="0" name=""/>
        <dsp:cNvSpPr/>
      </dsp:nvSpPr>
      <dsp:spPr>
        <a:xfrm>
          <a:off x="3264642" y="771"/>
          <a:ext cx="2745603" cy="1647362"/>
        </a:xfrm>
        <a:prstGeom prst="rect">
          <a:avLst/>
        </a:prstGeom>
        <a:solidFill>
          <a:schemeClr val="accent2">
            <a:hueOff val="-319344"/>
            <a:satOff val="877"/>
            <a:lumOff val="5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We have to manually scan results of screening that are not on EMR. </a:t>
          </a:r>
        </a:p>
      </dsp:txBody>
      <dsp:txXfrm>
        <a:off x="3264642" y="771"/>
        <a:ext cx="2745603" cy="1647362"/>
      </dsp:txXfrm>
    </dsp:sp>
    <dsp:sp modelId="{3BC0E4BA-849E-431F-9E90-59DB14ADDA10}">
      <dsp:nvSpPr>
        <dsp:cNvPr id="0" name=""/>
        <dsp:cNvSpPr/>
      </dsp:nvSpPr>
      <dsp:spPr>
        <a:xfrm>
          <a:off x="244477" y="1922693"/>
          <a:ext cx="2745603" cy="1647362"/>
        </a:xfrm>
        <a:prstGeom prst="rect">
          <a:avLst/>
        </a:prstGeom>
        <a:solidFill>
          <a:schemeClr val="accent2">
            <a:hueOff val="-638687"/>
            <a:satOff val="1755"/>
            <a:lumOff val="11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We implemented frailty screening older clients, those above 65 years first.</a:t>
          </a:r>
        </a:p>
      </dsp:txBody>
      <dsp:txXfrm>
        <a:off x="244477" y="1922693"/>
        <a:ext cx="2745603" cy="1647362"/>
      </dsp:txXfrm>
    </dsp:sp>
    <dsp:sp modelId="{8D99F72B-2B14-44DF-BC44-0F3041C785DA}">
      <dsp:nvSpPr>
        <dsp:cNvPr id="0" name=""/>
        <dsp:cNvSpPr/>
      </dsp:nvSpPr>
      <dsp:spPr>
        <a:xfrm>
          <a:off x="3264642" y="1922693"/>
          <a:ext cx="2745603" cy="1647362"/>
        </a:xfrm>
        <a:prstGeom prst="rect">
          <a:avLst/>
        </a:prstGeom>
        <a:solidFill>
          <a:schemeClr val="accent2">
            <a:hueOff val="-958031"/>
            <a:satOff val="2632"/>
            <a:lumOff val="176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We are currently limited to less time-consuming tools.</a:t>
          </a:r>
        </a:p>
      </dsp:txBody>
      <dsp:txXfrm>
        <a:off x="3264642" y="1922693"/>
        <a:ext cx="2745603" cy="1647362"/>
      </dsp:txXfrm>
    </dsp:sp>
    <dsp:sp modelId="{42356293-85BA-44F7-9C63-51CC960462BC}">
      <dsp:nvSpPr>
        <dsp:cNvPr id="0" name=""/>
        <dsp:cNvSpPr/>
      </dsp:nvSpPr>
      <dsp:spPr>
        <a:xfrm>
          <a:off x="1754560" y="3844616"/>
          <a:ext cx="2745603" cy="1647362"/>
        </a:xfrm>
        <a:prstGeom prst="rect">
          <a:avLst/>
        </a:prstGeom>
        <a:solidFill>
          <a:schemeClr val="accent2">
            <a:hueOff val="-1277375"/>
            <a:satOff val="3509"/>
            <a:lumOff val="23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We currently administer most tools annually except PHQ 2/9.</a:t>
          </a:r>
        </a:p>
      </dsp:txBody>
      <dsp:txXfrm>
        <a:off x="1754560" y="3844616"/>
        <a:ext cx="2745603" cy="164736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D39E1-BABE-4CEA-8767-F5E394872B3D}">
      <dsp:nvSpPr>
        <dsp:cNvPr id="0" name=""/>
        <dsp:cNvSpPr/>
      </dsp:nvSpPr>
      <dsp:spPr>
        <a:xfrm>
          <a:off x="0" y="513413"/>
          <a:ext cx="6815992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Adelero</a:t>
          </a:r>
          <a:r>
            <a:rPr lang="en-US" sz="2500" kern="1200" dirty="0"/>
            <a:t> </a:t>
          </a:r>
          <a:r>
            <a:rPr lang="en-US" sz="2500" kern="1200" dirty="0" err="1"/>
            <a:t>Adebajo</a:t>
          </a:r>
          <a:r>
            <a:rPr lang="en-US" sz="2500" kern="1200" dirty="0"/>
            <a:t> MD, MPH, AAHIVS, FACP</a:t>
          </a:r>
        </a:p>
      </dsp:txBody>
      <dsp:txXfrm>
        <a:off x="29271" y="542684"/>
        <a:ext cx="6757450" cy="541083"/>
      </dsp:txXfrm>
    </dsp:sp>
    <dsp:sp modelId="{DDD02806-883C-462D-9FA2-6090B06200C7}">
      <dsp:nvSpPr>
        <dsp:cNvPr id="0" name=""/>
        <dsp:cNvSpPr/>
      </dsp:nvSpPr>
      <dsp:spPr>
        <a:xfrm>
          <a:off x="0" y="1185039"/>
          <a:ext cx="6815992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Ryan White Program</a:t>
          </a:r>
        </a:p>
      </dsp:txBody>
      <dsp:txXfrm>
        <a:off x="29271" y="1214310"/>
        <a:ext cx="6757450" cy="541083"/>
      </dsp:txXfrm>
    </dsp:sp>
    <dsp:sp modelId="{C809BFBA-B994-4480-AF33-7F0FAD7E1575}">
      <dsp:nvSpPr>
        <dsp:cNvPr id="0" name=""/>
        <dsp:cNvSpPr/>
      </dsp:nvSpPr>
      <dsp:spPr>
        <a:xfrm>
          <a:off x="0" y="1856664"/>
          <a:ext cx="6815992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1228 Harden Street, 2</a:t>
          </a:r>
          <a:r>
            <a:rPr lang="en-US" sz="2500" kern="1200" baseline="30000" dirty="0"/>
            <a:t>nd</a:t>
          </a:r>
          <a:r>
            <a:rPr lang="en-US" sz="2500" kern="1200" dirty="0"/>
            <a:t> Floor, Columbia, SC 29204</a:t>
          </a:r>
        </a:p>
      </dsp:txBody>
      <dsp:txXfrm>
        <a:off x="29271" y="1885935"/>
        <a:ext cx="6757450" cy="541083"/>
      </dsp:txXfrm>
    </dsp:sp>
    <dsp:sp modelId="{CE4EB5EB-9085-4FAC-B42A-74AAE9E0371A}">
      <dsp:nvSpPr>
        <dsp:cNvPr id="0" name=""/>
        <dsp:cNvSpPr/>
      </dsp:nvSpPr>
      <dsp:spPr>
        <a:xfrm>
          <a:off x="0" y="2528289"/>
          <a:ext cx="6815992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Phone: (803) 705-3168</a:t>
          </a:r>
        </a:p>
      </dsp:txBody>
      <dsp:txXfrm>
        <a:off x="29271" y="2557560"/>
        <a:ext cx="6757450" cy="541083"/>
      </dsp:txXfrm>
    </dsp:sp>
    <dsp:sp modelId="{82F04A44-EE6D-4D56-BFB3-FF1628601625}">
      <dsp:nvSpPr>
        <dsp:cNvPr id="0" name=""/>
        <dsp:cNvSpPr/>
      </dsp:nvSpPr>
      <dsp:spPr>
        <a:xfrm>
          <a:off x="0" y="3199914"/>
          <a:ext cx="6815992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Fax: (803) 753 6497</a:t>
          </a:r>
        </a:p>
      </dsp:txBody>
      <dsp:txXfrm>
        <a:off x="29271" y="3229185"/>
        <a:ext cx="6757450" cy="541083"/>
      </dsp:txXfrm>
    </dsp:sp>
    <dsp:sp modelId="{43F0C553-9D12-477E-A190-916E9A676EC9}">
      <dsp:nvSpPr>
        <dsp:cNvPr id="0" name=""/>
        <dsp:cNvSpPr/>
      </dsp:nvSpPr>
      <dsp:spPr>
        <a:xfrm>
          <a:off x="0" y="3871539"/>
          <a:ext cx="6815992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Email: </a:t>
          </a:r>
          <a:r>
            <a:rPr lang="en-US" sz="25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ryanwhiteandpreventionteam@ecchc.org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29271" y="3900810"/>
        <a:ext cx="6757450" cy="54108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920587-1D00-40AE-A9BD-D580B3B2E9D0}">
      <dsp:nvSpPr>
        <dsp:cNvPr id="0" name=""/>
        <dsp:cNvSpPr/>
      </dsp:nvSpPr>
      <dsp:spPr>
        <a:xfrm>
          <a:off x="64388" y="2397675"/>
          <a:ext cx="1493776" cy="794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Positive</a:t>
          </a:r>
          <a:r>
            <a:rPr lang="en-US" sz="700" kern="1200" dirty="0"/>
            <a:t> </a:t>
          </a:r>
          <a:r>
            <a:rPr lang="en-US" sz="2000" kern="1200" dirty="0"/>
            <a:t>Mini-Cog</a:t>
          </a:r>
        </a:p>
      </dsp:txBody>
      <dsp:txXfrm>
        <a:off x="87647" y="2420934"/>
        <a:ext cx="1447258" cy="747602"/>
      </dsp:txXfrm>
    </dsp:sp>
    <dsp:sp modelId="{F20F36D2-B6FE-4492-AD6C-738875C80A53}">
      <dsp:nvSpPr>
        <dsp:cNvPr id="0" name=""/>
        <dsp:cNvSpPr/>
      </dsp:nvSpPr>
      <dsp:spPr>
        <a:xfrm rot="21587325">
          <a:off x="1704893" y="2780884"/>
          <a:ext cx="880397" cy="17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04893" y="2784467"/>
        <a:ext cx="875037" cy="10721"/>
      </dsp:txXfrm>
    </dsp:sp>
    <dsp:sp modelId="{DD093915-1A66-40D2-862D-042D463E77BB}">
      <dsp:nvSpPr>
        <dsp:cNvPr id="0" name=""/>
        <dsp:cNvSpPr/>
      </dsp:nvSpPr>
      <dsp:spPr>
        <a:xfrm>
          <a:off x="2732019" y="2388367"/>
          <a:ext cx="1207298" cy="794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SLUMS</a:t>
          </a:r>
        </a:p>
      </dsp:txBody>
      <dsp:txXfrm>
        <a:off x="2755278" y="2411626"/>
        <a:ext cx="1160780" cy="747602"/>
      </dsp:txXfrm>
    </dsp:sp>
    <dsp:sp modelId="{1B7A3CF4-B0CE-4D3C-871C-1354B6F4473F}">
      <dsp:nvSpPr>
        <dsp:cNvPr id="0" name=""/>
        <dsp:cNvSpPr/>
      </dsp:nvSpPr>
      <dsp:spPr>
        <a:xfrm rot="3767">
          <a:off x="4047567" y="2777630"/>
          <a:ext cx="649493" cy="17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47567" y="2781200"/>
        <a:ext cx="644133" cy="10721"/>
      </dsp:txXfrm>
    </dsp:sp>
    <dsp:sp modelId="{3470B1D5-EAEA-4DA1-A839-8AD00B89390F}">
      <dsp:nvSpPr>
        <dsp:cNvPr id="0" name=""/>
        <dsp:cNvSpPr/>
      </dsp:nvSpPr>
      <dsp:spPr>
        <a:xfrm>
          <a:off x="4805309" y="2409974"/>
          <a:ext cx="1905258" cy="756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Clinical Pharmacist</a:t>
          </a:r>
        </a:p>
      </dsp:txBody>
      <dsp:txXfrm>
        <a:off x="4827458" y="2432123"/>
        <a:ext cx="1860960" cy="711919"/>
      </dsp:txXfrm>
    </dsp:sp>
    <dsp:sp modelId="{1C903533-784D-4088-8083-4221DCD1ED40}">
      <dsp:nvSpPr>
        <dsp:cNvPr id="0" name=""/>
        <dsp:cNvSpPr/>
      </dsp:nvSpPr>
      <dsp:spPr>
        <a:xfrm rot="21497831">
          <a:off x="6818364" y="2737992"/>
          <a:ext cx="647929" cy="17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18365" y="2741645"/>
        <a:ext cx="642569" cy="10721"/>
      </dsp:txXfrm>
    </dsp:sp>
    <dsp:sp modelId="{40E49945-2034-4FBE-BDB0-898685F0D100}">
      <dsp:nvSpPr>
        <dsp:cNvPr id="0" name=""/>
        <dsp:cNvSpPr/>
      </dsp:nvSpPr>
      <dsp:spPr>
        <a:xfrm>
          <a:off x="7574091" y="2388367"/>
          <a:ext cx="1158390" cy="6570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Labs</a:t>
          </a:r>
        </a:p>
      </dsp:txBody>
      <dsp:txXfrm>
        <a:off x="7593334" y="2407610"/>
        <a:ext cx="1119904" cy="618524"/>
      </dsp:txXfrm>
    </dsp:sp>
    <dsp:sp modelId="{658BC602-6C92-4567-865B-091AE9B3FCA6}">
      <dsp:nvSpPr>
        <dsp:cNvPr id="0" name=""/>
        <dsp:cNvSpPr/>
      </dsp:nvSpPr>
      <dsp:spPr>
        <a:xfrm rot="21545230">
          <a:off x="8840654" y="2691813"/>
          <a:ext cx="649362" cy="17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40654" y="2695429"/>
        <a:ext cx="644002" cy="10721"/>
      </dsp:txXfrm>
    </dsp:sp>
    <dsp:sp modelId="{81948131-16DE-42F8-8026-DF928D0C618A}">
      <dsp:nvSpPr>
        <dsp:cNvPr id="0" name=""/>
        <dsp:cNvSpPr/>
      </dsp:nvSpPr>
      <dsp:spPr>
        <a:xfrm>
          <a:off x="9598188" y="2298388"/>
          <a:ext cx="1316554" cy="769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PCP</a:t>
          </a:r>
        </a:p>
      </dsp:txBody>
      <dsp:txXfrm>
        <a:off x="9620739" y="2320939"/>
        <a:ext cx="1271452" cy="724844"/>
      </dsp:txXfrm>
    </dsp:sp>
    <dsp:sp modelId="{695FB072-5570-47E0-9226-95235E7F3236}">
      <dsp:nvSpPr>
        <dsp:cNvPr id="0" name=""/>
        <dsp:cNvSpPr/>
      </dsp:nvSpPr>
      <dsp:spPr>
        <a:xfrm rot="6330408">
          <a:off x="9393268" y="3775821"/>
          <a:ext cx="1115226" cy="17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kern="1200"/>
        </a:p>
      </dsp:txBody>
      <dsp:txXfrm rot="-5400000">
        <a:off x="9946237" y="3227240"/>
        <a:ext cx="10721" cy="1109866"/>
      </dsp:txXfrm>
    </dsp:sp>
    <dsp:sp modelId="{9F2CE1A5-3615-4B2F-9FA5-D4BD30FCF503}">
      <dsp:nvSpPr>
        <dsp:cNvPr id="0" name=""/>
        <dsp:cNvSpPr/>
      </dsp:nvSpPr>
      <dsp:spPr>
        <a:xfrm>
          <a:off x="8369143" y="4501176"/>
          <a:ext cx="2545599" cy="794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Medication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Imaging</a:t>
          </a:r>
        </a:p>
      </dsp:txBody>
      <dsp:txXfrm>
        <a:off x="8392402" y="4524435"/>
        <a:ext cx="2499081" cy="747602"/>
      </dsp:txXfrm>
    </dsp:sp>
    <dsp:sp modelId="{8808492D-CDD5-4E25-AF04-A9F56B85B55D}">
      <dsp:nvSpPr>
        <dsp:cNvPr id="0" name=""/>
        <dsp:cNvSpPr/>
      </dsp:nvSpPr>
      <dsp:spPr>
        <a:xfrm rot="10773094">
          <a:off x="7175400" y="4904604"/>
          <a:ext cx="1023226" cy="17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7180760" y="4908156"/>
        <a:ext cx="1017866" cy="10721"/>
      </dsp:txXfrm>
    </dsp:sp>
    <dsp:sp modelId="{488F9103-65BD-4FD0-9F13-B37C6B350924}">
      <dsp:nvSpPr>
        <dsp:cNvPr id="0" name=""/>
        <dsp:cNvSpPr/>
      </dsp:nvSpPr>
      <dsp:spPr>
        <a:xfrm>
          <a:off x="4849892" y="4530249"/>
          <a:ext cx="2154991" cy="794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Multi-Disciplinary Care Plan</a:t>
          </a:r>
        </a:p>
      </dsp:txBody>
      <dsp:txXfrm>
        <a:off x="4873151" y="4553508"/>
        <a:ext cx="2108473" cy="747602"/>
      </dsp:txXfrm>
    </dsp:sp>
    <dsp:sp modelId="{C741A634-C652-4A4F-96CB-90E64B230233}">
      <dsp:nvSpPr>
        <dsp:cNvPr id="0" name=""/>
        <dsp:cNvSpPr/>
      </dsp:nvSpPr>
      <dsp:spPr>
        <a:xfrm rot="10772167">
          <a:off x="3257256" y="4934468"/>
          <a:ext cx="1365141" cy="17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262616" y="4938019"/>
        <a:ext cx="1359781" cy="10721"/>
      </dsp:txXfrm>
    </dsp:sp>
    <dsp:sp modelId="{64A26CEA-5667-4B60-A20F-934878D15BEC}">
      <dsp:nvSpPr>
        <dsp:cNvPr id="0" name=""/>
        <dsp:cNvSpPr/>
      </dsp:nvSpPr>
      <dsp:spPr>
        <a:xfrm>
          <a:off x="818949" y="4562660"/>
          <a:ext cx="2210813" cy="794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Support Services</a:t>
          </a:r>
        </a:p>
      </dsp:txBody>
      <dsp:txXfrm>
        <a:off x="842208" y="4585919"/>
        <a:ext cx="2164295" cy="747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89D9F-B218-41DD-883D-11A062882445}">
      <dsp:nvSpPr>
        <dsp:cNvPr id="0" name=""/>
        <dsp:cNvSpPr/>
      </dsp:nvSpPr>
      <dsp:spPr>
        <a:xfrm>
          <a:off x="0" y="639759"/>
          <a:ext cx="6318725" cy="25679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/>
            <a:t>Cooperative Health is a Federally Qualified Community Health Center (FQHC) located in the four county midlands region of South Carolina.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i="1" kern="1200" dirty="0"/>
            <a:t>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i="1" kern="1200" dirty="0"/>
            <a:t>Currently awarded the Ryan White Part C and D HIV grant to provide and coordinate services to the state of South Carolina.</a:t>
          </a:r>
          <a:endParaRPr lang="en-US" sz="2000" b="1" kern="1200" dirty="0"/>
        </a:p>
        <a:p>
          <a:pPr marL="0"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25355" y="765114"/>
        <a:ext cx="6068015" cy="2317199"/>
      </dsp:txXfrm>
    </dsp:sp>
    <dsp:sp modelId="{32B6B1C3-9FA1-4D6A-835C-77D81859618C}">
      <dsp:nvSpPr>
        <dsp:cNvPr id="0" name=""/>
        <dsp:cNvSpPr/>
      </dsp:nvSpPr>
      <dsp:spPr>
        <a:xfrm>
          <a:off x="0" y="2581945"/>
          <a:ext cx="6318725" cy="102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0620" tIns="78740" rIns="440944" bIns="78740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4800" kern="1200" dirty="0"/>
        </a:p>
      </dsp:txBody>
      <dsp:txXfrm>
        <a:off x="0" y="2581945"/>
        <a:ext cx="6318725" cy="1026720"/>
      </dsp:txXfrm>
    </dsp:sp>
    <dsp:sp modelId="{84EA1F1A-009D-4B7D-B644-E59B670BF4B4}">
      <dsp:nvSpPr>
        <dsp:cNvPr id="0" name=""/>
        <dsp:cNvSpPr/>
      </dsp:nvSpPr>
      <dsp:spPr>
        <a:xfrm>
          <a:off x="0" y="3429001"/>
          <a:ext cx="6318725" cy="1976437"/>
        </a:xfrm>
        <a:prstGeom prst="roundRect">
          <a:avLst/>
        </a:prstGeom>
        <a:solidFill>
          <a:schemeClr val="accent2">
            <a:hueOff val="-638687"/>
            <a:satOff val="1755"/>
            <a:lumOff val="11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Services include Adult &amp; Family Medicine, Pediatrics, Ob-Gyn, Podiatry, Behavioral Medicine, Dental, Orthopedics, Radiology, and Pharmacy.</a:t>
          </a:r>
        </a:p>
      </dsp:txBody>
      <dsp:txXfrm>
        <a:off x="96482" y="3525483"/>
        <a:ext cx="6125761" cy="1783473"/>
      </dsp:txXfrm>
    </dsp:sp>
    <dsp:sp modelId="{A31D06B4-8800-411A-8B2E-BA77CE024C87}">
      <dsp:nvSpPr>
        <dsp:cNvPr id="0" name=""/>
        <dsp:cNvSpPr/>
      </dsp:nvSpPr>
      <dsp:spPr>
        <a:xfrm>
          <a:off x="0" y="5690389"/>
          <a:ext cx="6318725" cy="442125"/>
        </a:xfrm>
        <a:prstGeom prst="roundRect">
          <a:avLst/>
        </a:prstGeom>
        <a:solidFill>
          <a:schemeClr val="accent2">
            <a:hueOff val="-1277375"/>
            <a:satOff val="3509"/>
            <a:lumOff val="23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Practice out of 30 locations.</a:t>
          </a:r>
        </a:p>
      </dsp:txBody>
      <dsp:txXfrm>
        <a:off x="21583" y="5711972"/>
        <a:ext cx="6275559" cy="398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6E3A9-7814-48BB-A855-42FDF402E96B}">
      <dsp:nvSpPr>
        <dsp:cNvPr id="0" name=""/>
        <dsp:cNvSpPr/>
      </dsp:nvSpPr>
      <dsp:spPr>
        <a:xfrm>
          <a:off x="244477" y="771"/>
          <a:ext cx="2745603" cy="16473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Patient is checked in by PSR.</a:t>
          </a:r>
        </a:p>
      </dsp:txBody>
      <dsp:txXfrm>
        <a:off x="244477" y="771"/>
        <a:ext cx="2745603" cy="1647362"/>
      </dsp:txXfrm>
    </dsp:sp>
    <dsp:sp modelId="{9461B20F-7A88-4E23-A6C9-A5884EAD9D75}">
      <dsp:nvSpPr>
        <dsp:cNvPr id="0" name=""/>
        <dsp:cNvSpPr/>
      </dsp:nvSpPr>
      <dsp:spPr>
        <a:xfrm>
          <a:off x="3264642" y="771"/>
          <a:ext cx="2745603" cy="1647362"/>
        </a:xfrm>
        <a:prstGeom prst="rect">
          <a:avLst/>
        </a:prstGeom>
        <a:solidFill>
          <a:schemeClr val="accent2">
            <a:hueOff val="-255475"/>
            <a:satOff val="702"/>
            <a:lumOff val="4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Patient is worked up by the MA.</a:t>
          </a:r>
        </a:p>
      </dsp:txBody>
      <dsp:txXfrm>
        <a:off x="3264642" y="771"/>
        <a:ext cx="2745603" cy="1647362"/>
      </dsp:txXfrm>
    </dsp:sp>
    <dsp:sp modelId="{2030359F-AC1A-4EEF-8089-439700985EEE}">
      <dsp:nvSpPr>
        <dsp:cNvPr id="0" name=""/>
        <dsp:cNvSpPr/>
      </dsp:nvSpPr>
      <dsp:spPr>
        <a:xfrm>
          <a:off x="244477" y="1922693"/>
          <a:ext cx="2745603" cy="1647362"/>
        </a:xfrm>
        <a:prstGeom prst="rect">
          <a:avLst/>
        </a:prstGeom>
        <a:solidFill>
          <a:schemeClr val="accent2">
            <a:hueOff val="-510950"/>
            <a:satOff val="1404"/>
            <a:lumOff val="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Patient is seen by the MCM. </a:t>
          </a:r>
        </a:p>
      </dsp:txBody>
      <dsp:txXfrm>
        <a:off x="244477" y="1922693"/>
        <a:ext cx="2745603" cy="1647362"/>
      </dsp:txXfrm>
    </dsp:sp>
    <dsp:sp modelId="{362F80A6-A9AD-402C-B957-ED9DD23790A0}">
      <dsp:nvSpPr>
        <dsp:cNvPr id="0" name=""/>
        <dsp:cNvSpPr/>
      </dsp:nvSpPr>
      <dsp:spPr>
        <a:xfrm>
          <a:off x="3264642" y="1922693"/>
          <a:ext cx="2745603" cy="1647362"/>
        </a:xfrm>
        <a:prstGeom prst="rect">
          <a:avLst/>
        </a:prstGeom>
        <a:solidFill>
          <a:schemeClr val="accent2">
            <a:hueOff val="-766425"/>
            <a:satOff val="2105"/>
            <a:lumOff val="141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Frailty/functional screening done by Ryan White RN.</a:t>
          </a:r>
        </a:p>
      </dsp:txBody>
      <dsp:txXfrm>
        <a:off x="3264642" y="1922693"/>
        <a:ext cx="2745603" cy="1647362"/>
      </dsp:txXfrm>
    </dsp:sp>
    <dsp:sp modelId="{8CE5D0FA-8955-4090-9D8B-56604B679345}">
      <dsp:nvSpPr>
        <dsp:cNvPr id="0" name=""/>
        <dsp:cNvSpPr/>
      </dsp:nvSpPr>
      <dsp:spPr>
        <a:xfrm>
          <a:off x="244477" y="3844616"/>
          <a:ext cx="2745603" cy="1647362"/>
        </a:xfrm>
        <a:prstGeom prst="rect">
          <a:avLst/>
        </a:prstGeom>
        <a:solidFill>
          <a:schemeClr val="accent2">
            <a:hueOff val="-1021900"/>
            <a:satOff val="2807"/>
            <a:lumOff val="18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Patient is evaluated by the physician.</a:t>
          </a:r>
        </a:p>
      </dsp:txBody>
      <dsp:txXfrm>
        <a:off x="244477" y="3844616"/>
        <a:ext cx="2745603" cy="1647362"/>
      </dsp:txXfrm>
    </dsp:sp>
    <dsp:sp modelId="{49F2C3A4-41A2-4D4B-9F02-BE801AC0EF62}">
      <dsp:nvSpPr>
        <dsp:cNvPr id="0" name=""/>
        <dsp:cNvSpPr/>
      </dsp:nvSpPr>
      <dsp:spPr>
        <a:xfrm>
          <a:off x="3264642" y="3844616"/>
          <a:ext cx="2745603" cy="1647362"/>
        </a:xfrm>
        <a:prstGeom prst="rect">
          <a:avLst/>
        </a:prstGeom>
        <a:solidFill>
          <a:schemeClr val="accent2">
            <a:hueOff val="-1277375"/>
            <a:satOff val="3509"/>
            <a:lumOff val="23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Necessary referrals are made.</a:t>
          </a:r>
        </a:p>
      </dsp:txBody>
      <dsp:txXfrm>
        <a:off x="3264642" y="3844616"/>
        <a:ext cx="2745603" cy="16473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51FD1-E303-4D00-A2B6-BDD716EEEF1A}">
      <dsp:nvSpPr>
        <dsp:cNvPr id="0" name=""/>
        <dsp:cNvSpPr/>
      </dsp:nvSpPr>
      <dsp:spPr>
        <a:xfrm>
          <a:off x="0" y="398798"/>
          <a:ext cx="6254724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14CD6-A472-47E0-8F35-806316C02184}">
      <dsp:nvSpPr>
        <dsp:cNvPr id="0" name=""/>
        <dsp:cNvSpPr/>
      </dsp:nvSpPr>
      <dsp:spPr>
        <a:xfrm>
          <a:off x="312736" y="8121"/>
          <a:ext cx="4315259" cy="744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FRAIL Scale </a:t>
          </a:r>
        </a:p>
      </dsp:txBody>
      <dsp:txXfrm>
        <a:off x="349100" y="44485"/>
        <a:ext cx="4242531" cy="672189"/>
      </dsp:txXfrm>
    </dsp:sp>
    <dsp:sp modelId="{9F230D30-798B-47EE-9D2B-4B32613FE204}">
      <dsp:nvSpPr>
        <dsp:cNvPr id="0" name=""/>
        <dsp:cNvSpPr/>
      </dsp:nvSpPr>
      <dsp:spPr>
        <a:xfrm>
          <a:off x="0" y="1487438"/>
          <a:ext cx="6254724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9D0B6-10E0-4459-80BB-335E85129623}">
      <dsp:nvSpPr>
        <dsp:cNvPr id="0" name=""/>
        <dsp:cNvSpPr/>
      </dsp:nvSpPr>
      <dsp:spPr>
        <a:xfrm>
          <a:off x="312736" y="1133198"/>
          <a:ext cx="4378306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Timed Up and Go Test (TUG)</a:t>
          </a:r>
        </a:p>
      </dsp:txBody>
      <dsp:txXfrm>
        <a:off x="347321" y="1167783"/>
        <a:ext cx="4309136" cy="639310"/>
      </dsp:txXfrm>
    </dsp:sp>
    <dsp:sp modelId="{46374E0D-7EAC-4F74-8943-B011E9E958D2}">
      <dsp:nvSpPr>
        <dsp:cNvPr id="0" name=""/>
        <dsp:cNvSpPr/>
      </dsp:nvSpPr>
      <dsp:spPr>
        <a:xfrm>
          <a:off x="0" y="2576078"/>
          <a:ext cx="6254724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0C9D3-3624-4787-A25F-AFC62E57648B}">
      <dsp:nvSpPr>
        <dsp:cNvPr id="0" name=""/>
        <dsp:cNvSpPr/>
      </dsp:nvSpPr>
      <dsp:spPr>
        <a:xfrm>
          <a:off x="312736" y="2221838"/>
          <a:ext cx="4378306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STEADI Fall Risk</a:t>
          </a:r>
        </a:p>
      </dsp:txBody>
      <dsp:txXfrm>
        <a:off x="347321" y="2256423"/>
        <a:ext cx="4309136" cy="639310"/>
      </dsp:txXfrm>
    </dsp:sp>
    <dsp:sp modelId="{28DD583D-3F29-40E7-ACA0-46ED3D0809D9}">
      <dsp:nvSpPr>
        <dsp:cNvPr id="0" name=""/>
        <dsp:cNvSpPr/>
      </dsp:nvSpPr>
      <dsp:spPr>
        <a:xfrm>
          <a:off x="0" y="3664718"/>
          <a:ext cx="6254724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CB15C8-C323-4000-B1F6-C6B0367FE1F2}">
      <dsp:nvSpPr>
        <dsp:cNvPr id="0" name=""/>
        <dsp:cNvSpPr/>
      </dsp:nvSpPr>
      <dsp:spPr>
        <a:xfrm>
          <a:off x="312736" y="3310478"/>
          <a:ext cx="4378306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Mini Mental State Exam (MMSE)</a:t>
          </a:r>
        </a:p>
      </dsp:txBody>
      <dsp:txXfrm>
        <a:off x="347321" y="3345063"/>
        <a:ext cx="4309136" cy="639310"/>
      </dsp:txXfrm>
    </dsp:sp>
    <dsp:sp modelId="{FB9A3A27-D584-47B0-B201-BC101C5FF17C}">
      <dsp:nvSpPr>
        <dsp:cNvPr id="0" name=""/>
        <dsp:cNvSpPr/>
      </dsp:nvSpPr>
      <dsp:spPr>
        <a:xfrm>
          <a:off x="0" y="4879828"/>
          <a:ext cx="6254724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52468-A4A9-46A8-B288-289F2F72D29D}">
      <dsp:nvSpPr>
        <dsp:cNvPr id="0" name=""/>
        <dsp:cNvSpPr/>
      </dsp:nvSpPr>
      <dsp:spPr>
        <a:xfrm>
          <a:off x="312736" y="4399118"/>
          <a:ext cx="4441748" cy="8349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Patient Health Questionnaire (PHQ) 2/9</a:t>
          </a:r>
        </a:p>
      </dsp:txBody>
      <dsp:txXfrm>
        <a:off x="353495" y="4439877"/>
        <a:ext cx="4360230" cy="7534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511E6-A520-43E2-B6D3-2DDBD2121FB3}">
      <dsp:nvSpPr>
        <dsp:cNvPr id="0" name=""/>
        <dsp:cNvSpPr/>
      </dsp:nvSpPr>
      <dsp:spPr>
        <a:xfrm>
          <a:off x="0" y="484576"/>
          <a:ext cx="6254724" cy="10725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To assess this, we use the FRAIL scale</a:t>
          </a:r>
        </a:p>
      </dsp:txBody>
      <dsp:txXfrm>
        <a:off x="52359" y="536935"/>
        <a:ext cx="6150006" cy="967861"/>
      </dsp:txXfrm>
    </dsp:sp>
    <dsp:sp modelId="{49B39E29-4C3A-49FC-93A7-24A914A5695E}">
      <dsp:nvSpPr>
        <dsp:cNvPr id="0" name=""/>
        <dsp:cNvSpPr/>
      </dsp:nvSpPr>
      <dsp:spPr>
        <a:xfrm>
          <a:off x="0" y="1634915"/>
          <a:ext cx="6254724" cy="1072579"/>
        </a:xfrm>
        <a:prstGeom prst="roundRect">
          <a:avLst/>
        </a:prstGeom>
        <a:solidFill>
          <a:schemeClr val="accent2">
            <a:hueOff val="-425792"/>
            <a:satOff val="1170"/>
            <a:lumOff val="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The FRAIL scale has been demonstrated as a tool that can effectively identify frailty</a:t>
          </a:r>
        </a:p>
      </dsp:txBody>
      <dsp:txXfrm>
        <a:off x="52359" y="1687274"/>
        <a:ext cx="6150006" cy="967861"/>
      </dsp:txXfrm>
    </dsp:sp>
    <dsp:sp modelId="{9188B946-027D-4504-9825-2BD4B3B6EACE}">
      <dsp:nvSpPr>
        <dsp:cNvPr id="0" name=""/>
        <dsp:cNvSpPr/>
      </dsp:nvSpPr>
      <dsp:spPr>
        <a:xfrm>
          <a:off x="0" y="2785255"/>
          <a:ext cx="6254724" cy="1072579"/>
        </a:xfrm>
        <a:prstGeom prst="roundRect">
          <a:avLst/>
        </a:prstGeom>
        <a:solidFill>
          <a:schemeClr val="accent2">
            <a:hueOff val="-851583"/>
            <a:satOff val="2339"/>
            <a:lumOff val="156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Easy to administer in office setting, 5 questions tool</a:t>
          </a:r>
        </a:p>
      </dsp:txBody>
      <dsp:txXfrm>
        <a:off x="52359" y="2837614"/>
        <a:ext cx="6150006" cy="967861"/>
      </dsp:txXfrm>
    </dsp:sp>
    <dsp:sp modelId="{D760DBCF-357B-4B7F-8295-A06BF60E9054}">
      <dsp:nvSpPr>
        <dsp:cNvPr id="0" name=""/>
        <dsp:cNvSpPr/>
      </dsp:nvSpPr>
      <dsp:spPr>
        <a:xfrm>
          <a:off x="0" y="3935594"/>
          <a:ext cx="6254724" cy="1072579"/>
        </a:xfrm>
        <a:prstGeom prst="roundRect">
          <a:avLst/>
        </a:prstGeom>
        <a:solidFill>
          <a:schemeClr val="accent2">
            <a:hueOff val="-1277375"/>
            <a:satOff val="3509"/>
            <a:lumOff val="23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 tests are administered by Nurses while waiting in exam rooms </a:t>
          </a:r>
        </a:p>
      </dsp:txBody>
      <dsp:txXfrm>
        <a:off x="52359" y="3987953"/>
        <a:ext cx="6150006" cy="9678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0A6C5-B835-40D0-BF66-0B11FFFBCDD4}">
      <dsp:nvSpPr>
        <dsp:cNvPr id="0" name=""/>
        <dsp:cNvSpPr/>
      </dsp:nvSpPr>
      <dsp:spPr>
        <a:xfrm>
          <a:off x="0" y="457112"/>
          <a:ext cx="6254724" cy="25798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436" tIns="437388" rIns="48543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/>
            <a:t>Easy to administer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/>
            <a:t>Does not require equipment for administration, based mainly on patient’s response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/>
            <a:t>Takes short time to administer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/>
            <a:t>Can be administered by any clinical staff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/>
            <a:t>Fits well into clinic workflow</a:t>
          </a:r>
        </a:p>
      </dsp:txBody>
      <dsp:txXfrm>
        <a:off x="0" y="457112"/>
        <a:ext cx="6254724" cy="2579850"/>
      </dsp:txXfrm>
    </dsp:sp>
    <dsp:sp modelId="{53F47F2E-BAC6-4791-B907-4C3921C0EC29}">
      <dsp:nvSpPr>
        <dsp:cNvPr id="0" name=""/>
        <dsp:cNvSpPr/>
      </dsp:nvSpPr>
      <dsp:spPr>
        <a:xfrm>
          <a:off x="312736" y="147152"/>
          <a:ext cx="4378306" cy="619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Pros:</a:t>
          </a:r>
        </a:p>
      </dsp:txBody>
      <dsp:txXfrm>
        <a:off x="342998" y="177414"/>
        <a:ext cx="4317782" cy="559396"/>
      </dsp:txXfrm>
    </dsp:sp>
    <dsp:sp modelId="{49AF27D0-7141-42D9-902A-8897E484F71E}">
      <dsp:nvSpPr>
        <dsp:cNvPr id="0" name=""/>
        <dsp:cNvSpPr/>
      </dsp:nvSpPr>
      <dsp:spPr>
        <a:xfrm>
          <a:off x="0" y="3460322"/>
          <a:ext cx="6254724" cy="18852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436" tIns="437388" rIns="48543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/>
            <a:t>Not part of our EMR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/>
            <a:t>Sheet has to be scanned into chart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/>
            <a:t>Consumes time to pull previous result and trend during visit</a:t>
          </a:r>
        </a:p>
      </dsp:txBody>
      <dsp:txXfrm>
        <a:off x="0" y="3460322"/>
        <a:ext cx="6254724" cy="1885275"/>
      </dsp:txXfrm>
    </dsp:sp>
    <dsp:sp modelId="{40712EDE-453E-4B96-A32D-B1714A5C6E2D}">
      <dsp:nvSpPr>
        <dsp:cNvPr id="0" name=""/>
        <dsp:cNvSpPr/>
      </dsp:nvSpPr>
      <dsp:spPr>
        <a:xfrm>
          <a:off x="312736" y="3150362"/>
          <a:ext cx="4378306" cy="619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Cons:</a:t>
          </a:r>
        </a:p>
      </dsp:txBody>
      <dsp:txXfrm>
        <a:off x="342998" y="3180624"/>
        <a:ext cx="4317782" cy="5593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E2C4B-65DA-499E-B93A-2A6C8D7CC222}">
      <dsp:nvSpPr>
        <dsp:cNvPr id="0" name=""/>
        <dsp:cNvSpPr/>
      </dsp:nvSpPr>
      <dsp:spPr>
        <a:xfrm>
          <a:off x="0" y="473874"/>
          <a:ext cx="6254724" cy="2244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436" tIns="520700" rIns="485436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/>
            <a:t>First stage incorporated electronically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/>
            <a:t>Takes few minutes to administer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/>
            <a:t>Does not require special skill to administer</a:t>
          </a:r>
        </a:p>
      </dsp:txBody>
      <dsp:txXfrm>
        <a:off x="0" y="473874"/>
        <a:ext cx="6254724" cy="2244375"/>
      </dsp:txXfrm>
    </dsp:sp>
    <dsp:sp modelId="{7016F4DF-DB9F-49D9-8FB4-6E5D968899FE}">
      <dsp:nvSpPr>
        <dsp:cNvPr id="0" name=""/>
        <dsp:cNvSpPr/>
      </dsp:nvSpPr>
      <dsp:spPr>
        <a:xfrm>
          <a:off x="312736" y="104874"/>
          <a:ext cx="4378306" cy="73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Pros:</a:t>
          </a:r>
        </a:p>
      </dsp:txBody>
      <dsp:txXfrm>
        <a:off x="348762" y="140900"/>
        <a:ext cx="4306254" cy="665948"/>
      </dsp:txXfrm>
    </dsp:sp>
    <dsp:sp modelId="{9CFB94BC-8885-41C3-9422-D8A6425D0133}">
      <dsp:nvSpPr>
        <dsp:cNvPr id="0" name=""/>
        <dsp:cNvSpPr/>
      </dsp:nvSpPr>
      <dsp:spPr>
        <a:xfrm>
          <a:off x="0" y="3222250"/>
          <a:ext cx="6254724" cy="2165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277375"/>
              <a:satOff val="3509"/>
              <a:lumOff val="23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436" tIns="520700" rIns="485436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/>
            <a:t>If score is high further testing is required which will be time consuming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/>
            <a:t>Subsequent tests not yet incorporated into EMR</a:t>
          </a:r>
        </a:p>
      </dsp:txBody>
      <dsp:txXfrm>
        <a:off x="0" y="3222250"/>
        <a:ext cx="6254724" cy="2165625"/>
      </dsp:txXfrm>
    </dsp:sp>
    <dsp:sp modelId="{22EBB3CF-5903-4192-ADD5-01D20F9EE409}">
      <dsp:nvSpPr>
        <dsp:cNvPr id="0" name=""/>
        <dsp:cNvSpPr/>
      </dsp:nvSpPr>
      <dsp:spPr>
        <a:xfrm>
          <a:off x="312736" y="2853250"/>
          <a:ext cx="4378306" cy="738000"/>
        </a:xfrm>
        <a:prstGeom prst="roundRect">
          <a:avLst/>
        </a:prstGeom>
        <a:solidFill>
          <a:schemeClr val="accent2">
            <a:hueOff val="-1277375"/>
            <a:satOff val="3509"/>
            <a:lumOff val="23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Cons:</a:t>
          </a:r>
        </a:p>
      </dsp:txBody>
      <dsp:txXfrm>
        <a:off x="348762" y="2889276"/>
        <a:ext cx="4306254" cy="6659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F911C-9334-4373-8D2C-896AFDA6E955}">
      <dsp:nvSpPr>
        <dsp:cNvPr id="0" name=""/>
        <dsp:cNvSpPr/>
      </dsp:nvSpPr>
      <dsp:spPr>
        <a:xfrm>
          <a:off x="0" y="408624"/>
          <a:ext cx="6254724" cy="179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436" tIns="416560" rIns="48543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Takes relatively few minutes to administer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Easy to administer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Test is more objective; not based on subjective responses</a:t>
          </a:r>
        </a:p>
      </dsp:txBody>
      <dsp:txXfrm>
        <a:off x="0" y="408624"/>
        <a:ext cx="6254724" cy="1795500"/>
      </dsp:txXfrm>
    </dsp:sp>
    <dsp:sp modelId="{6982B52D-08B0-46C5-8889-AC47AF18A83F}">
      <dsp:nvSpPr>
        <dsp:cNvPr id="0" name=""/>
        <dsp:cNvSpPr/>
      </dsp:nvSpPr>
      <dsp:spPr>
        <a:xfrm>
          <a:off x="312736" y="113424"/>
          <a:ext cx="4378306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Pros:</a:t>
          </a:r>
        </a:p>
      </dsp:txBody>
      <dsp:txXfrm>
        <a:off x="341557" y="142245"/>
        <a:ext cx="4320664" cy="532758"/>
      </dsp:txXfrm>
    </dsp:sp>
    <dsp:sp modelId="{42F41CD5-100C-47D7-91C5-E974F433AF45}">
      <dsp:nvSpPr>
        <dsp:cNvPr id="0" name=""/>
        <dsp:cNvSpPr/>
      </dsp:nvSpPr>
      <dsp:spPr>
        <a:xfrm>
          <a:off x="0" y="2607324"/>
          <a:ext cx="6254724" cy="277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277375"/>
              <a:satOff val="3509"/>
              <a:lumOff val="23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436" tIns="416560" rIns="48543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Requires more time and space to administer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Requires chairs with arm rests for some clients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Not suitable for all (e.g. visually impaired)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Not incorporated into our EMR yet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Trending previous result will take time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Requires some level of skills from the administrator</a:t>
          </a:r>
        </a:p>
      </dsp:txBody>
      <dsp:txXfrm>
        <a:off x="0" y="2607324"/>
        <a:ext cx="6254724" cy="2772000"/>
      </dsp:txXfrm>
    </dsp:sp>
    <dsp:sp modelId="{F248B4D7-1776-4C40-B6A5-BE97FC112EAA}">
      <dsp:nvSpPr>
        <dsp:cNvPr id="0" name=""/>
        <dsp:cNvSpPr/>
      </dsp:nvSpPr>
      <dsp:spPr>
        <a:xfrm>
          <a:off x="312736" y="2312124"/>
          <a:ext cx="4378306" cy="590400"/>
        </a:xfrm>
        <a:prstGeom prst="roundRect">
          <a:avLst/>
        </a:prstGeom>
        <a:solidFill>
          <a:schemeClr val="accent2">
            <a:hueOff val="-1277375"/>
            <a:satOff val="3509"/>
            <a:lumOff val="23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Cons:</a:t>
          </a:r>
        </a:p>
      </dsp:txBody>
      <dsp:txXfrm>
        <a:off x="341557" y="2340945"/>
        <a:ext cx="4320664" cy="5327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C49CC-CB28-4B76-B750-E79D1B62DC82}">
      <dsp:nvSpPr>
        <dsp:cNvPr id="0" name=""/>
        <dsp:cNvSpPr/>
      </dsp:nvSpPr>
      <dsp:spPr>
        <a:xfrm>
          <a:off x="0" y="17755"/>
          <a:ext cx="6254724" cy="26839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Widely used test of cognitive function among the elderly; includes tests of orientation, attention, memory, language and visual-spatial skills (NIH.gov)</a:t>
          </a:r>
        </a:p>
      </dsp:txBody>
      <dsp:txXfrm>
        <a:off x="131021" y="148776"/>
        <a:ext cx="5992682" cy="2421937"/>
      </dsp:txXfrm>
    </dsp:sp>
    <dsp:sp modelId="{3F734654-339A-4394-B3DC-CA8357A5C6DB}">
      <dsp:nvSpPr>
        <dsp:cNvPr id="0" name=""/>
        <dsp:cNvSpPr/>
      </dsp:nvSpPr>
      <dsp:spPr>
        <a:xfrm>
          <a:off x="0" y="2791015"/>
          <a:ext cx="6254724" cy="2683979"/>
        </a:xfrm>
        <a:prstGeom prst="roundRect">
          <a:avLst/>
        </a:prstGeom>
        <a:solidFill>
          <a:schemeClr val="accent2">
            <a:hueOff val="-1277375"/>
            <a:satOff val="3509"/>
            <a:lumOff val="23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Currently administered to aging patients 70 years and over with hope of trending changes, not so much as a one-time screening tool</a:t>
          </a:r>
        </a:p>
      </dsp:txBody>
      <dsp:txXfrm>
        <a:off x="131021" y="2922036"/>
        <a:ext cx="5992682" cy="2421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85189-9F58-47D0-838B-1AEDA4C5103C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0EDF0-B6CD-45FA-BFC2-B8A6F50F5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53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F259-C414-4521-B302-D7C3C2C2CD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160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Clinically recognizable state of increased vulnerability resulting from an aging-associated decline in reserve and function across multiple physiologic systems.(4,5)</a:t>
            </a:r>
          </a:p>
          <a:p>
            <a:pPr marL="0" indent="0">
              <a:buNone/>
            </a:pPr>
            <a:endParaRPr lang="en-US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To assess this we use the FRAIL scale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The FRAIL scale has been demonstrated as a tool that can effectively identify frailty.(6)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Easy to administer in office setting, 5 questions tool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The tests are administered by Nurses while waiting in exam rooms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172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13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1168" marR="0" lvl="0" indent="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01168" marR="0" lvl="0" indent="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Pros:</a:t>
            </a: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Easy to administer</a:t>
            </a: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Does not require equipment for administration, based mainly on patient’s response</a:t>
            </a: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Takes short time to administer</a:t>
            </a: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Can be administered by any clinical staff</a:t>
            </a: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They fit well into clinic workflow</a:t>
            </a: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01168" marR="0" lvl="0" indent="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Cons:</a:t>
            </a: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Not part of our EMR</a:t>
            </a: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Sheet has to be scanned into chart</a:t>
            </a: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Consumes time to pull previous result and trend during visit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698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More than 25% of people 65 and older fall each year, and over 3 million are treated in emergency departments annually for fall injuries (CDC).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Incorporates screening patients for fall risk, assessing modifiable risk factors, and intervening to reduce risk of falling by using effective clinical and community strategies.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Some of our interventions include requesting mobility assistance devices, Home Health referrals, physical therapy referrals and medication review.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685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55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Pros:</a:t>
            </a:r>
          </a:p>
          <a:p>
            <a:r>
              <a:rPr lang="en-US" dirty="0"/>
              <a:t>First stage incorporated electronically</a:t>
            </a:r>
          </a:p>
          <a:p>
            <a:r>
              <a:rPr lang="en-US" dirty="0"/>
              <a:t>Takes few minutes to administer</a:t>
            </a:r>
          </a:p>
          <a:p>
            <a:r>
              <a:rPr lang="en-US" dirty="0"/>
              <a:t>Does not require special skill to administer</a:t>
            </a:r>
          </a:p>
          <a:p>
            <a:endParaRPr lang="en-US" dirty="0"/>
          </a:p>
          <a:p>
            <a:r>
              <a:rPr lang="en-US" dirty="0"/>
              <a:t>Cons:</a:t>
            </a:r>
          </a:p>
          <a:p>
            <a:r>
              <a:rPr lang="en-US" dirty="0"/>
              <a:t>If score is high further testing is required which will be time consuming</a:t>
            </a:r>
          </a:p>
          <a:p>
            <a:r>
              <a:rPr lang="en-US" dirty="0"/>
              <a:t>Subsequent tests not yet incorporated into EMR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932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455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up and Go Test</a:t>
            </a:r>
          </a:p>
          <a:p>
            <a:r>
              <a:rPr lang="en-US" dirty="0"/>
              <a:t>Pros:</a:t>
            </a:r>
          </a:p>
          <a:p>
            <a:r>
              <a:rPr lang="en-US" dirty="0"/>
              <a:t>Takes relatively few minutes to administer</a:t>
            </a:r>
          </a:p>
          <a:p>
            <a:r>
              <a:rPr lang="en-US" dirty="0"/>
              <a:t>Easy to administer</a:t>
            </a:r>
          </a:p>
          <a:p>
            <a:r>
              <a:rPr lang="en-US" dirty="0"/>
              <a:t>Test is more objective not bases on subjective responses</a:t>
            </a:r>
          </a:p>
          <a:p>
            <a:endParaRPr lang="en-US" dirty="0"/>
          </a:p>
          <a:p>
            <a:r>
              <a:rPr lang="en-US" dirty="0"/>
              <a:t>Cons:</a:t>
            </a:r>
          </a:p>
          <a:p>
            <a:r>
              <a:rPr lang="en-US" dirty="0"/>
              <a:t>Requires more time and space to administer. </a:t>
            </a:r>
          </a:p>
          <a:p>
            <a:r>
              <a:rPr lang="en-US" dirty="0"/>
              <a:t>Requires chairs with arm rests for some clients. </a:t>
            </a:r>
          </a:p>
          <a:p>
            <a:r>
              <a:rPr lang="en-US" dirty="0"/>
              <a:t>Not suitable for all e.g. the visually impaired, underlying comorbidities</a:t>
            </a:r>
          </a:p>
          <a:p>
            <a:r>
              <a:rPr lang="en-US" dirty="0"/>
              <a:t>Not incorporated into our EMR yet</a:t>
            </a:r>
          </a:p>
          <a:p>
            <a:r>
              <a:rPr lang="en-US" dirty="0"/>
              <a:t>Trending previous result will take time</a:t>
            </a:r>
          </a:p>
          <a:p>
            <a:r>
              <a:rPr lang="en-US" dirty="0"/>
              <a:t>Requires some level of skills from the administrator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867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Widely used test of cognitive function among the elderly; it includes tests of orientation, attention, memory, language and visual-spatial skills (NIH.gov).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United States Preventive Services Task Force concludes that the evidence is lacking, and the balance of benefits and harms of screening for cognitive impairment cannot be determined.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Currently administered to aging patients 70 years and over with hope of trending changes, not so much as a one time diagnostic tool.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586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152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702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MMSE</a:t>
            </a:r>
          </a:p>
          <a:p>
            <a:r>
              <a:rPr lang="en-US" dirty="0"/>
              <a:t>Pros:</a:t>
            </a:r>
          </a:p>
          <a:p>
            <a:r>
              <a:rPr lang="en-US" dirty="0"/>
              <a:t>Useful in monitoring changes in cognitive function</a:t>
            </a:r>
          </a:p>
          <a:p>
            <a:endParaRPr lang="en-US" dirty="0"/>
          </a:p>
          <a:p>
            <a:r>
              <a:rPr lang="en-US" dirty="0"/>
              <a:t>Cons:</a:t>
            </a:r>
          </a:p>
          <a:p>
            <a:r>
              <a:rPr lang="en-US" dirty="0"/>
              <a:t>Could be impaired by patient’s level of education</a:t>
            </a:r>
          </a:p>
          <a:p>
            <a:r>
              <a:rPr lang="en-US" dirty="0"/>
              <a:t>Time consuming</a:t>
            </a:r>
          </a:p>
          <a:p>
            <a:r>
              <a:rPr lang="en-US" dirty="0"/>
              <a:t>Requires some level of skills to administer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436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Self administered screening tool that can be completed while during patient intake.</a:t>
            </a: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Useful in screening for depression and it is also a reliable and valid measure of depression severity. (7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).</a:t>
            </a: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Brief depression screening tool that is also useful in detecting depression and its severity as well as useful for monitoring.(8)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042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Pros:</a:t>
            </a:r>
          </a:p>
          <a:p>
            <a:r>
              <a:rPr lang="en-US" dirty="0"/>
              <a:t>Can be self administered during check prior to visit or at the visit</a:t>
            </a:r>
          </a:p>
          <a:p>
            <a:r>
              <a:rPr lang="en-US" dirty="0"/>
              <a:t>Incorporated into EMR and can be easily trended</a:t>
            </a:r>
          </a:p>
          <a:p>
            <a:endParaRPr lang="en-US" dirty="0"/>
          </a:p>
          <a:p>
            <a:r>
              <a:rPr lang="en-US" dirty="0"/>
              <a:t>Cons:</a:t>
            </a:r>
          </a:p>
          <a:p>
            <a:r>
              <a:rPr lang="en-US" dirty="0"/>
              <a:t>Requires some level of education if self administered</a:t>
            </a:r>
          </a:p>
          <a:p>
            <a:r>
              <a:rPr lang="en-US" dirty="0"/>
              <a:t>Staff may have to administer if patient doesn’t understand</a:t>
            </a:r>
          </a:p>
          <a:p>
            <a:r>
              <a:rPr lang="en-US" dirty="0"/>
              <a:t>Time consuming if administered by staff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937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We chose tools that are validated to assess functionality.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We decided on tools that are relatively easier to apply and that are user friendly to save on time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We considered the volume of other measures like UDS, internal QI projects, that we are expected to report at each visit before choosing which functionality tools to use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We chose tools that will prevent extensive length of stay at the office for the patient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Majority of our screening tool could be incorporated into our EMR making it easier to track.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963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The need to screen was shared with support staff to increase buy in.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To reduce the burden on the support staff, we started functional assessment from age 65 years to allow staff to become comfortably administering the screenings accurately and in a timely manner.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Nursing staff found it easier to administer those that can be filled into the EMR.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Sharing outcome of screening with the support staff helps boost participation.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MCMs can identify barriers facing each individual and assist in linking them to outside resources.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962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Nursing staff found it easier to administer those that can be filled into the EMR.</a:t>
            </a:r>
          </a:p>
          <a:p>
            <a:pPr marL="4572" marR="0" lvl="1" indent="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Sharing outcome of screening with the support staff helps boost participation.</a:t>
            </a: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MCMs can identify barriers facing each individual and assist in linking them to outside resources. </a:t>
            </a: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More patients were identified 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who will benefit from more resources.</a:t>
            </a: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</a:rPr>
              <a:t>Our support staff are appreciating and paying closer attention to patients' quality of life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590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None/>
            </a:pPr>
            <a:endParaRPr lang="en-US" sz="3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We avoid administering the functional test when clients are in acute pain to allow to better assess their baseline.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WE have to manually scan results of screening that are not on EMR.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We implemented frailty screening older clients, those above 65 years first.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We are currently limited to less Tim- consuming tools.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We currently administer most tools annually except PHQ 2/9.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549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598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To detect challenges associated with aging in a HIV+ adults &gt;50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200" dirty="0"/>
              <a:t>To better support a group of people with high medical, mental and social needs, beginning at younger ages, with often very limited social supports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F019-6160-46C7-976D-644731ABC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624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F019-6160-46C7-976D-644731ABC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190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Cooperative Health is a Federally Qualified Community Health Center (FQHC) located in the four county midlands region of South Carolina.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Services include: Adult &amp; Family Medicine, Pediatrics, Ob-Gyn, Podiatry, Behavioral Medicine, Dental, Orthopedics, Radiology, and Pharmacy.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Cooperative Health is currently awarded the Ryan White Part C and D HIV grant to provide and coordinate services to the state of South Carolina.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 practice out of 30 locations.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7561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F019-6160-46C7-976D-644731ABC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1844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F019-6160-46C7-976D-644731ABC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069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F259-C414-4521-B302-D7C3C2C2CD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1511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A11B83-7453-4C63-9F24-B8D95A5E70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04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1960 and before: 15.3 percent</a:t>
            </a:r>
          </a:p>
          <a:p>
            <a:r>
              <a:rPr lang="en-US" dirty="0"/>
              <a:t>1961-1970: 21.7 percent</a:t>
            </a:r>
          </a:p>
          <a:p>
            <a:r>
              <a:rPr lang="en-US" dirty="0"/>
              <a:t>1971-1980 17.4 percent</a:t>
            </a:r>
          </a:p>
          <a:p>
            <a:r>
              <a:rPr lang="en-US" dirty="0"/>
              <a:t>1981-1990: 29.8 percent</a:t>
            </a:r>
          </a:p>
          <a:p>
            <a:r>
              <a:rPr lang="en-US" dirty="0"/>
              <a:t>1991-2000: 15.5 percent</a:t>
            </a:r>
          </a:p>
          <a:p>
            <a:r>
              <a:rPr lang="en-US" dirty="0"/>
              <a:t>2001-2010: 0.2 percent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367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American Indian/Alaska Native: 0.2%</a:t>
            </a:r>
          </a:p>
          <a:p>
            <a:r>
              <a:rPr lang="en-US" dirty="0"/>
              <a:t>Black: 87.2%</a:t>
            </a:r>
          </a:p>
          <a:p>
            <a:r>
              <a:rPr lang="en-US" dirty="0"/>
              <a:t>White: 9.9%</a:t>
            </a:r>
          </a:p>
          <a:p>
            <a:r>
              <a:rPr lang="en-US" dirty="0"/>
              <a:t>Asian: 0.2%</a:t>
            </a:r>
          </a:p>
          <a:p>
            <a:r>
              <a:rPr lang="en-US" dirty="0"/>
              <a:t>Native Hawaiian/Pacific Islander: 0.4%</a:t>
            </a:r>
          </a:p>
          <a:p>
            <a:r>
              <a:rPr lang="en-US" dirty="0"/>
              <a:t>Unknown: 2.5%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873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 have a hybrid HIV care model, majority, over 90 percent receive both HIV and Primary Care. Others receive Primary care only or HIV care only. Care provided by three Physicians.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Most patients are seen out of one site.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Physician has an assigned PSR, MA, but share one Ryan White registered nurse (RN).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Our other support staff include: Referral Coordinator, Medical Case Management, Housing Coordinator, ACA Coordinator, Peer Counselor, Behavioral Health Counselor, Psychiatrist, Pharmacist, Patient Care Coordinator, Dentist, &amp; Orthopedic.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There are also outside resources like wellness centers, rehab facilities, adult day care services available.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88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Patient is checked in by Patient Service Representative (PSR)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Patient is worked up by the Medical Assistant (MA).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Patient is seen by the Medical Case Manager (MCM)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Frailty/functional screening done by Ryan White RN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Patient is evaluated by the physician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Necessary referrals are made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849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255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1168" indent="0">
              <a:buNone/>
            </a:pPr>
            <a:r>
              <a:rPr lang="en-US" dirty="0"/>
              <a:t>Below are the screening tests we have administered. We realized that not all tools apply to all patients. Our goal is to find a suitable tool for a patient that we can maintain.</a:t>
            </a:r>
          </a:p>
          <a:p>
            <a:pPr lvl="1"/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FRAIL scale,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PHQ 2/9,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Mini Mental State Exam (MMSE)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STEADI Fall Risk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Get up and Go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C851C-718A-4261-AAC7-7F04C481E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2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8E8C1D9-AABD-44F7-93DF-F040513BD2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47B6193-457A-4BAC-95EC-92BAAA8BDB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3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C1D9-AABD-44F7-93DF-F040513BD2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6193-457A-4BAC-95EC-92BAAA8BDB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4326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3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077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98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44752"/>
            <a:ext cx="10515600" cy="43513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535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459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247BF-1724-4FCC-ABD4-6F2637F5D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0E1FD-CE1F-4C89-A771-3DCC40A80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39B5-D1D6-442B-960C-11410C62AF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4464D8-962B-4998-AEE0-6127DBEF00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95254"/>
            <a:ext cx="10515600" cy="1255712"/>
          </a:xfrm>
        </p:spPr>
        <p:txBody>
          <a:bodyPr>
            <a:normAutofit/>
          </a:bodyPr>
          <a:lstStyle>
            <a:lvl1pPr algn="ctr">
              <a:defRPr sz="3500"/>
            </a:lvl1pPr>
            <a:lvl2pPr marL="492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66654EE-1DEC-4DA6-9B7B-8CB04D3FB7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819210"/>
            <a:ext cx="10515600" cy="707214"/>
          </a:xfrm>
        </p:spPr>
        <p:txBody>
          <a:bodyPr>
            <a:normAutofit/>
          </a:bodyPr>
          <a:lstStyle>
            <a:lvl1pPr algn="ctr">
              <a:defRPr sz="3000"/>
            </a:lvl1pPr>
            <a:lvl2pPr marL="492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E312277-6F03-45E3-AD46-A3BDC7E91C8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4526424"/>
            <a:ext cx="10515600" cy="707214"/>
          </a:xfrm>
        </p:spPr>
        <p:txBody>
          <a:bodyPr>
            <a:normAutofit/>
          </a:bodyPr>
          <a:lstStyle>
            <a:lvl1pPr algn="ctr">
              <a:defRPr sz="2400"/>
            </a:lvl1pPr>
            <a:lvl2pPr marL="492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64853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435"/>
            <a:ext cx="11277600" cy="9771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49288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29ED7D3-FBF0-4A14-AC97-B6BAAAA9EC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2057400"/>
            <a:ext cx="10287000" cy="3733800"/>
          </a:xfrm>
        </p:spPr>
        <p:txBody>
          <a:bodyPr/>
          <a:lstStyle/>
          <a:p>
            <a:pPr lvl="0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620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5454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75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305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C1D9-AABD-44F7-93DF-F040513BD2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6193-457A-4BAC-95EC-92BAAA8BDB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46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731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7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67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77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02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39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691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C1D9-AABD-44F7-93DF-F040513BD2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6193-457A-4BAC-95EC-92BAAA8BDB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849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78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603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324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2747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18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627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012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746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32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" descr="&quot; &quot;">
            <a:extLst>
              <a:ext uri="{FF2B5EF4-FFF2-40B4-BE49-F238E27FC236}">
                <a16:creationId xmlns:a16="http://schemas.microsoft.com/office/drawing/2014/main" id="{2C960D17-959D-4832-B7DA-9C0FB85CD4DE}"/>
              </a:ext>
            </a:extLst>
          </p:cNvPr>
          <p:cNvGrpSpPr/>
          <p:nvPr userDrawn="1"/>
        </p:nvGrpSpPr>
        <p:grpSpPr>
          <a:xfrm>
            <a:off x="0" y="0"/>
            <a:ext cx="12192000" cy="1463832"/>
            <a:chOff x="-6349" y="0"/>
            <a:chExt cx="12192000" cy="1463832"/>
          </a:xfrm>
        </p:grpSpPr>
        <p:pic>
          <p:nvPicPr>
            <p:cNvPr id="13" name="Picture 1" descr="&quot; 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" cy="1371600"/>
            </a:xfrm>
            <a:prstGeom prst="rect">
              <a:avLst/>
            </a:prstGeom>
          </p:spPr>
        </p:pic>
        <p:pic>
          <p:nvPicPr>
            <p:cNvPr id="14" name="Picture 2" descr="&quot; &quot;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8400" y="0"/>
              <a:ext cx="2043187" cy="1371600"/>
            </a:xfrm>
            <a:prstGeom prst="rect">
              <a:avLst/>
            </a:prstGeom>
          </p:spPr>
        </p:pic>
        <p:pic>
          <p:nvPicPr>
            <p:cNvPr id="15" name="Picture 3" descr="&quot; 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0"/>
              <a:ext cx="2362200" cy="1371600"/>
            </a:xfrm>
            <a:prstGeom prst="rect">
              <a:avLst/>
            </a:prstGeom>
          </p:spPr>
        </p:pic>
        <p:pic>
          <p:nvPicPr>
            <p:cNvPr id="16" name="Picture 4" descr="&quot; 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2226633" cy="1371600"/>
            </a:xfrm>
            <a:prstGeom prst="rect">
              <a:avLst/>
            </a:prstGeom>
          </p:spPr>
        </p:pic>
        <p:pic>
          <p:nvPicPr>
            <p:cNvPr id="17" name="Picture 5" descr="&quot; &quot;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51768" y="0"/>
              <a:ext cx="1944832" cy="1371600"/>
            </a:xfrm>
            <a:prstGeom prst="rect">
              <a:avLst/>
            </a:prstGeom>
          </p:spPr>
        </p:pic>
        <p:pic>
          <p:nvPicPr>
            <p:cNvPr id="18" name="Picture 6" descr="&quot; &quot;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96600" y="0"/>
              <a:ext cx="1289051" cy="1371600"/>
            </a:xfrm>
            <a:prstGeom prst="rect">
              <a:avLst/>
            </a:prstGeom>
          </p:spPr>
        </p:pic>
        <p:sp>
          <p:nvSpPr>
            <p:cNvPr id="19" name="Rectangle 1" descr="&quot; &quot;"/>
            <p:cNvSpPr/>
            <p:nvPr/>
          </p:nvSpPr>
          <p:spPr>
            <a:xfrm>
              <a:off x="-6349" y="1341911"/>
              <a:ext cx="12192000" cy="121921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841248" y="1600200"/>
            <a:ext cx="10515600" cy="2706624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841248" y="4544568"/>
            <a:ext cx="10515600" cy="139903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800000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144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C1D9-AABD-44F7-93DF-F040513BD2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6193-457A-4BAC-95EC-92BAAA8BDB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343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wo Bann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 descr="Logo: HRSA. Health Resources &amp; Services Administration.&#10;&#10;Vision: Healthy Communities, Healthy People">
            <a:extLst>
              <a:ext uri="{FF2B5EF4-FFF2-40B4-BE49-F238E27FC236}">
                <a16:creationId xmlns:a16="http://schemas.microsoft.com/office/drawing/2014/main" id="{59B87ACB-63D1-7145-B55B-0A5815BD1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841248" y="1899138"/>
            <a:ext cx="10515600" cy="2560320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914400" y="4498848"/>
            <a:ext cx="105156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800000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7537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1124712"/>
            <a:ext cx="10515600" cy="238658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3602736"/>
            <a:ext cx="10515600" cy="165506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0F4D7B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7411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/>
          <p:cNvSpPr>
            <a:spLocks noGrp="1"/>
          </p:cNvSpPr>
          <p:nvPr>
            <p:ph type="body" sz="quarter" idx="13" hasCustomPrompt="1"/>
          </p:nvPr>
        </p:nvSpPr>
        <p:spPr>
          <a:xfrm rot="-5400000">
            <a:off x="-579120" y="2819399"/>
            <a:ext cx="4206240" cy="1828800"/>
          </a:xfrm>
        </p:spPr>
        <p:txBody>
          <a:bodyPr>
            <a:normAutofit/>
          </a:bodyPr>
          <a:lstStyle>
            <a:lvl1pPr marL="0" indent="0">
              <a:buNone/>
              <a:defRPr sz="8800" b="1">
                <a:solidFill>
                  <a:srgbClr val="800000"/>
                </a:solidFill>
              </a:defRPr>
            </a:lvl1pPr>
          </a:lstStyle>
          <a:p>
            <a:pPr lvl="0"/>
            <a:r>
              <a:rPr lang="en-US" sz="8800" b="1" dirty="0"/>
              <a:t>AGENDA</a:t>
            </a:r>
            <a:endParaRPr lang="en-US" dirty="0"/>
          </a:p>
        </p:txBody>
      </p:sp>
      <p:cxnSp>
        <p:nvCxnSpPr>
          <p:cNvPr id="9" name="Straight Connector 3" descr="&quot; &quot;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80847" y="1409699"/>
            <a:ext cx="0" cy="464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4"/>
          <p:cNvSpPr>
            <a:spLocks noGrp="1"/>
          </p:cNvSpPr>
          <p:nvPr>
            <p:ph idx="1"/>
          </p:nvPr>
        </p:nvSpPr>
        <p:spPr>
          <a:xfrm>
            <a:off x="2502408" y="1447800"/>
            <a:ext cx="8686800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2016" y="6492240"/>
            <a:ext cx="2743200" cy="381000"/>
          </a:xfrm>
        </p:spPr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649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72016" y="6492240"/>
            <a:ext cx="2743200" cy="381000"/>
          </a:xfrm>
        </p:spPr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455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RSA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" descr="&quot; &quot;">
            <a:extLst>
              <a:ext uri="{FF2B5EF4-FFF2-40B4-BE49-F238E27FC236}">
                <a16:creationId xmlns:a16="http://schemas.microsoft.com/office/drawing/2014/main" id="{C6402E67-A38A-48B6-9551-9DFB20412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358449" y="1644298"/>
            <a:ext cx="9454896" cy="3385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27432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" descr="&quot; &quot;">
            <a:extLst>
              <a:ext uri="{FF2B5EF4-FFF2-40B4-BE49-F238E27FC236}">
                <a16:creationId xmlns:a16="http://schemas.microsoft.com/office/drawing/2014/main" id="{D867B8F6-DAA1-714D-9DDF-440B2E7C4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b="14540"/>
          <a:stretch/>
        </p:blipFill>
        <p:spPr>
          <a:xfrm>
            <a:off x="1504439" y="1535601"/>
            <a:ext cx="665743" cy="598621"/>
          </a:xfrm>
          <a:prstGeom prst="rect">
            <a:avLst/>
          </a:prstGeom>
        </p:spPr>
      </p:pic>
      <p:sp>
        <p:nvSpPr>
          <p:cNvPr id="10" name="Content Placeholder 1"/>
          <p:cNvSpPr>
            <a:spLocks noGrp="1"/>
          </p:cNvSpPr>
          <p:nvPr>
            <p:ph sz="quarter" idx="13"/>
          </p:nvPr>
        </p:nvSpPr>
        <p:spPr>
          <a:xfrm>
            <a:off x="2281221" y="1600200"/>
            <a:ext cx="1292225" cy="6858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Edit Master</a:t>
            </a:r>
          </a:p>
        </p:txBody>
      </p:sp>
      <p:grpSp>
        <p:nvGrpSpPr>
          <p:cNvPr id="4" name="Group 1" descr="&quot; &quot;"/>
          <p:cNvGrpSpPr/>
          <p:nvPr userDrawn="1"/>
        </p:nvGrpSpPr>
        <p:grpSpPr>
          <a:xfrm>
            <a:off x="3782990" y="1672426"/>
            <a:ext cx="672207" cy="309317"/>
            <a:chOff x="3782988" y="1672425"/>
            <a:chExt cx="672206" cy="309317"/>
          </a:xfrm>
        </p:grpSpPr>
        <p:sp>
          <p:nvSpPr>
            <p:cNvPr id="12" name="Right Arrow 1" descr="&quot; &quot;">
              <a:extLst>
                <a:ext uri="{FF2B5EF4-FFF2-40B4-BE49-F238E27FC236}">
                  <a16:creationId xmlns:a16="http://schemas.microsoft.com/office/drawing/2014/main" id="{78375FE7-DB1C-E944-85D7-C0D27FB65F51}"/>
                </a:ext>
              </a:extLst>
            </p:cNvPr>
            <p:cNvSpPr/>
            <p:nvPr userDrawn="1"/>
          </p:nvSpPr>
          <p:spPr>
            <a:xfrm>
              <a:off x="3782988" y="1672425"/>
              <a:ext cx="651328" cy="309317"/>
            </a:xfrm>
            <a:prstGeom prst="rightArrow">
              <a:avLst/>
            </a:prstGeom>
            <a:solidFill>
              <a:srgbClr val="0F4D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1" name="Straight Arrow Connector 1" descr="&quot; &quot;">
              <a:extLst>
                <a:ext uri="{FF2B5EF4-FFF2-40B4-BE49-F238E27FC236}">
                  <a16:creationId xmlns:a16="http://schemas.microsoft.com/office/drawing/2014/main" id="{E374D2A4-8AF2-4EF3-9230-FEA6CAF5C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3796826" y="1801632"/>
              <a:ext cx="65836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4574301" y="1472184"/>
            <a:ext cx="5943600" cy="685800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rgbClr val="0F4D7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Box 2" descr="&quot; &quot;">
            <a:extLst>
              <a:ext uri="{FF2B5EF4-FFF2-40B4-BE49-F238E27FC236}">
                <a16:creationId xmlns:a16="http://schemas.microsoft.com/office/drawing/2014/main" id="{4B4CD2B3-0C35-4CA5-9C22-D20E1D184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358447" y="2544818"/>
            <a:ext cx="9454896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27432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2" descr="&quot; &quot;">
            <a:extLst>
              <a:ext uri="{FF2B5EF4-FFF2-40B4-BE49-F238E27FC236}">
                <a16:creationId xmlns:a16="http://schemas.microsoft.com/office/drawing/2014/main" id="{251983AE-FDD8-D54B-895D-78E3810E9A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" b="16215"/>
          <a:stretch/>
        </p:blipFill>
        <p:spPr>
          <a:xfrm>
            <a:off x="1410304" y="2421393"/>
            <a:ext cx="848701" cy="668420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sz="quarter" idx="14"/>
          </p:nvPr>
        </p:nvSpPr>
        <p:spPr>
          <a:xfrm>
            <a:off x="2286002" y="2514600"/>
            <a:ext cx="1292225" cy="6858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Edit Master</a:t>
            </a:r>
          </a:p>
        </p:txBody>
      </p:sp>
      <p:grpSp>
        <p:nvGrpSpPr>
          <p:cNvPr id="5" name="Group 2" descr="&quot; &quot;"/>
          <p:cNvGrpSpPr/>
          <p:nvPr userDrawn="1"/>
        </p:nvGrpSpPr>
        <p:grpSpPr>
          <a:xfrm>
            <a:off x="3781818" y="2580902"/>
            <a:ext cx="668737" cy="309317"/>
            <a:chOff x="3781816" y="2580898"/>
            <a:chExt cx="668737" cy="309317"/>
          </a:xfrm>
        </p:grpSpPr>
        <p:sp>
          <p:nvSpPr>
            <p:cNvPr id="18" name="Right Arrow 2" descr="&quot; &quot;">
              <a:extLst>
                <a:ext uri="{FF2B5EF4-FFF2-40B4-BE49-F238E27FC236}">
                  <a16:creationId xmlns:a16="http://schemas.microsoft.com/office/drawing/2014/main" id="{FB22A8FF-B6D6-EF48-957E-1C6C265C0E6A}"/>
                </a:ext>
              </a:extLst>
            </p:cNvPr>
            <p:cNvSpPr/>
            <p:nvPr userDrawn="1"/>
          </p:nvSpPr>
          <p:spPr>
            <a:xfrm>
              <a:off x="3781816" y="2580898"/>
              <a:ext cx="651328" cy="309317"/>
            </a:xfrm>
            <a:prstGeom prst="rightArrow">
              <a:avLst/>
            </a:prstGeom>
            <a:solidFill>
              <a:srgbClr val="0F4D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Arrow Connector 2" descr="&quot; &quot;">
              <a:extLst>
                <a:ext uri="{FF2B5EF4-FFF2-40B4-BE49-F238E27FC236}">
                  <a16:creationId xmlns:a16="http://schemas.microsoft.com/office/drawing/2014/main" id="{06DDA596-35B1-4B19-8917-80773EB6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3794760" y="2730619"/>
              <a:ext cx="65579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4301" y="2386584"/>
            <a:ext cx="5943600" cy="685800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rgbClr val="0F4D7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Box 3" descr="&quot; &quot;">
            <a:extLst>
              <a:ext uri="{FF2B5EF4-FFF2-40B4-BE49-F238E27FC236}">
                <a16:creationId xmlns:a16="http://schemas.microsoft.com/office/drawing/2014/main" id="{60B3EAF8-E8EC-4858-8A8B-E56502F72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358449" y="3459218"/>
            <a:ext cx="9451427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27432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3" descr="&quot; &quot;">
            <a:extLst>
              <a:ext uri="{FF2B5EF4-FFF2-40B4-BE49-F238E27FC236}">
                <a16:creationId xmlns:a16="http://schemas.microsoft.com/office/drawing/2014/main" id="{0C1C26A6-6D39-AA4C-91F2-A6B15313B4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7"/>
          <a:stretch/>
        </p:blipFill>
        <p:spPr>
          <a:xfrm>
            <a:off x="1373855" y="3224268"/>
            <a:ext cx="948727" cy="717739"/>
          </a:xfrm>
          <a:prstGeom prst="rect">
            <a:avLst/>
          </a:prstGeom>
        </p:spPr>
      </p:pic>
      <p:sp>
        <p:nvSpPr>
          <p:cNvPr id="22" name="Content Placeholder 3"/>
          <p:cNvSpPr>
            <a:spLocks noGrp="1"/>
          </p:cNvSpPr>
          <p:nvPr>
            <p:ph sz="quarter" idx="15"/>
          </p:nvPr>
        </p:nvSpPr>
        <p:spPr>
          <a:xfrm>
            <a:off x="2286002" y="3429000"/>
            <a:ext cx="1292225" cy="6858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Edit Master</a:t>
            </a:r>
          </a:p>
        </p:txBody>
      </p:sp>
      <p:grpSp>
        <p:nvGrpSpPr>
          <p:cNvPr id="40" name="Group 3" descr="&quot; &quot;"/>
          <p:cNvGrpSpPr/>
          <p:nvPr userDrawn="1"/>
        </p:nvGrpSpPr>
        <p:grpSpPr>
          <a:xfrm>
            <a:off x="3782990" y="3481002"/>
            <a:ext cx="672207" cy="309317"/>
            <a:chOff x="3782988" y="3481001"/>
            <a:chExt cx="672206" cy="309317"/>
          </a:xfrm>
        </p:grpSpPr>
        <p:sp>
          <p:nvSpPr>
            <p:cNvPr id="24" name="Right Arrow 3" descr="&quot; &quot;">
              <a:extLst>
                <a:ext uri="{FF2B5EF4-FFF2-40B4-BE49-F238E27FC236}">
                  <a16:creationId xmlns:a16="http://schemas.microsoft.com/office/drawing/2014/main" id="{1913B0D4-773F-E345-9779-302C302A9DB4}"/>
                </a:ext>
              </a:extLst>
            </p:cNvPr>
            <p:cNvSpPr/>
            <p:nvPr userDrawn="1"/>
          </p:nvSpPr>
          <p:spPr>
            <a:xfrm>
              <a:off x="3782988" y="3481001"/>
              <a:ext cx="651328" cy="309317"/>
            </a:xfrm>
            <a:prstGeom prst="rightArrow">
              <a:avLst/>
            </a:prstGeom>
            <a:solidFill>
              <a:srgbClr val="0F4D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23" name="Straight Arrow Connector 3" descr="&quot; &quot;">
              <a:extLst>
                <a:ext uri="{FF2B5EF4-FFF2-40B4-BE49-F238E27FC236}">
                  <a16:creationId xmlns:a16="http://schemas.microsoft.com/office/drawing/2014/main" id="{E0C063F0-B581-43F0-B7A2-53C3ECA97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3796826" y="3619035"/>
              <a:ext cx="65836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574301" y="3298824"/>
            <a:ext cx="5943600" cy="685800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rgbClr val="0F4D7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Box 4" descr="&quot; &quot;">
            <a:extLst>
              <a:ext uri="{FF2B5EF4-FFF2-40B4-BE49-F238E27FC236}">
                <a16:creationId xmlns:a16="http://schemas.microsoft.com/office/drawing/2014/main" id="{85EF0527-BE10-49F7-A277-F3642E27F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358447" y="4373618"/>
            <a:ext cx="9454896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27432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4" descr="&quot; &quot;">
            <a:extLst>
              <a:ext uri="{FF2B5EF4-FFF2-40B4-BE49-F238E27FC236}">
                <a16:creationId xmlns:a16="http://schemas.microsoft.com/office/drawing/2014/main" id="{C09885F3-74CC-4C4E-9968-3750ABA841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>
          <a:xfrm>
            <a:off x="1459823" y="4218554"/>
            <a:ext cx="779503" cy="658246"/>
          </a:xfrm>
          <a:prstGeom prst="rect">
            <a:avLst/>
          </a:prstGeom>
        </p:spPr>
      </p:pic>
      <p:sp>
        <p:nvSpPr>
          <p:cNvPr id="28" name="Content Placeholder 4"/>
          <p:cNvSpPr>
            <a:spLocks noGrp="1"/>
          </p:cNvSpPr>
          <p:nvPr>
            <p:ph sz="quarter" idx="16"/>
          </p:nvPr>
        </p:nvSpPr>
        <p:spPr>
          <a:xfrm>
            <a:off x="2286002" y="4343400"/>
            <a:ext cx="1292225" cy="6858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Edit Master</a:t>
            </a:r>
          </a:p>
        </p:txBody>
      </p:sp>
      <p:grpSp>
        <p:nvGrpSpPr>
          <p:cNvPr id="41" name="Group 4" descr="&quot; &quot;"/>
          <p:cNvGrpSpPr/>
          <p:nvPr userDrawn="1"/>
        </p:nvGrpSpPr>
        <p:grpSpPr>
          <a:xfrm>
            <a:off x="3780694" y="4398464"/>
            <a:ext cx="674503" cy="309317"/>
            <a:chOff x="3780692" y="4398460"/>
            <a:chExt cx="674502" cy="309317"/>
          </a:xfrm>
        </p:grpSpPr>
        <p:sp>
          <p:nvSpPr>
            <p:cNvPr id="30" name="Right Arrow 4" descr="&quot; &quot;">
              <a:extLst>
                <a:ext uri="{FF2B5EF4-FFF2-40B4-BE49-F238E27FC236}">
                  <a16:creationId xmlns:a16="http://schemas.microsoft.com/office/drawing/2014/main" id="{CB4042CC-3526-E345-A0B0-EC60879BC64D}"/>
                </a:ext>
              </a:extLst>
            </p:cNvPr>
            <p:cNvSpPr/>
            <p:nvPr userDrawn="1"/>
          </p:nvSpPr>
          <p:spPr>
            <a:xfrm>
              <a:off x="3780692" y="4398460"/>
              <a:ext cx="651328" cy="309317"/>
            </a:xfrm>
            <a:prstGeom prst="rightArrow">
              <a:avLst/>
            </a:prstGeom>
            <a:solidFill>
              <a:srgbClr val="0F4D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29" name="Straight Arrow Connector 4" descr="&quot; &quot;">
              <a:extLst>
                <a:ext uri="{FF2B5EF4-FFF2-40B4-BE49-F238E27FC236}">
                  <a16:creationId xmlns:a16="http://schemas.microsoft.com/office/drawing/2014/main" id="{8CF7B626-BFAE-4657-80B6-D8FBC78B5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3796826" y="4541806"/>
              <a:ext cx="65836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574301" y="4215384"/>
            <a:ext cx="5943600" cy="685800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rgbClr val="0F4D7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Box 5" descr="&quot; &quot;">
            <a:extLst>
              <a:ext uri="{FF2B5EF4-FFF2-40B4-BE49-F238E27FC236}">
                <a16:creationId xmlns:a16="http://schemas.microsoft.com/office/drawing/2014/main" id="{43532CC2-D793-46EC-B5F4-56F124E6A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358453" y="5288673"/>
            <a:ext cx="9451425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27432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5" descr="&quot; &quot;">
            <a:extLst>
              <a:ext uri="{FF2B5EF4-FFF2-40B4-BE49-F238E27FC236}">
                <a16:creationId xmlns:a16="http://schemas.microsoft.com/office/drawing/2014/main" id="{42EEB4FA-EC18-374F-8CE6-BB5F8A87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5"/>
          <a:stretch/>
        </p:blipFill>
        <p:spPr>
          <a:xfrm>
            <a:off x="1469629" y="5149334"/>
            <a:ext cx="727859" cy="618420"/>
          </a:xfrm>
          <a:prstGeom prst="rect">
            <a:avLst/>
          </a:prstGeom>
        </p:spPr>
      </p:pic>
      <p:sp>
        <p:nvSpPr>
          <p:cNvPr id="34" name="Content Placeholder 5"/>
          <p:cNvSpPr>
            <a:spLocks noGrp="1"/>
          </p:cNvSpPr>
          <p:nvPr>
            <p:ph sz="quarter" idx="17"/>
          </p:nvPr>
        </p:nvSpPr>
        <p:spPr>
          <a:xfrm>
            <a:off x="2286002" y="5257800"/>
            <a:ext cx="1292225" cy="6858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Edit Master</a:t>
            </a:r>
          </a:p>
        </p:txBody>
      </p:sp>
      <p:grpSp>
        <p:nvGrpSpPr>
          <p:cNvPr id="42" name="Group 5"/>
          <p:cNvGrpSpPr/>
          <p:nvPr userDrawn="1"/>
        </p:nvGrpSpPr>
        <p:grpSpPr>
          <a:xfrm>
            <a:off x="3781862" y="5329487"/>
            <a:ext cx="674503" cy="309317"/>
            <a:chOff x="3781860" y="5329483"/>
            <a:chExt cx="674502" cy="309317"/>
          </a:xfrm>
        </p:grpSpPr>
        <p:sp>
          <p:nvSpPr>
            <p:cNvPr id="36" name="Right Arrow 5" descr="&quot; &quot;">
              <a:extLst>
                <a:ext uri="{FF2B5EF4-FFF2-40B4-BE49-F238E27FC236}">
                  <a16:creationId xmlns:a16="http://schemas.microsoft.com/office/drawing/2014/main" id="{8345FEEA-C542-9B4E-AEF3-3D5CEF9197FC}"/>
                </a:ext>
              </a:extLst>
            </p:cNvPr>
            <p:cNvSpPr/>
            <p:nvPr userDrawn="1"/>
          </p:nvSpPr>
          <p:spPr>
            <a:xfrm>
              <a:off x="3781860" y="5329483"/>
              <a:ext cx="651328" cy="309317"/>
            </a:xfrm>
            <a:prstGeom prst="rightArrow">
              <a:avLst/>
            </a:prstGeom>
            <a:solidFill>
              <a:srgbClr val="0F4D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35" name="Straight Arrow Connector 5" descr="&quot; &quot;">
              <a:extLst>
                <a:ext uri="{FF2B5EF4-FFF2-40B4-BE49-F238E27FC236}">
                  <a16:creationId xmlns:a16="http://schemas.microsoft.com/office/drawing/2014/main" id="{F06050F9-7E34-4E90-85F1-ADA3F727F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3797994" y="5463258"/>
              <a:ext cx="65836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574301" y="5129784"/>
            <a:ext cx="5943600" cy="685800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rgbClr val="0F4D7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72016" y="6492240"/>
            <a:ext cx="2743200" cy="381000"/>
          </a:xfrm>
        </p:spPr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7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and Sour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1248" y="6016752"/>
            <a:ext cx="9528048" cy="54864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2016" y="6492240"/>
            <a:ext cx="2743200" cy="381000"/>
          </a:xfrm>
        </p:spPr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669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and Sour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838200" y="1115568"/>
            <a:ext cx="1051560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3970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41248" y="6016752"/>
            <a:ext cx="9528048" cy="54864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72016" y="6492240"/>
            <a:ext cx="2743200" cy="381000"/>
          </a:xfrm>
        </p:spPr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005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44475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44475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245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and Sour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44475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44475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41248" y="6016752"/>
            <a:ext cx="9528048" cy="5486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457189" indent="0">
              <a:spcBef>
                <a:spcPts val="0"/>
              </a:spcBef>
              <a:buNone/>
              <a:defRPr sz="1400"/>
            </a:lvl2pPr>
            <a:lvl3pPr marL="914377" indent="0">
              <a:spcBef>
                <a:spcPts val="0"/>
              </a:spcBef>
              <a:buNone/>
              <a:defRPr sz="1400"/>
            </a:lvl3pPr>
            <a:lvl4pPr marL="1371566" indent="0">
              <a:spcBef>
                <a:spcPts val="0"/>
              </a:spcBef>
              <a:buNone/>
              <a:defRPr sz="1400"/>
            </a:lvl4pPr>
            <a:lvl5pPr marL="1828754" indent="0">
              <a:spcBef>
                <a:spcPts val="0"/>
              </a:spcBef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76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444752"/>
            <a:ext cx="10515600" cy="32552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838200" y="4700016"/>
            <a:ext cx="10515600" cy="12252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50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C1D9-AABD-44F7-93DF-F040513BD2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6193-457A-4BAC-95EC-92BAAA8BDB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9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One 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444752"/>
            <a:ext cx="5181600" cy="43525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3"/>
          </p:nvPr>
        </p:nvSpPr>
        <p:spPr>
          <a:xfrm>
            <a:off x="6172200" y="1444752"/>
            <a:ext cx="5184648" cy="548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2133600"/>
            <a:ext cx="5181600" cy="36624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364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One 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444752"/>
            <a:ext cx="5181600" cy="43525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3"/>
          </p:nvPr>
        </p:nvSpPr>
        <p:spPr>
          <a:xfrm>
            <a:off x="6172200" y="1444752"/>
            <a:ext cx="5184648" cy="548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2133600"/>
            <a:ext cx="5181600" cy="36624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38200" y="6016752"/>
            <a:ext cx="9528048" cy="54864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44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d Content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726948" y="1252537"/>
            <a:ext cx="4572000" cy="457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a"/>
          <p:cNvSpPr>
            <a:spLocks noGrp="1"/>
          </p:cNvSpPr>
          <p:nvPr>
            <p:ph sz="quarter" idx="17"/>
          </p:nvPr>
        </p:nvSpPr>
        <p:spPr>
          <a:xfrm>
            <a:off x="841248" y="1895478"/>
            <a:ext cx="4343400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3"/>
          </p:nvPr>
        </p:nvSpPr>
        <p:spPr>
          <a:xfrm>
            <a:off x="6705600" y="1262428"/>
            <a:ext cx="4572000" cy="457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a"/>
          <p:cNvSpPr>
            <a:spLocks noGrp="1"/>
          </p:cNvSpPr>
          <p:nvPr>
            <p:ph sz="half" idx="2"/>
          </p:nvPr>
        </p:nvSpPr>
        <p:spPr>
          <a:xfrm>
            <a:off x="7616952" y="1895858"/>
            <a:ext cx="3660648" cy="3951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4b.1" descr="&quot; &quot;"/>
          <p:cNvSpPr>
            <a:spLocks noGrp="1"/>
          </p:cNvSpPr>
          <p:nvPr>
            <p:ph type="pic" sz="quarter" idx="14"/>
          </p:nvPr>
        </p:nvSpPr>
        <p:spPr>
          <a:xfrm>
            <a:off x="6705600" y="2157984"/>
            <a:ext cx="685800" cy="685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4b.2" descr="&quot; &quot;"/>
          <p:cNvSpPr>
            <a:spLocks noGrp="1"/>
          </p:cNvSpPr>
          <p:nvPr>
            <p:ph type="pic" sz="quarter" idx="15"/>
          </p:nvPr>
        </p:nvSpPr>
        <p:spPr>
          <a:xfrm>
            <a:off x="6705600" y="3364992"/>
            <a:ext cx="685800" cy="685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4b.3" descr="&quot; &quot;"/>
          <p:cNvSpPr>
            <a:spLocks noGrp="1"/>
          </p:cNvSpPr>
          <p:nvPr>
            <p:ph type="pic" sz="quarter" idx="16"/>
          </p:nvPr>
        </p:nvSpPr>
        <p:spPr>
          <a:xfrm>
            <a:off x="6720255" y="4572000"/>
            <a:ext cx="685800" cy="685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74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444752"/>
            <a:ext cx="5181600" cy="27462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44475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841248" y="4350748"/>
            <a:ext cx="5184648" cy="213969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9119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179576"/>
            <a:ext cx="10515600" cy="1828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228600" y="3118107"/>
            <a:ext cx="11704320" cy="25968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959352" y="5212080"/>
            <a:ext cx="4645152" cy="10149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928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and Sour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432816" y="1444752"/>
            <a:ext cx="3529584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4331208" y="1444752"/>
            <a:ext cx="3529584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8229600" y="1444752"/>
            <a:ext cx="3529584" cy="416052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38200" y="6016752"/>
            <a:ext cx="9528048" cy="54864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9903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and Sour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18288" y="1444752"/>
            <a:ext cx="1965960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half" idx="15"/>
          </p:nvPr>
        </p:nvSpPr>
        <p:spPr>
          <a:xfrm>
            <a:off x="2057400" y="1444752"/>
            <a:ext cx="1965960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4096512" y="1444752"/>
            <a:ext cx="1965960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half" idx="16"/>
          </p:nvPr>
        </p:nvSpPr>
        <p:spPr>
          <a:xfrm>
            <a:off x="6135624" y="1444752"/>
            <a:ext cx="1965960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7"/>
          <p:cNvSpPr>
            <a:spLocks noGrp="1"/>
          </p:cNvSpPr>
          <p:nvPr>
            <p:ph sz="quarter" idx="13"/>
          </p:nvPr>
        </p:nvSpPr>
        <p:spPr>
          <a:xfrm>
            <a:off x="8174736" y="1444752"/>
            <a:ext cx="1965960" cy="416052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7"/>
          </p:nvPr>
        </p:nvSpPr>
        <p:spPr>
          <a:xfrm>
            <a:off x="10213848" y="1444752"/>
            <a:ext cx="1965960" cy="416052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0" y="6016752"/>
            <a:ext cx="9528048" cy="54864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866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line Three Sour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/>
          <p:cNvSpPr>
            <a:spLocks noGrp="1"/>
          </p:cNvSpPr>
          <p:nvPr>
            <p:ph sz="quarter" idx="15"/>
          </p:nvPr>
        </p:nvSpPr>
        <p:spPr>
          <a:xfrm>
            <a:off x="841248" y="1066800"/>
            <a:ext cx="105156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432816" y="1524000"/>
            <a:ext cx="3529584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4331208" y="1524000"/>
            <a:ext cx="3529584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8229600" y="1524000"/>
            <a:ext cx="3529584" cy="416052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0" y="6016752"/>
            <a:ext cx="9528048" cy="54864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089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Blue Source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41248" y="1371600"/>
            <a:ext cx="7607808" cy="44439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8796528" y="1371600"/>
            <a:ext cx="3026664" cy="4443984"/>
          </a:xfrm>
          <a:pattFill prst="pct25">
            <a:fgClr>
              <a:srgbClr val="CCDDF1"/>
            </a:fgClr>
            <a:bgClr>
              <a:schemeClr val="bg1"/>
            </a:bgClr>
          </a:patt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41248" y="6016752"/>
            <a:ext cx="9528048" cy="5486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1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nner Blu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838200" y="1133856"/>
            <a:ext cx="1033272" cy="10332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3"/>
          </p:nvPr>
        </p:nvSpPr>
        <p:spPr>
          <a:xfrm>
            <a:off x="1981200" y="1115568"/>
            <a:ext cx="9375648" cy="106984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838200" y="2334768"/>
            <a:ext cx="4392168" cy="3913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5376672" y="2334769"/>
            <a:ext cx="6812280" cy="3037060"/>
          </a:xfrm>
          <a:pattFill prst="pct25">
            <a:fgClr>
              <a:srgbClr val="CCDDF1"/>
            </a:fgClr>
            <a:bgClr>
              <a:schemeClr val="bg1"/>
            </a:bgClr>
          </a:patt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5"/>
          </p:nvPr>
        </p:nvSpPr>
        <p:spPr>
          <a:xfrm>
            <a:off x="5376866" y="5521182"/>
            <a:ext cx="4986337" cy="7272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64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C1D9-AABD-44F7-93DF-F040513BD2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6193-457A-4BAC-95EC-92BAAA8BDB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613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lu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1652016" y="1307592"/>
            <a:ext cx="4901184" cy="31272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7434072" y="1344168"/>
            <a:ext cx="4343400" cy="4306824"/>
          </a:xfrm>
          <a:pattFill prst="pct25">
            <a:fgClr>
              <a:srgbClr val="CCDDF1"/>
            </a:fgClr>
            <a:bgClr>
              <a:schemeClr val="bg1"/>
            </a:bgClr>
          </a:patt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841248" y="4486656"/>
            <a:ext cx="6501384" cy="92354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5"/>
          </p:nvPr>
        </p:nvSpPr>
        <p:spPr>
          <a:xfrm>
            <a:off x="841248" y="5715000"/>
            <a:ext cx="9528048" cy="640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334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lue Three Capti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3"/>
          <p:cNvSpPr>
            <a:spLocks noGrp="1"/>
          </p:cNvSpPr>
          <p:nvPr>
            <p:ph sz="quarter" idx="13"/>
          </p:nvPr>
        </p:nvSpPr>
        <p:spPr>
          <a:xfrm>
            <a:off x="841248" y="1298448"/>
            <a:ext cx="5705856" cy="106984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841248" y="2438400"/>
            <a:ext cx="5705856" cy="2667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838201" y="5105404"/>
            <a:ext cx="5708651" cy="4540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6574536" y="1115568"/>
            <a:ext cx="5513832" cy="4464068"/>
          </a:xfrm>
          <a:pattFill prst="pct25">
            <a:fgClr>
              <a:srgbClr val="CCDDF1"/>
            </a:fgClr>
            <a:bgClr>
              <a:schemeClr val="bg1"/>
            </a:bgClr>
          </a:patt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5"/>
          </p:nvPr>
        </p:nvSpPr>
        <p:spPr>
          <a:xfrm>
            <a:off x="841248" y="5715000"/>
            <a:ext cx="9528048" cy="6400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18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 Three Picture 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 descr="&quot; &quot;"/>
          <p:cNvSpPr/>
          <p:nvPr userDrawn="1"/>
        </p:nvSpPr>
        <p:spPr>
          <a:xfrm>
            <a:off x="1" y="1114249"/>
            <a:ext cx="12192000" cy="890008"/>
          </a:xfrm>
          <a:prstGeom prst="rect">
            <a:avLst/>
          </a:prstGeom>
          <a:pattFill prst="pct25">
            <a:fgClr>
              <a:srgbClr val="CCDD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icture Placeholder 3a.1" descr="&quot; &quot;"/>
          <p:cNvSpPr>
            <a:spLocks noGrp="1" noChangeAspect="1"/>
          </p:cNvSpPr>
          <p:nvPr>
            <p:ph type="pic" sz="quarter" idx="17"/>
          </p:nvPr>
        </p:nvSpPr>
        <p:spPr>
          <a:xfrm>
            <a:off x="609600" y="1133856"/>
            <a:ext cx="849965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3a.2"/>
          <p:cNvSpPr>
            <a:spLocks noGrp="1"/>
          </p:cNvSpPr>
          <p:nvPr>
            <p:ph type="body" sz="quarter" idx="12"/>
          </p:nvPr>
        </p:nvSpPr>
        <p:spPr>
          <a:xfrm>
            <a:off x="1518136" y="1115568"/>
            <a:ext cx="2743200" cy="8869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Picture Placeholder 3b.1" descr="&quot; &quot;"/>
          <p:cNvSpPr>
            <a:spLocks noGrp="1" noChangeAspect="1"/>
          </p:cNvSpPr>
          <p:nvPr>
            <p:ph type="pic" sz="quarter" idx="18"/>
          </p:nvPr>
        </p:nvSpPr>
        <p:spPr>
          <a:xfrm>
            <a:off x="4294163" y="1133856"/>
            <a:ext cx="849967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3b.2"/>
          <p:cNvSpPr>
            <a:spLocks noGrp="1"/>
          </p:cNvSpPr>
          <p:nvPr>
            <p:ph type="body" sz="quarter" idx="13"/>
          </p:nvPr>
        </p:nvSpPr>
        <p:spPr>
          <a:xfrm>
            <a:off x="5210908" y="1114429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Picture Placeholder 3c.1" descr="&quot; &quot;"/>
          <p:cNvSpPr>
            <a:spLocks noGrp="1" noChangeAspect="1"/>
          </p:cNvSpPr>
          <p:nvPr>
            <p:ph type="pic" sz="quarter" idx="19"/>
          </p:nvPr>
        </p:nvSpPr>
        <p:spPr>
          <a:xfrm>
            <a:off x="7981542" y="1133856"/>
            <a:ext cx="849967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3c.2"/>
          <p:cNvSpPr>
            <a:spLocks noGrp="1"/>
          </p:cNvSpPr>
          <p:nvPr>
            <p:ph type="body" sz="quarter" idx="14"/>
          </p:nvPr>
        </p:nvSpPr>
        <p:spPr>
          <a:xfrm>
            <a:off x="8891955" y="1114429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838200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6201508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41248" y="5562600"/>
            <a:ext cx="9528048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881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 Two Pictur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 descr="&quot; &quot;"/>
          <p:cNvSpPr/>
          <p:nvPr userDrawn="1"/>
        </p:nvSpPr>
        <p:spPr>
          <a:xfrm>
            <a:off x="1" y="1114249"/>
            <a:ext cx="12192000" cy="890008"/>
          </a:xfrm>
          <a:prstGeom prst="rect">
            <a:avLst/>
          </a:prstGeom>
          <a:pattFill prst="pct25">
            <a:fgClr>
              <a:srgbClr val="CCDD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icture Placeholder 3a.1" descr="&quot; &quot;"/>
          <p:cNvSpPr>
            <a:spLocks noGrp="1" noChangeAspect="1"/>
          </p:cNvSpPr>
          <p:nvPr>
            <p:ph type="pic" sz="quarter" idx="17"/>
          </p:nvPr>
        </p:nvSpPr>
        <p:spPr>
          <a:xfrm>
            <a:off x="1606064" y="1133856"/>
            <a:ext cx="849965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3a.2"/>
          <p:cNvSpPr>
            <a:spLocks noGrp="1"/>
          </p:cNvSpPr>
          <p:nvPr>
            <p:ph type="body" sz="quarter" idx="12"/>
          </p:nvPr>
        </p:nvSpPr>
        <p:spPr>
          <a:xfrm>
            <a:off x="2514600" y="1115568"/>
            <a:ext cx="2743200" cy="8869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Picture Placeholder 3b.1" descr="&quot; &quot;"/>
          <p:cNvSpPr>
            <a:spLocks noGrp="1" noChangeAspect="1"/>
          </p:cNvSpPr>
          <p:nvPr>
            <p:ph type="pic" sz="quarter" idx="18"/>
          </p:nvPr>
        </p:nvSpPr>
        <p:spPr>
          <a:xfrm>
            <a:off x="7008055" y="1133856"/>
            <a:ext cx="849967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3b.2"/>
          <p:cNvSpPr>
            <a:spLocks noGrp="1"/>
          </p:cNvSpPr>
          <p:nvPr>
            <p:ph type="body" sz="quarter" idx="13"/>
          </p:nvPr>
        </p:nvSpPr>
        <p:spPr>
          <a:xfrm>
            <a:off x="7924800" y="1114429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838200" y="2194560"/>
            <a:ext cx="10515600" cy="2743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841248" y="5102352"/>
            <a:ext cx="9528048" cy="1097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6068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 Two Picture 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 descr="&quot; &quot;"/>
          <p:cNvSpPr/>
          <p:nvPr userDrawn="1"/>
        </p:nvSpPr>
        <p:spPr>
          <a:xfrm>
            <a:off x="1" y="1114249"/>
            <a:ext cx="12192000" cy="890008"/>
          </a:xfrm>
          <a:prstGeom prst="rect">
            <a:avLst/>
          </a:prstGeom>
          <a:pattFill prst="pct25">
            <a:fgClr>
              <a:srgbClr val="CCDD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icture Placeholder 3a.1" descr="&quot; &quot;"/>
          <p:cNvSpPr>
            <a:spLocks noGrp="1" noChangeAspect="1"/>
          </p:cNvSpPr>
          <p:nvPr>
            <p:ph type="pic" sz="quarter" idx="17"/>
          </p:nvPr>
        </p:nvSpPr>
        <p:spPr>
          <a:xfrm>
            <a:off x="609600" y="1133856"/>
            <a:ext cx="849965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3a.2"/>
          <p:cNvSpPr>
            <a:spLocks noGrp="1"/>
          </p:cNvSpPr>
          <p:nvPr>
            <p:ph type="body" sz="quarter" idx="12"/>
          </p:nvPr>
        </p:nvSpPr>
        <p:spPr>
          <a:xfrm>
            <a:off x="1752600" y="1115568"/>
            <a:ext cx="2743200" cy="8869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b.2"/>
          <p:cNvSpPr>
            <a:spLocks noGrp="1"/>
          </p:cNvSpPr>
          <p:nvPr>
            <p:ph type="body" sz="quarter" idx="13"/>
          </p:nvPr>
        </p:nvSpPr>
        <p:spPr>
          <a:xfrm>
            <a:off x="4753708" y="1114429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c.2"/>
          <p:cNvSpPr>
            <a:spLocks noGrp="1"/>
          </p:cNvSpPr>
          <p:nvPr>
            <p:ph type="body" sz="quarter" idx="14"/>
          </p:nvPr>
        </p:nvSpPr>
        <p:spPr>
          <a:xfrm>
            <a:off x="7748955" y="1114429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Picture Placeholder 3c.1" descr="&quot; &quot;"/>
          <p:cNvSpPr>
            <a:spLocks noGrp="1" noChangeAspect="1"/>
          </p:cNvSpPr>
          <p:nvPr>
            <p:ph type="pic" sz="quarter" idx="19"/>
          </p:nvPr>
        </p:nvSpPr>
        <p:spPr>
          <a:xfrm>
            <a:off x="10744202" y="1133856"/>
            <a:ext cx="849967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838200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6201508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41248" y="5562600"/>
            <a:ext cx="9528048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11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 Two Picture Seve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 descr="&quot; &quot;"/>
          <p:cNvSpPr/>
          <p:nvPr userDrawn="1"/>
        </p:nvSpPr>
        <p:spPr>
          <a:xfrm>
            <a:off x="1" y="1114249"/>
            <a:ext cx="12192000" cy="1225296"/>
          </a:xfrm>
          <a:prstGeom prst="rect">
            <a:avLst/>
          </a:prstGeom>
          <a:pattFill prst="pct25">
            <a:fgClr>
              <a:srgbClr val="CCDD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icture Placeholder 3a.1" descr="&quot; &quot;"/>
          <p:cNvSpPr>
            <a:spLocks noGrp="1" noChangeAspect="1"/>
          </p:cNvSpPr>
          <p:nvPr>
            <p:ph type="pic" sz="quarter" idx="17"/>
          </p:nvPr>
        </p:nvSpPr>
        <p:spPr>
          <a:xfrm>
            <a:off x="381000" y="1133856"/>
            <a:ext cx="849965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3a.2"/>
          <p:cNvSpPr>
            <a:spLocks noGrp="1"/>
          </p:cNvSpPr>
          <p:nvPr>
            <p:ph type="body" sz="quarter" idx="12"/>
          </p:nvPr>
        </p:nvSpPr>
        <p:spPr>
          <a:xfrm>
            <a:off x="1464905" y="1115568"/>
            <a:ext cx="2148840" cy="122529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b.2"/>
          <p:cNvSpPr>
            <a:spLocks noGrp="1"/>
          </p:cNvSpPr>
          <p:nvPr>
            <p:ph type="body" sz="quarter" idx="13"/>
          </p:nvPr>
        </p:nvSpPr>
        <p:spPr>
          <a:xfrm>
            <a:off x="3828661" y="1115568"/>
            <a:ext cx="2148840" cy="122529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c.2"/>
          <p:cNvSpPr>
            <a:spLocks noGrp="1"/>
          </p:cNvSpPr>
          <p:nvPr>
            <p:ph type="body" sz="quarter" idx="14"/>
          </p:nvPr>
        </p:nvSpPr>
        <p:spPr>
          <a:xfrm>
            <a:off x="8519160" y="1114424"/>
            <a:ext cx="2148840" cy="122529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Picture Placeholder 3c.1" descr="&quot; &quot;"/>
          <p:cNvSpPr>
            <a:spLocks noGrp="1" noChangeAspect="1"/>
          </p:cNvSpPr>
          <p:nvPr>
            <p:ph type="pic" sz="quarter" idx="19"/>
          </p:nvPr>
        </p:nvSpPr>
        <p:spPr>
          <a:xfrm>
            <a:off x="10915263" y="1133856"/>
            <a:ext cx="849967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838200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6201508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41248" y="5562600"/>
            <a:ext cx="9528048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0"/>
          </p:nvPr>
        </p:nvSpPr>
        <p:spPr>
          <a:xfrm>
            <a:off x="6172200" y="1115568"/>
            <a:ext cx="2148840" cy="122529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08917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 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 descr="&quot; &quot;"/>
          <p:cNvSpPr/>
          <p:nvPr userDrawn="1"/>
        </p:nvSpPr>
        <p:spPr>
          <a:xfrm>
            <a:off x="1" y="1114249"/>
            <a:ext cx="12192000" cy="890008"/>
          </a:xfrm>
          <a:prstGeom prst="rect">
            <a:avLst/>
          </a:prstGeom>
          <a:pattFill prst="pct25">
            <a:fgClr>
              <a:srgbClr val="CCDD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3a"/>
          <p:cNvSpPr>
            <a:spLocks noGrp="1"/>
          </p:cNvSpPr>
          <p:nvPr>
            <p:ph type="body" sz="quarter" idx="12"/>
          </p:nvPr>
        </p:nvSpPr>
        <p:spPr>
          <a:xfrm>
            <a:off x="1084383" y="1115568"/>
            <a:ext cx="2743200" cy="8869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b"/>
          <p:cNvSpPr>
            <a:spLocks noGrp="1"/>
          </p:cNvSpPr>
          <p:nvPr>
            <p:ph type="body" sz="quarter" idx="13"/>
          </p:nvPr>
        </p:nvSpPr>
        <p:spPr>
          <a:xfrm>
            <a:off x="4777155" y="1114429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c"/>
          <p:cNvSpPr>
            <a:spLocks noGrp="1"/>
          </p:cNvSpPr>
          <p:nvPr>
            <p:ph type="body" sz="quarter" idx="14"/>
          </p:nvPr>
        </p:nvSpPr>
        <p:spPr>
          <a:xfrm>
            <a:off x="8458200" y="1114429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838200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6201508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41248" y="5562600"/>
            <a:ext cx="9528048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9990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 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 descr="&quot; &quot;"/>
          <p:cNvSpPr/>
          <p:nvPr userDrawn="1"/>
        </p:nvSpPr>
        <p:spPr>
          <a:xfrm>
            <a:off x="1" y="1114249"/>
            <a:ext cx="12192000" cy="890008"/>
          </a:xfrm>
          <a:prstGeom prst="rect">
            <a:avLst/>
          </a:prstGeom>
          <a:pattFill prst="pct25">
            <a:fgClr>
              <a:srgbClr val="CCDD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3a"/>
          <p:cNvSpPr>
            <a:spLocks noGrp="1"/>
          </p:cNvSpPr>
          <p:nvPr>
            <p:ph type="body" sz="quarter" idx="12"/>
          </p:nvPr>
        </p:nvSpPr>
        <p:spPr>
          <a:xfrm>
            <a:off x="1084383" y="1115568"/>
            <a:ext cx="2743200" cy="8869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b"/>
          <p:cNvSpPr>
            <a:spLocks noGrp="1"/>
          </p:cNvSpPr>
          <p:nvPr>
            <p:ph type="body" sz="quarter" idx="13"/>
          </p:nvPr>
        </p:nvSpPr>
        <p:spPr>
          <a:xfrm>
            <a:off x="4777155" y="1114429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c"/>
          <p:cNvSpPr>
            <a:spLocks noGrp="1"/>
          </p:cNvSpPr>
          <p:nvPr>
            <p:ph type="body" sz="quarter" idx="14"/>
          </p:nvPr>
        </p:nvSpPr>
        <p:spPr>
          <a:xfrm>
            <a:off x="8458200" y="1114429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838200" y="2194560"/>
            <a:ext cx="5157216" cy="4295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6201508" y="2194560"/>
            <a:ext cx="5157216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800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a"/>
          <p:cNvSpPr>
            <a:spLocks noGrp="1"/>
          </p:cNvSpPr>
          <p:nvPr>
            <p:ph type="body" sz="quarter" idx="12"/>
          </p:nvPr>
        </p:nvSpPr>
        <p:spPr>
          <a:xfrm>
            <a:off x="1084383" y="1115568"/>
            <a:ext cx="2743200" cy="8869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b"/>
          <p:cNvSpPr>
            <a:spLocks noGrp="1"/>
          </p:cNvSpPr>
          <p:nvPr>
            <p:ph type="body" sz="quarter" idx="13"/>
          </p:nvPr>
        </p:nvSpPr>
        <p:spPr>
          <a:xfrm>
            <a:off x="4777155" y="1114429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c"/>
          <p:cNvSpPr>
            <a:spLocks noGrp="1"/>
          </p:cNvSpPr>
          <p:nvPr>
            <p:ph type="body" sz="quarter" idx="14"/>
          </p:nvPr>
        </p:nvSpPr>
        <p:spPr>
          <a:xfrm>
            <a:off x="8458200" y="1114429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838200" y="2194560"/>
            <a:ext cx="5157216" cy="4295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6201508" y="2194560"/>
            <a:ext cx="5157216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545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/>
          <p:cNvSpPr>
            <a:spLocks noGrp="1"/>
          </p:cNvSpPr>
          <p:nvPr>
            <p:ph type="body" idx="1"/>
          </p:nvPr>
        </p:nvSpPr>
        <p:spPr>
          <a:xfrm>
            <a:off x="839789" y="1371600"/>
            <a:ext cx="5157787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195512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371600"/>
            <a:ext cx="5183188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/>
          </p:nvPr>
        </p:nvSpPr>
        <p:spPr>
          <a:xfrm>
            <a:off x="6172202" y="2195512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229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C1D9-AABD-44F7-93DF-F040513BD2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6193-457A-4BAC-95EC-92BAAA8BDB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175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984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306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3725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>
                <a:solidFill>
                  <a:srgbClr val="0F4D7B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lnSpc>
                <a:spcPct val="100000"/>
              </a:lnSpc>
              <a:spcBef>
                <a:spcPts val="380"/>
              </a:spcBef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71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3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1539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98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44752"/>
            <a:ext cx="10515600" cy="43513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518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018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841248" y="1600200"/>
            <a:ext cx="10515600" cy="2706624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841248" y="4544568"/>
            <a:ext cx="10515600" cy="139903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8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2945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wo Bann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 descr="Logo: HRSA. Health Resources &amp; Services Administration.&#10;&#10;Vision: Healthy Communities, Healthy People">
            <a:extLst>
              <a:ext uri="{FF2B5EF4-FFF2-40B4-BE49-F238E27FC236}">
                <a16:creationId xmlns:a16="http://schemas.microsoft.com/office/drawing/2014/main" id="{59B87ACB-63D1-7145-B55B-0A5815BD1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841248" y="1899138"/>
            <a:ext cx="10515600" cy="2560320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914400" y="4498848"/>
            <a:ext cx="105156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8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308032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1124712"/>
            <a:ext cx="10515600" cy="238658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3602736"/>
            <a:ext cx="10515600" cy="165506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0F4D7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92537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/>
          <p:cNvSpPr>
            <a:spLocks noGrp="1"/>
          </p:cNvSpPr>
          <p:nvPr>
            <p:ph type="body" sz="quarter" idx="13" hasCustomPrompt="1"/>
          </p:nvPr>
        </p:nvSpPr>
        <p:spPr>
          <a:xfrm rot="-5400000">
            <a:off x="-579120" y="2819399"/>
            <a:ext cx="4206240" cy="1828800"/>
          </a:xfrm>
        </p:spPr>
        <p:txBody>
          <a:bodyPr>
            <a:normAutofit/>
          </a:bodyPr>
          <a:lstStyle>
            <a:lvl1pPr marL="0" indent="0">
              <a:buNone/>
              <a:defRPr sz="8800" b="1">
                <a:solidFill>
                  <a:srgbClr val="800000"/>
                </a:solidFill>
              </a:defRPr>
            </a:lvl1pPr>
          </a:lstStyle>
          <a:p>
            <a:pPr lvl="0"/>
            <a:r>
              <a:rPr lang="en-US" sz="8800" b="1" dirty="0"/>
              <a:t>AGENDA</a:t>
            </a:r>
            <a:endParaRPr lang="en-US" dirty="0"/>
          </a:p>
        </p:txBody>
      </p:sp>
      <p:cxnSp>
        <p:nvCxnSpPr>
          <p:cNvPr id="9" name="Straight Connector 3" descr="&quot; &quot;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80846" y="1409699"/>
            <a:ext cx="0" cy="464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4"/>
          <p:cNvSpPr>
            <a:spLocks noGrp="1"/>
          </p:cNvSpPr>
          <p:nvPr>
            <p:ph idx="1"/>
          </p:nvPr>
        </p:nvSpPr>
        <p:spPr>
          <a:xfrm>
            <a:off x="2502408" y="1447800"/>
            <a:ext cx="8686800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2016" y="6492240"/>
            <a:ext cx="2743200" cy="381000"/>
          </a:xfrm>
        </p:spPr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0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C1D9-AABD-44F7-93DF-F040513BD2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6193-457A-4BAC-95EC-92BAAA8BDB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5442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72016" y="6492240"/>
            <a:ext cx="2743200" cy="381000"/>
          </a:xfrm>
        </p:spPr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5130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RSA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" descr="&quot; &quot;">
            <a:extLst>
              <a:ext uri="{FF2B5EF4-FFF2-40B4-BE49-F238E27FC236}">
                <a16:creationId xmlns:a16="http://schemas.microsoft.com/office/drawing/2014/main" id="{C6402E67-A38A-48B6-9551-9DFB20412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358449" y="1470674"/>
            <a:ext cx="9454896" cy="685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2743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" descr="&quot; &quot;">
            <a:extLst>
              <a:ext uri="{FF2B5EF4-FFF2-40B4-BE49-F238E27FC236}">
                <a16:creationId xmlns:a16="http://schemas.microsoft.com/office/drawing/2014/main" id="{D867B8F6-DAA1-714D-9DDF-440B2E7C4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b="14540"/>
          <a:stretch/>
        </p:blipFill>
        <p:spPr>
          <a:xfrm>
            <a:off x="1504437" y="1535598"/>
            <a:ext cx="665743" cy="598621"/>
          </a:xfrm>
          <a:prstGeom prst="rect">
            <a:avLst/>
          </a:prstGeom>
        </p:spPr>
      </p:pic>
      <p:sp>
        <p:nvSpPr>
          <p:cNvPr id="10" name="Content Placeholder 1"/>
          <p:cNvSpPr>
            <a:spLocks noGrp="1"/>
          </p:cNvSpPr>
          <p:nvPr>
            <p:ph sz="quarter" idx="13"/>
          </p:nvPr>
        </p:nvSpPr>
        <p:spPr>
          <a:xfrm>
            <a:off x="2281218" y="1600200"/>
            <a:ext cx="1292225" cy="6858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Edit Master</a:t>
            </a:r>
          </a:p>
        </p:txBody>
      </p:sp>
      <p:grpSp>
        <p:nvGrpSpPr>
          <p:cNvPr id="4" name="Group 1" descr="&quot; &quot;"/>
          <p:cNvGrpSpPr/>
          <p:nvPr userDrawn="1"/>
        </p:nvGrpSpPr>
        <p:grpSpPr>
          <a:xfrm>
            <a:off x="3782988" y="1672425"/>
            <a:ext cx="672206" cy="309317"/>
            <a:chOff x="3782988" y="1672425"/>
            <a:chExt cx="672206" cy="309317"/>
          </a:xfrm>
        </p:grpSpPr>
        <p:sp>
          <p:nvSpPr>
            <p:cNvPr id="12" name="Right Arrow 1" descr="&quot; &quot;">
              <a:extLst>
                <a:ext uri="{FF2B5EF4-FFF2-40B4-BE49-F238E27FC236}">
                  <a16:creationId xmlns:a16="http://schemas.microsoft.com/office/drawing/2014/main" id="{78375FE7-DB1C-E944-85D7-C0D27FB65F51}"/>
                </a:ext>
              </a:extLst>
            </p:cNvPr>
            <p:cNvSpPr/>
            <p:nvPr userDrawn="1"/>
          </p:nvSpPr>
          <p:spPr>
            <a:xfrm>
              <a:off x="3782988" y="1672425"/>
              <a:ext cx="651328" cy="309317"/>
            </a:xfrm>
            <a:prstGeom prst="rightArrow">
              <a:avLst/>
            </a:prstGeom>
            <a:solidFill>
              <a:srgbClr val="0F4D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" descr="&quot; &quot;">
              <a:extLst>
                <a:ext uri="{FF2B5EF4-FFF2-40B4-BE49-F238E27FC236}">
                  <a16:creationId xmlns:a16="http://schemas.microsoft.com/office/drawing/2014/main" id="{E374D2A4-8AF2-4EF3-9230-FEA6CAF5C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3796826" y="1801632"/>
              <a:ext cx="65836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4574301" y="1472184"/>
            <a:ext cx="5943600" cy="685800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rgbClr val="0F4D7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Box 2" descr="&quot; &quot;">
            <a:extLst>
              <a:ext uri="{FF2B5EF4-FFF2-40B4-BE49-F238E27FC236}">
                <a16:creationId xmlns:a16="http://schemas.microsoft.com/office/drawing/2014/main" id="{4B4CD2B3-0C35-4CA5-9C22-D20E1D184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358447" y="2386584"/>
            <a:ext cx="9454896" cy="685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2743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2" descr="&quot; &quot;">
            <a:extLst>
              <a:ext uri="{FF2B5EF4-FFF2-40B4-BE49-F238E27FC236}">
                <a16:creationId xmlns:a16="http://schemas.microsoft.com/office/drawing/2014/main" id="{251983AE-FDD8-D54B-895D-78E3810E9A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" b="16215"/>
          <a:stretch/>
        </p:blipFill>
        <p:spPr>
          <a:xfrm>
            <a:off x="1410302" y="2421393"/>
            <a:ext cx="848701" cy="668420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sz="quarter" idx="14"/>
          </p:nvPr>
        </p:nvSpPr>
        <p:spPr>
          <a:xfrm>
            <a:off x="2286000" y="2514600"/>
            <a:ext cx="1292225" cy="6858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Edit Master</a:t>
            </a:r>
          </a:p>
        </p:txBody>
      </p:sp>
      <p:grpSp>
        <p:nvGrpSpPr>
          <p:cNvPr id="5" name="Group 2" descr="&quot; &quot;"/>
          <p:cNvGrpSpPr/>
          <p:nvPr userDrawn="1"/>
        </p:nvGrpSpPr>
        <p:grpSpPr>
          <a:xfrm>
            <a:off x="3781816" y="2580898"/>
            <a:ext cx="668737" cy="309317"/>
            <a:chOff x="3781816" y="2580898"/>
            <a:chExt cx="668737" cy="309317"/>
          </a:xfrm>
        </p:grpSpPr>
        <p:sp>
          <p:nvSpPr>
            <p:cNvPr id="18" name="Right Arrow 2" descr="&quot; &quot;">
              <a:extLst>
                <a:ext uri="{FF2B5EF4-FFF2-40B4-BE49-F238E27FC236}">
                  <a16:creationId xmlns:a16="http://schemas.microsoft.com/office/drawing/2014/main" id="{FB22A8FF-B6D6-EF48-957E-1C6C265C0E6A}"/>
                </a:ext>
              </a:extLst>
            </p:cNvPr>
            <p:cNvSpPr/>
            <p:nvPr userDrawn="1"/>
          </p:nvSpPr>
          <p:spPr>
            <a:xfrm>
              <a:off x="3781816" y="2580898"/>
              <a:ext cx="651328" cy="309317"/>
            </a:xfrm>
            <a:prstGeom prst="rightArrow">
              <a:avLst/>
            </a:prstGeom>
            <a:solidFill>
              <a:srgbClr val="0F4D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2" descr="&quot; &quot;">
              <a:extLst>
                <a:ext uri="{FF2B5EF4-FFF2-40B4-BE49-F238E27FC236}">
                  <a16:creationId xmlns:a16="http://schemas.microsoft.com/office/drawing/2014/main" id="{06DDA596-35B1-4B19-8917-80773EB6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3794760" y="2730619"/>
              <a:ext cx="65579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4301" y="2386584"/>
            <a:ext cx="5943600" cy="685800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rgbClr val="0F4D7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Box 3" descr="&quot; &quot;">
            <a:extLst>
              <a:ext uri="{FF2B5EF4-FFF2-40B4-BE49-F238E27FC236}">
                <a16:creationId xmlns:a16="http://schemas.microsoft.com/office/drawing/2014/main" id="{60B3EAF8-E8EC-4858-8A8B-E56502F72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358449" y="3300984"/>
            <a:ext cx="9451426" cy="685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2743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3" descr="&quot; &quot;">
            <a:extLst>
              <a:ext uri="{FF2B5EF4-FFF2-40B4-BE49-F238E27FC236}">
                <a16:creationId xmlns:a16="http://schemas.microsoft.com/office/drawing/2014/main" id="{0C1C26A6-6D39-AA4C-91F2-A6B15313B4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7"/>
          <a:stretch/>
        </p:blipFill>
        <p:spPr>
          <a:xfrm>
            <a:off x="1373852" y="3224268"/>
            <a:ext cx="948727" cy="717739"/>
          </a:xfrm>
          <a:prstGeom prst="rect">
            <a:avLst/>
          </a:prstGeom>
        </p:spPr>
      </p:pic>
      <p:sp>
        <p:nvSpPr>
          <p:cNvPr id="22" name="Content Placeholder 3"/>
          <p:cNvSpPr>
            <a:spLocks noGrp="1"/>
          </p:cNvSpPr>
          <p:nvPr>
            <p:ph sz="quarter" idx="15"/>
          </p:nvPr>
        </p:nvSpPr>
        <p:spPr>
          <a:xfrm>
            <a:off x="2286000" y="3429000"/>
            <a:ext cx="1292225" cy="6858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Edit Master</a:t>
            </a:r>
          </a:p>
        </p:txBody>
      </p:sp>
      <p:grpSp>
        <p:nvGrpSpPr>
          <p:cNvPr id="40" name="Group 3" descr="&quot; &quot;"/>
          <p:cNvGrpSpPr/>
          <p:nvPr userDrawn="1"/>
        </p:nvGrpSpPr>
        <p:grpSpPr>
          <a:xfrm>
            <a:off x="3782988" y="3481001"/>
            <a:ext cx="672206" cy="309317"/>
            <a:chOff x="3782988" y="3481001"/>
            <a:chExt cx="672206" cy="309317"/>
          </a:xfrm>
        </p:grpSpPr>
        <p:sp>
          <p:nvSpPr>
            <p:cNvPr id="24" name="Right Arrow 3" descr="&quot; &quot;">
              <a:extLst>
                <a:ext uri="{FF2B5EF4-FFF2-40B4-BE49-F238E27FC236}">
                  <a16:creationId xmlns:a16="http://schemas.microsoft.com/office/drawing/2014/main" id="{1913B0D4-773F-E345-9779-302C302A9DB4}"/>
                </a:ext>
              </a:extLst>
            </p:cNvPr>
            <p:cNvSpPr/>
            <p:nvPr userDrawn="1"/>
          </p:nvSpPr>
          <p:spPr>
            <a:xfrm>
              <a:off x="3782988" y="3481001"/>
              <a:ext cx="651328" cy="309317"/>
            </a:xfrm>
            <a:prstGeom prst="rightArrow">
              <a:avLst/>
            </a:prstGeom>
            <a:solidFill>
              <a:srgbClr val="0F4D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3" descr="&quot; &quot;">
              <a:extLst>
                <a:ext uri="{FF2B5EF4-FFF2-40B4-BE49-F238E27FC236}">
                  <a16:creationId xmlns:a16="http://schemas.microsoft.com/office/drawing/2014/main" id="{E0C063F0-B581-43F0-B7A2-53C3ECA97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3796826" y="3619035"/>
              <a:ext cx="65836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574301" y="3298824"/>
            <a:ext cx="5943600" cy="685800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rgbClr val="0F4D7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Box 4" descr="&quot; &quot;">
            <a:extLst>
              <a:ext uri="{FF2B5EF4-FFF2-40B4-BE49-F238E27FC236}">
                <a16:creationId xmlns:a16="http://schemas.microsoft.com/office/drawing/2014/main" id="{85EF0527-BE10-49F7-A277-F3642E27F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358447" y="4215384"/>
            <a:ext cx="9454896" cy="685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2743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4" descr="&quot; &quot;">
            <a:extLst>
              <a:ext uri="{FF2B5EF4-FFF2-40B4-BE49-F238E27FC236}">
                <a16:creationId xmlns:a16="http://schemas.microsoft.com/office/drawing/2014/main" id="{C09885F3-74CC-4C4E-9968-3750ABA841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>
          <a:xfrm>
            <a:off x="1459821" y="4218554"/>
            <a:ext cx="779503" cy="658246"/>
          </a:xfrm>
          <a:prstGeom prst="rect">
            <a:avLst/>
          </a:prstGeom>
        </p:spPr>
      </p:pic>
      <p:sp>
        <p:nvSpPr>
          <p:cNvPr id="28" name="Content Placeholder 4"/>
          <p:cNvSpPr>
            <a:spLocks noGrp="1"/>
          </p:cNvSpPr>
          <p:nvPr>
            <p:ph sz="quarter" idx="16"/>
          </p:nvPr>
        </p:nvSpPr>
        <p:spPr>
          <a:xfrm>
            <a:off x="2286000" y="4343400"/>
            <a:ext cx="1292225" cy="6858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Edit Master</a:t>
            </a:r>
          </a:p>
        </p:txBody>
      </p:sp>
      <p:grpSp>
        <p:nvGrpSpPr>
          <p:cNvPr id="41" name="Group 4" descr="&quot; &quot;"/>
          <p:cNvGrpSpPr/>
          <p:nvPr userDrawn="1"/>
        </p:nvGrpSpPr>
        <p:grpSpPr>
          <a:xfrm>
            <a:off x="3780692" y="4398460"/>
            <a:ext cx="674502" cy="309317"/>
            <a:chOff x="3780692" y="4398460"/>
            <a:chExt cx="674502" cy="309317"/>
          </a:xfrm>
        </p:grpSpPr>
        <p:sp>
          <p:nvSpPr>
            <p:cNvPr id="30" name="Right Arrow 4" descr="&quot; &quot;">
              <a:extLst>
                <a:ext uri="{FF2B5EF4-FFF2-40B4-BE49-F238E27FC236}">
                  <a16:creationId xmlns:a16="http://schemas.microsoft.com/office/drawing/2014/main" id="{CB4042CC-3526-E345-A0B0-EC60879BC64D}"/>
                </a:ext>
              </a:extLst>
            </p:cNvPr>
            <p:cNvSpPr/>
            <p:nvPr userDrawn="1"/>
          </p:nvSpPr>
          <p:spPr>
            <a:xfrm>
              <a:off x="3780692" y="4398460"/>
              <a:ext cx="651328" cy="309317"/>
            </a:xfrm>
            <a:prstGeom prst="rightArrow">
              <a:avLst/>
            </a:prstGeom>
            <a:solidFill>
              <a:srgbClr val="0F4D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4" descr="&quot; &quot;">
              <a:extLst>
                <a:ext uri="{FF2B5EF4-FFF2-40B4-BE49-F238E27FC236}">
                  <a16:creationId xmlns:a16="http://schemas.microsoft.com/office/drawing/2014/main" id="{8CF7B626-BFAE-4657-80B6-D8FBC78B5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3796826" y="4541806"/>
              <a:ext cx="65836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574301" y="4215384"/>
            <a:ext cx="5943600" cy="685800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rgbClr val="0F4D7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Box 5" descr="&quot; &quot;">
            <a:extLst>
              <a:ext uri="{FF2B5EF4-FFF2-40B4-BE49-F238E27FC236}">
                <a16:creationId xmlns:a16="http://schemas.microsoft.com/office/drawing/2014/main" id="{43532CC2-D793-46EC-B5F4-56F124E6A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358450" y="5129784"/>
            <a:ext cx="9451425" cy="6871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2743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5" descr="&quot; &quot;">
            <a:extLst>
              <a:ext uri="{FF2B5EF4-FFF2-40B4-BE49-F238E27FC236}">
                <a16:creationId xmlns:a16="http://schemas.microsoft.com/office/drawing/2014/main" id="{42EEB4FA-EC18-374F-8CE6-BB5F8A87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5"/>
          <a:stretch/>
        </p:blipFill>
        <p:spPr>
          <a:xfrm>
            <a:off x="1469629" y="5149334"/>
            <a:ext cx="727859" cy="618420"/>
          </a:xfrm>
          <a:prstGeom prst="rect">
            <a:avLst/>
          </a:prstGeom>
        </p:spPr>
      </p:pic>
      <p:sp>
        <p:nvSpPr>
          <p:cNvPr id="34" name="Content Placeholder 5"/>
          <p:cNvSpPr>
            <a:spLocks noGrp="1"/>
          </p:cNvSpPr>
          <p:nvPr>
            <p:ph sz="quarter" idx="17"/>
          </p:nvPr>
        </p:nvSpPr>
        <p:spPr>
          <a:xfrm>
            <a:off x="2286000" y="5257800"/>
            <a:ext cx="1292225" cy="6858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Edit Master</a:t>
            </a:r>
          </a:p>
        </p:txBody>
      </p:sp>
      <p:grpSp>
        <p:nvGrpSpPr>
          <p:cNvPr id="42" name="Group 5"/>
          <p:cNvGrpSpPr/>
          <p:nvPr userDrawn="1"/>
        </p:nvGrpSpPr>
        <p:grpSpPr>
          <a:xfrm>
            <a:off x="3781860" y="5329483"/>
            <a:ext cx="674502" cy="309317"/>
            <a:chOff x="3781860" y="5329483"/>
            <a:chExt cx="674502" cy="309317"/>
          </a:xfrm>
        </p:grpSpPr>
        <p:sp>
          <p:nvSpPr>
            <p:cNvPr id="36" name="Right Arrow 5" descr="&quot; &quot;">
              <a:extLst>
                <a:ext uri="{FF2B5EF4-FFF2-40B4-BE49-F238E27FC236}">
                  <a16:creationId xmlns:a16="http://schemas.microsoft.com/office/drawing/2014/main" id="{8345FEEA-C542-9B4E-AEF3-3D5CEF9197FC}"/>
                </a:ext>
              </a:extLst>
            </p:cNvPr>
            <p:cNvSpPr/>
            <p:nvPr userDrawn="1"/>
          </p:nvSpPr>
          <p:spPr>
            <a:xfrm>
              <a:off x="3781860" y="5329483"/>
              <a:ext cx="651328" cy="309317"/>
            </a:xfrm>
            <a:prstGeom prst="rightArrow">
              <a:avLst/>
            </a:prstGeom>
            <a:solidFill>
              <a:srgbClr val="0F4D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5" descr="&quot; &quot;">
              <a:extLst>
                <a:ext uri="{FF2B5EF4-FFF2-40B4-BE49-F238E27FC236}">
                  <a16:creationId xmlns:a16="http://schemas.microsoft.com/office/drawing/2014/main" id="{F06050F9-7E34-4E90-85F1-ADA3F727F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3797994" y="5463258"/>
              <a:ext cx="65836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574301" y="5129784"/>
            <a:ext cx="5943600" cy="685800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rgbClr val="0F4D7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72016" y="6492240"/>
            <a:ext cx="2743200" cy="381000"/>
          </a:xfrm>
        </p:spPr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484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and Sour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1248" y="6016752"/>
            <a:ext cx="9528048" cy="54864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2016" y="6492240"/>
            <a:ext cx="2743200" cy="381000"/>
          </a:xfrm>
        </p:spPr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761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and Sour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838200" y="1115568"/>
            <a:ext cx="1051560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3970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41248" y="6016752"/>
            <a:ext cx="9528048" cy="54864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72016" y="6492240"/>
            <a:ext cx="2743200" cy="381000"/>
          </a:xfrm>
        </p:spPr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992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44475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44475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606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and Sour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44475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44475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41248" y="6016752"/>
            <a:ext cx="9528048" cy="5486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spcBef>
                <a:spcPts val="0"/>
              </a:spcBef>
              <a:buNone/>
              <a:defRPr sz="1400"/>
            </a:lvl2pPr>
            <a:lvl3pPr marL="914400" indent="0">
              <a:spcBef>
                <a:spcPts val="0"/>
              </a:spcBef>
              <a:buNone/>
              <a:defRPr sz="1400"/>
            </a:lvl3pPr>
            <a:lvl4pPr marL="1371600" indent="0">
              <a:spcBef>
                <a:spcPts val="0"/>
              </a:spcBef>
              <a:buNone/>
              <a:defRPr sz="1400"/>
            </a:lvl4pPr>
            <a:lvl5pPr marL="1828800" indent="0">
              <a:spcBef>
                <a:spcPts val="0"/>
              </a:spcBef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565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444752"/>
            <a:ext cx="10515600" cy="32552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838200" y="4700016"/>
            <a:ext cx="10515600" cy="12252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0378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One 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444752"/>
            <a:ext cx="5181600" cy="43525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3"/>
          </p:nvPr>
        </p:nvSpPr>
        <p:spPr>
          <a:xfrm>
            <a:off x="6172200" y="1444752"/>
            <a:ext cx="5184648" cy="548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2133600"/>
            <a:ext cx="5181600" cy="36624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9295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One 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444752"/>
            <a:ext cx="5181600" cy="43525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3"/>
          </p:nvPr>
        </p:nvSpPr>
        <p:spPr>
          <a:xfrm>
            <a:off x="6172200" y="1444752"/>
            <a:ext cx="5184648" cy="548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2133600"/>
            <a:ext cx="5181600" cy="36624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38200" y="6016752"/>
            <a:ext cx="9528048" cy="54864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712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d Content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726948" y="1252537"/>
            <a:ext cx="4572000" cy="457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a"/>
          <p:cNvSpPr>
            <a:spLocks noGrp="1"/>
          </p:cNvSpPr>
          <p:nvPr>
            <p:ph sz="quarter" idx="17"/>
          </p:nvPr>
        </p:nvSpPr>
        <p:spPr>
          <a:xfrm>
            <a:off x="841248" y="1895474"/>
            <a:ext cx="4343400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3"/>
          </p:nvPr>
        </p:nvSpPr>
        <p:spPr>
          <a:xfrm>
            <a:off x="6705600" y="1262428"/>
            <a:ext cx="4572000" cy="457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a"/>
          <p:cNvSpPr>
            <a:spLocks noGrp="1"/>
          </p:cNvSpPr>
          <p:nvPr>
            <p:ph sz="half" idx="2"/>
          </p:nvPr>
        </p:nvSpPr>
        <p:spPr>
          <a:xfrm>
            <a:off x="7616952" y="1895854"/>
            <a:ext cx="3660648" cy="3951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4b.1" descr="&quot; &quot;"/>
          <p:cNvSpPr>
            <a:spLocks noGrp="1"/>
          </p:cNvSpPr>
          <p:nvPr>
            <p:ph type="pic" sz="quarter" idx="14"/>
          </p:nvPr>
        </p:nvSpPr>
        <p:spPr>
          <a:xfrm>
            <a:off x="6705600" y="2157984"/>
            <a:ext cx="685800" cy="685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4b.2" descr="&quot; &quot;"/>
          <p:cNvSpPr>
            <a:spLocks noGrp="1"/>
          </p:cNvSpPr>
          <p:nvPr>
            <p:ph type="pic" sz="quarter" idx="15"/>
          </p:nvPr>
        </p:nvSpPr>
        <p:spPr>
          <a:xfrm>
            <a:off x="6705600" y="3364992"/>
            <a:ext cx="685800" cy="685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4b.3" descr="&quot; &quot;"/>
          <p:cNvSpPr>
            <a:spLocks noGrp="1"/>
          </p:cNvSpPr>
          <p:nvPr>
            <p:ph type="pic" sz="quarter" idx="16"/>
          </p:nvPr>
        </p:nvSpPr>
        <p:spPr>
          <a:xfrm>
            <a:off x="6720254" y="4572000"/>
            <a:ext cx="685800" cy="685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64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C1D9-AABD-44F7-93DF-F040513BD2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47B6193-457A-4BAC-95EC-92BAAA8BDB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981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444752"/>
            <a:ext cx="5181600" cy="27462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44475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841248" y="4350748"/>
            <a:ext cx="5184648" cy="213969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2975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179576"/>
            <a:ext cx="10515600" cy="1828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228600" y="3118103"/>
            <a:ext cx="11704320" cy="25968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959352" y="5212080"/>
            <a:ext cx="4645152" cy="10149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131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and Sour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432816" y="1444752"/>
            <a:ext cx="3529584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4331208" y="1444752"/>
            <a:ext cx="3529584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8229600" y="1444752"/>
            <a:ext cx="3529584" cy="416052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38200" y="6016752"/>
            <a:ext cx="9528048" cy="54864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837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and Sour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18288" y="1444752"/>
            <a:ext cx="1965960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half" idx="15"/>
          </p:nvPr>
        </p:nvSpPr>
        <p:spPr>
          <a:xfrm>
            <a:off x="2057400" y="1444752"/>
            <a:ext cx="1965960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4096512" y="1444752"/>
            <a:ext cx="1965960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half" idx="16"/>
          </p:nvPr>
        </p:nvSpPr>
        <p:spPr>
          <a:xfrm>
            <a:off x="6135624" y="1444752"/>
            <a:ext cx="1965960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7"/>
          <p:cNvSpPr>
            <a:spLocks noGrp="1"/>
          </p:cNvSpPr>
          <p:nvPr>
            <p:ph sz="quarter" idx="13"/>
          </p:nvPr>
        </p:nvSpPr>
        <p:spPr>
          <a:xfrm>
            <a:off x="8174736" y="1444752"/>
            <a:ext cx="1965960" cy="416052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7"/>
          </p:nvPr>
        </p:nvSpPr>
        <p:spPr>
          <a:xfrm>
            <a:off x="10213848" y="1444752"/>
            <a:ext cx="1965960" cy="416052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0" y="6016752"/>
            <a:ext cx="9528048" cy="54864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225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line Three Sour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/>
          <p:cNvSpPr>
            <a:spLocks noGrp="1"/>
          </p:cNvSpPr>
          <p:nvPr>
            <p:ph sz="quarter" idx="15"/>
          </p:nvPr>
        </p:nvSpPr>
        <p:spPr>
          <a:xfrm>
            <a:off x="841248" y="1066800"/>
            <a:ext cx="105156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432816" y="1524000"/>
            <a:ext cx="3529584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4331208" y="1524000"/>
            <a:ext cx="3529584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8229600" y="1524000"/>
            <a:ext cx="3529584" cy="416052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0" y="6016752"/>
            <a:ext cx="9528048" cy="54864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9997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Blue Source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841248" y="1371600"/>
            <a:ext cx="7607808" cy="44439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8796528" y="1371600"/>
            <a:ext cx="3026664" cy="4443984"/>
          </a:xfrm>
          <a:pattFill prst="pct25">
            <a:fgClr>
              <a:srgbClr val="CCDDF1"/>
            </a:fgClr>
            <a:bgClr>
              <a:schemeClr val="bg1"/>
            </a:bgClr>
          </a:patt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41248" y="6016752"/>
            <a:ext cx="9528048" cy="5486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2134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nner Blu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838200" y="1133856"/>
            <a:ext cx="1033272" cy="10332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3"/>
          </p:nvPr>
        </p:nvSpPr>
        <p:spPr>
          <a:xfrm>
            <a:off x="1981200" y="1115568"/>
            <a:ext cx="9375648" cy="106984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838200" y="2334768"/>
            <a:ext cx="4392168" cy="3913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5376672" y="2334769"/>
            <a:ext cx="6812280" cy="3037060"/>
          </a:xfrm>
          <a:pattFill prst="pct25">
            <a:fgClr>
              <a:srgbClr val="CCDDF1"/>
            </a:fgClr>
            <a:bgClr>
              <a:schemeClr val="bg1"/>
            </a:bgClr>
          </a:patt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5"/>
          </p:nvPr>
        </p:nvSpPr>
        <p:spPr>
          <a:xfrm>
            <a:off x="5376863" y="5521182"/>
            <a:ext cx="4986337" cy="7272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864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lu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1652016" y="1307592"/>
            <a:ext cx="4901184" cy="31272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7434072" y="1344168"/>
            <a:ext cx="4343400" cy="4306824"/>
          </a:xfrm>
          <a:pattFill prst="pct25">
            <a:fgClr>
              <a:srgbClr val="CCDDF1"/>
            </a:fgClr>
            <a:bgClr>
              <a:schemeClr val="bg1"/>
            </a:bgClr>
          </a:patt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841248" y="4486656"/>
            <a:ext cx="6501384" cy="92354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5"/>
          </p:nvPr>
        </p:nvSpPr>
        <p:spPr>
          <a:xfrm>
            <a:off x="841248" y="5715000"/>
            <a:ext cx="9528048" cy="640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8668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lue Three Capti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3"/>
          <p:cNvSpPr>
            <a:spLocks noGrp="1"/>
          </p:cNvSpPr>
          <p:nvPr>
            <p:ph sz="quarter" idx="13"/>
          </p:nvPr>
        </p:nvSpPr>
        <p:spPr>
          <a:xfrm>
            <a:off x="841248" y="1298448"/>
            <a:ext cx="5705856" cy="106984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841248" y="2438400"/>
            <a:ext cx="5705856" cy="2667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838200" y="5105400"/>
            <a:ext cx="5708650" cy="4540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6574536" y="1115568"/>
            <a:ext cx="5513832" cy="4464068"/>
          </a:xfrm>
          <a:pattFill prst="pct25">
            <a:fgClr>
              <a:srgbClr val="CCDDF1"/>
            </a:fgClr>
            <a:bgClr>
              <a:schemeClr val="bg1"/>
            </a:bgClr>
          </a:patt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5"/>
          </p:nvPr>
        </p:nvSpPr>
        <p:spPr>
          <a:xfrm>
            <a:off x="841248" y="5715000"/>
            <a:ext cx="9528048" cy="6400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721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 Three Picture 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 descr="&quot; &quot;"/>
          <p:cNvSpPr/>
          <p:nvPr userDrawn="1"/>
        </p:nvSpPr>
        <p:spPr>
          <a:xfrm>
            <a:off x="1" y="1114249"/>
            <a:ext cx="12192000" cy="890008"/>
          </a:xfrm>
          <a:prstGeom prst="rect">
            <a:avLst/>
          </a:prstGeom>
          <a:pattFill prst="pct25">
            <a:fgClr>
              <a:srgbClr val="CCDD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icture Placeholder 3a.1" descr="&quot; &quot;"/>
          <p:cNvSpPr>
            <a:spLocks noGrp="1" noChangeAspect="1"/>
          </p:cNvSpPr>
          <p:nvPr>
            <p:ph type="pic" sz="quarter" idx="17"/>
          </p:nvPr>
        </p:nvSpPr>
        <p:spPr>
          <a:xfrm>
            <a:off x="609599" y="1133856"/>
            <a:ext cx="849965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3a.2"/>
          <p:cNvSpPr>
            <a:spLocks noGrp="1"/>
          </p:cNvSpPr>
          <p:nvPr>
            <p:ph type="body" sz="quarter" idx="12"/>
          </p:nvPr>
        </p:nvSpPr>
        <p:spPr>
          <a:xfrm>
            <a:off x="1518136" y="1115568"/>
            <a:ext cx="2743200" cy="8869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Picture Placeholder 3b.1" descr="&quot; &quot;"/>
          <p:cNvSpPr>
            <a:spLocks noGrp="1" noChangeAspect="1"/>
          </p:cNvSpPr>
          <p:nvPr>
            <p:ph type="pic" sz="quarter" idx="18"/>
          </p:nvPr>
        </p:nvSpPr>
        <p:spPr>
          <a:xfrm>
            <a:off x="4294162" y="1133856"/>
            <a:ext cx="849966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3b.2"/>
          <p:cNvSpPr>
            <a:spLocks noGrp="1"/>
          </p:cNvSpPr>
          <p:nvPr>
            <p:ph type="body" sz="quarter" idx="13"/>
          </p:nvPr>
        </p:nvSpPr>
        <p:spPr>
          <a:xfrm>
            <a:off x="5210908" y="1114425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Picture Placeholder 3c.1" descr="&quot; &quot;"/>
          <p:cNvSpPr>
            <a:spLocks noGrp="1" noChangeAspect="1"/>
          </p:cNvSpPr>
          <p:nvPr>
            <p:ph type="pic" sz="quarter" idx="19"/>
          </p:nvPr>
        </p:nvSpPr>
        <p:spPr>
          <a:xfrm>
            <a:off x="7981540" y="1133856"/>
            <a:ext cx="849966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3c.2"/>
          <p:cNvSpPr>
            <a:spLocks noGrp="1"/>
          </p:cNvSpPr>
          <p:nvPr>
            <p:ph type="body" sz="quarter" idx="14"/>
          </p:nvPr>
        </p:nvSpPr>
        <p:spPr>
          <a:xfrm>
            <a:off x="8891954" y="1114425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838200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6201508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41248" y="5562600"/>
            <a:ext cx="9528048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51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8E8C1D9-AABD-44F7-93DF-F040513BD2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47B6193-457A-4BAC-95EC-92BAAA8BDB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26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 Two Pictur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 descr="&quot; &quot;"/>
          <p:cNvSpPr/>
          <p:nvPr userDrawn="1"/>
        </p:nvSpPr>
        <p:spPr>
          <a:xfrm>
            <a:off x="1" y="1114249"/>
            <a:ext cx="12192000" cy="890008"/>
          </a:xfrm>
          <a:prstGeom prst="rect">
            <a:avLst/>
          </a:prstGeom>
          <a:pattFill prst="pct25">
            <a:fgClr>
              <a:srgbClr val="CCDD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icture Placeholder 3a.1" descr="&quot; &quot;"/>
          <p:cNvSpPr>
            <a:spLocks noGrp="1" noChangeAspect="1"/>
          </p:cNvSpPr>
          <p:nvPr>
            <p:ph type="pic" sz="quarter" idx="17"/>
          </p:nvPr>
        </p:nvSpPr>
        <p:spPr>
          <a:xfrm>
            <a:off x="1606063" y="1133856"/>
            <a:ext cx="849965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3a.2"/>
          <p:cNvSpPr>
            <a:spLocks noGrp="1"/>
          </p:cNvSpPr>
          <p:nvPr>
            <p:ph type="body" sz="quarter" idx="12"/>
          </p:nvPr>
        </p:nvSpPr>
        <p:spPr>
          <a:xfrm>
            <a:off x="2514600" y="1115568"/>
            <a:ext cx="2743200" cy="8869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Picture Placeholder 3b.1" descr="&quot; &quot;"/>
          <p:cNvSpPr>
            <a:spLocks noGrp="1" noChangeAspect="1"/>
          </p:cNvSpPr>
          <p:nvPr>
            <p:ph type="pic" sz="quarter" idx="18"/>
          </p:nvPr>
        </p:nvSpPr>
        <p:spPr>
          <a:xfrm>
            <a:off x="7008054" y="1133856"/>
            <a:ext cx="849966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3b.2"/>
          <p:cNvSpPr>
            <a:spLocks noGrp="1"/>
          </p:cNvSpPr>
          <p:nvPr>
            <p:ph type="body" sz="quarter" idx="13"/>
          </p:nvPr>
        </p:nvSpPr>
        <p:spPr>
          <a:xfrm>
            <a:off x="7924800" y="1114425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838200" y="2194560"/>
            <a:ext cx="10515600" cy="2743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841248" y="5102352"/>
            <a:ext cx="9528048" cy="1097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1681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 Two Picture 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 descr="&quot; &quot;"/>
          <p:cNvSpPr/>
          <p:nvPr userDrawn="1"/>
        </p:nvSpPr>
        <p:spPr>
          <a:xfrm>
            <a:off x="1" y="1114249"/>
            <a:ext cx="12192000" cy="890008"/>
          </a:xfrm>
          <a:prstGeom prst="rect">
            <a:avLst/>
          </a:prstGeom>
          <a:pattFill prst="pct25">
            <a:fgClr>
              <a:srgbClr val="CCDD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icture Placeholder 3a.1" descr="&quot; &quot;"/>
          <p:cNvSpPr>
            <a:spLocks noGrp="1" noChangeAspect="1"/>
          </p:cNvSpPr>
          <p:nvPr>
            <p:ph type="pic" sz="quarter" idx="17"/>
          </p:nvPr>
        </p:nvSpPr>
        <p:spPr>
          <a:xfrm>
            <a:off x="609599" y="1133856"/>
            <a:ext cx="849965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3a.2"/>
          <p:cNvSpPr>
            <a:spLocks noGrp="1"/>
          </p:cNvSpPr>
          <p:nvPr>
            <p:ph type="body" sz="quarter" idx="12"/>
          </p:nvPr>
        </p:nvSpPr>
        <p:spPr>
          <a:xfrm>
            <a:off x="1752600" y="1115568"/>
            <a:ext cx="2743200" cy="8869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b.2"/>
          <p:cNvSpPr>
            <a:spLocks noGrp="1"/>
          </p:cNvSpPr>
          <p:nvPr>
            <p:ph type="body" sz="quarter" idx="13"/>
          </p:nvPr>
        </p:nvSpPr>
        <p:spPr>
          <a:xfrm>
            <a:off x="4753708" y="1114425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c.2"/>
          <p:cNvSpPr>
            <a:spLocks noGrp="1"/>
          </p:cNvSpPr>
          <p:nvPr>
            <p:ph type="body" sz="quarter" idx="14"/>
          </p:nvPr>
        </p:nvSpPr>
        <p:spPr>
          <a:xfrm>
            <a:off x="7748954" y="1114425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Picture Placeholder 3c.1" descr="&quot; &quot;"/>
          <p:cNvSpPr>
            <a:spLocks noGrp="1" noChangeAspect="1"/>
          </p:cNvSpPr>
          <p:nvPr>
            <p:ph type="pic" sz="quarter" idx="19"/>
          </p:nvPr>
        </p:nvSpPr>
        <p:spPr>
          <a:xfrm>
            <a:off x="10744200" y="1133856"/>
            <a:ext cx="849966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838200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6201508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41248" y="5562600"/>
            <a:ext cx="9528048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269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 Two Picture Seve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 descr="&quot; &quot;"/>
          <p:cNvSpPr/>
          <p:nvPr userDrawn="1"/>
        </p:nvSpPr>
        <p:spPr>
          <a:xfrm>
            <a:off x="1" y="1114249"/>
            <a:ext cx="12192000" cy="1225296"/>
          </a:xfrm>
          <a:prstGeom prst="rect">
            <a:avLst/>
          </a:prstGeom>
          <a:pattFill prst="pct25">
            <a:fgClr>
              <a:srgbClr val="CCDD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icture Placeholder 3a.1" descr="&quot; &quot;"/>
          <p:cNvSpPr>
            <a:spLocks noGrp="1" noChangeAspect="1"/>
          </p:cNvSpPr>
          <p:nvPr>
            <p:ph type="pic" sz="quarter" idx="17"/>
          </p:nvPr>
        </p:nvSpPr>
        <p:spPr>
          <a:xfrm>
            <a:off x="381000" y="1133856"/>
            <a:ext cx="849965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3a.2"/>
          <p:cNvSpPr>
            <a:spLocks noGrp="1"/>
          </p:cNvSpPr>
          <p:nvPr>
            <p:ph type="body" sz="quarter" idx="12"/>
          </p:nvPr>
        </p:nvSpPr>
        <p:spPr>
          <a:xfrm>
            <a:off x="1464905" y="1115568"/>
            <a:ext cx="2148840" cy="122529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b.2"/>
          <p:cNvSpPr>
            <a:spLocks noGrp="1"/>
          </p:cNvSpPr>
          <p:nvPr>
            <p:ph type="body" sz="quarter" idx="13"/>
          </p:nvPr>
        </p:nvSpPr>
        <p:spPr>
          <a:xfrm>
            <a:off x="3828661" y="1115568"/>
            <a:ext cx="2148840" cy="122529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c.2"/>
          <p:cNvSpPr>
            <a:spLocks noGrp="1"/>
          </p:cNvSpPr>
          <p:nvPr>
            <p:ph type="body" sz="quarter" idx="14"/>
          </p:nvPr>
        </p:nvSpPr>
        <p:spPr>
          <a:xfrm>
            <a:off x="8519160" y="1114424"/>
            <a:ext cx="2148840" cy="122529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Picture Placeholder 3c.1" descr="&quot; &quot;"/>
          <p:cNvSpPr>
            <a:spLocks noGrp="1" noChangeAspect="1"/>
          </p:cNvSpPr>
          <p:nvPr>
            <p:ph type="pic" sz="quarter" idx="19"/>
          </p:nvPr>
        </p:nvSpPr>
        <p:spPr>
          <a:xfrm>
            <a:off x="10915261" y="1133856"/>
            <a:ext cx="849966" cy="850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838200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6201508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41248" y="5562600"/>
            <a:ext cx="9528048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0"/>
          </p:nvPr>
        </p:nvSpPr>
        <p:spPr>
          <a:xfrm>
            <a:off x="6172200" y="1115568"/>
            <a:ext cx="2148840" cy="122529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44960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 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 descr="&quot; &quot;"/>
          <p:cNvSpPr/>
          <p:nvPr userDrawn="1"/>
        </p:nvSpPr>
        <p:spPr>
          <a:xfrm>
            <a:off x="1" y="1114249"/>
            <a:ext cx="12192000" cy="890008"/>
          </a:xfrm>
          <a:prstGeom prst="rect">
            <a:avLst/>
          </a:prstGeom>
          <a:pattFill prst="pct25">
            <a:fgClr>
              <a:srgbClr val="CCDD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3a"/>
          <p:cNvSpPr>
            <a:spLocks noGrp="1"/>
          </p:cNvSpPr>
          <p:nvPr>
            <p:ph type="body" sz="quarter" idx="12"/>
          </p:nvPr>
        </p:nvSpPr>
        <p:spPr>
          <a:xfrm>
            <a:off x="1084382" y="1115568"/>
            <a:ext cx="2743200" cy="8869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b"/>
          <p:cNvSpPr>
            <a:spLocks noGrp="1"/>
          </p:cNvSpPr>
          <p:nvPr>
            <p:ph type="body" sz="quarter" idx="13"/>
          </p:nvPr>
        </p:nvSpPr>
        <p:spPr>
          <a:xfrm>
            <a:off x="4777154" y="1114425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c"/>
          <p:cNvSpPr>
            <a:spLocks noGrp="1"/>
          </p:cNvSpPr>
          <p:nvPr>
            <p:ph type="body" sz="quarter" idx="14"/>
          </p:nvPr>
        </p:nvSpPr>
        <p:spPr>
          <a:xfrm>
            <a:off x="8458200" y="1114425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838200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6201508" y="2194560"/>
            <a:ext cx="5157216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41248" y="5562600"/>
            <a:ext cx="9528048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 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 descr="&quot; &quot;"/>
          <p:cNvSpPr/>
          <p:nvPr userDrawn="1"/>
        </p:nvSpPr>
        <p:spPr>
          <a:xfrm>
            <a:off x="1" y="1114249"/>
            <a:ext cx="12192000" cy="890008"/>
          </a:xfrm>
          <a:prstGeom prst="rect">
            <a:avLst/>
          </a:prstGeom>
          <a:pattFill prst="pct25">
            <a:fgClr>
              <a:srgbClr val="CCDD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3a"/>
          <p:cNvSpPr>
            <a:spLocks noGrp="1"/>
          </p:cNvSpPr>
          <p:nvPr>
            <p:ph type="body" sz="quarter" idx="12"/>
          </p:nvPr>
        </p:nvSpPr>
        <p:spPr>
          <a:xfrm>
            <a:off x="1084382" y="1115568"/>
            <a:ext cx="2743200" cy="8869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b"/>
          <p:cNvSpPr>
            <a:spLocks noGrp="1"/>
          </p:cNvSpPr>
          <p:nvPr>
            <p:ph type="body" sz="quarter" idx="13"/>
          </p:nvPr>
        </p:nvSpPr>
        <p:spPr>
          <a:xfrm>
            <a:off x="4777154" y="1114425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c"/>
          <p:cNvSpPr>
            <a:spLocks noGrp="1"/>
          </p:cNvSpPr>
          <p:nvPr>
            <p:ph type="body" sz="quarter" idx="14"/>
          </p:nvPr>
        </p:nvSpPr>
        <p:spPr>
          <a:xfrm>
            <a:off x="8458200" y="1114425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838200" y="2194560"/>
            <a:ext cx="5157216" cy="4295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6201508" y="2194560"/>
            <a:ext cx="5157216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336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a"/>
          <p:cNvSpPr>
            <a:spLocks noGrp="1"/>
          </p:cNvSpPr>
          <p:nvPr>
            <p:ph type="body" sz="quarter" idx="12"/>
          </p:nvPr>
        </p:nvSpPr>
        <p:spPr>
          <a:xfrm>
            <a:off x="1084382" y="1115568"/>
            <a:ext cx="2743200" cy="8869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b"/>
          <p:cNvSpPr>
            <a:spLocks noGrp="1"/>
          </p:cNvSpPr>
          <p:nvPr>
            <p:ph type="body" sz="quarter" idx="13"/>
          </p:nvPr>
        </p:nvSpPr>
        <p:spPr>
          <a:xfrm>
            <a:off x="4777154" y="1114425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c"/>
          <p:cNvSpPr>
            <a:spLocks noGrp="1"/>
          </p:cNvSpPr>
          <p:nvPr>
            <p:ph type="body" sz="quarter" idx="14"/>
          </p:nvPr>
        </p:nvSpPr>
        <p:spPr>
          <a:xfrm>
            <a:off x="8458200" y="1114425"/>
            <a:ext cx="2743200" cy="8874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838200" y="2194560"/>
            <a:ext cx="5157216" cy="4295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6201508" y="2194560"/>
            <a:ext cx="5157216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6939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106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2" descr="&quot; &quot;"/>
          <p:cNvCxnSpPr/>
          <p:nvPr userDrawn="1"/>
        </p:nvCxnSpPr>
        <p:spPr>
          <a:xfrm>
            <a:off x="0" y="1066800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/>
          <p:cNvSpPr>
            <a:spLocks noGrp="1"/>
          </p:cNvSpPr>
          <p:nvPr>
            <p:ph type="body" idx="1"/>
          </p:nvPr>
        </p:nvSpPr>
        <p:spPr>
          <a:xfrm>
            <a:off x="839788" y="1371600"/>
            <a:ext cx="5157787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195512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71600"/>
            <a:ext cx="5183188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/>
          </p:nvPr>
        </p:nvSpPr>
        <p:spPr>
          <a:xfrm>
            <a:off x="6172200" y="2195512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0374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984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6979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8878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>
                <a:solidFill>
                  <a:srgbClr val="0F4D7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lnSpc>
                <a:spcPct val="100000"/>
              </a:lnSpc>
              <a:spcBef>
                <a:spcPts val="380"/>
              </a:spcBef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A865-404D-4A57-9AC1-FD3038CC10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74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image" Target="../media/image3.tiff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42" Type="http://schemas.openxmlformats.org/officeDocument/2006/relationships/image" Target="../media/image3.tiff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41" Type="http://schemas.openxmlformats.org/officeDocument/2006/relationships/theme" Target="../theme/theme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102.xml"/><Relationship Id="rId40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43" Type="http://schemas.openxmlformats.org/officeDocument/2006/relationships/image" Target="../media/image17.jpg"/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defTabSz="592074"/>
            <a:fld id="{1D8BD707-D9CF-40AE-B4C6-C98DA3205C09}" type="datetimeFigureOut">
              <a:rPr lang="en-US" sz="1166" smtClean="0">
                <a:solidFill>
                  <a:prstClr val="black">
                    <a:tint val="75000"/>
                  </a:prstClr>
                </a:solidFill>
              </a:rPr>
              <a:pPr defTabSz="592074"/>
              <a:t>7/23/2021</a:t>
            </a:fld>
            <a:endParaRPr lang="en-US" sz="1166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defTabSz="592074"/>
            <a:endParaRPr lang="en-US" sz="1166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defTabSz="592074"/>
            <a:fld id="{B6F15528-21DE-4FAA-801E-634DDDAF4B2B}" type="slidenum">
              <a:rPr lang="en-US" sz="1166" smtClean="0">
                <a:solidFill>
                  <a:prstClr val="black">
                    <a:tint val="75000"/>
                  </a:prstClr>
                </a:solidFill>
              </a:rPr>
              <a:pPr defTabSz="592074"/>
              <a:t>‹#›</a:t>
            </a:fld>
            <a:endParaRPr lang="en-US" sz="1166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0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8636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47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3" descr="Logo:  Department of Health &amp; Human Services. USA.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69866"/>
            <a:ext cx="707136" cy="7071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4" descr="&quot; &quot;"/>
          <p:cNvCxnSpPr/>
          <p:nvPr userDrawn="1"/>
        </p:nvCxnSpPr>
        <p:spPr>
          <a:xfrm flipV="1">
            <a:off x="838200" y="6355809"/>
            <a:ext cx="9525000" cy="545"/>
          </a:xfrm>
          <a:prstGeom prst="line">
            <a:avLst/>
          </a:prstGeom>
          <a:ln w="1905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 title="Ryan White &amp; Global HIV/AIDS Program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2" y="5991296"/>
            <a:ext cx="1463111" cy="394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6" descr="&quot; &quot;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0F4D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9272016" y="6490444"/>
            <a:ext cx="2743200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9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</p:sldLayoutIdLst>
  <p:hf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rgbClr val="0F4D7B"/>
          </a:solidFill>
          <a:latin typeface="+mn-lt"/>
          <a:ea typeface="+mj-ea"/>
          <a:cs typeface="+mj-cs"/>
        </a:defRPr>
      </a:lvl1pPr>
    </p:titleStyle>
    <p:bodyStyle>
      <a:lvl1pPr marL="347463" indent="-347463" algn="l" defTabSz="914377" rtl="0" eaLnBrk="1" latinLnBrk="0" hangingPunct="1">
        <a:lnSpc>
          <a:spcPct val="100000"/>
        </a:lnSpc>
        <a:spcBef>
          <a:spcPts val="528"/>
        </a:spcBef>
        <a:buClr>
          <a:srgbClr val="0F4D7B"/>
        </a:buClr>
        <a:buSzPct val="125000"/>
        <a:buFont typeface="Arial" panose="020B0604020202020204" pitchFamily="34" charset="0"/>
        <a:buChar char="•"/>
        <a:defRPr sz="2200" kern="1200">
          <a:solidFill>
            <a:srgbClr val="0F4D7B"/>
          </a:solidFill>
          <a:latin typeface="+mn-lt"/>
          <a:ea typeface="+mn-ea"/>
          <a:cs typeface="+mn-cs"/>
        </a:defRPr>
      </a:lvl1pPr>
      <a:lvl2pPr marL="740645" indent="-283457" algn="l" defTabSz="914377" rtl="0" eaLnBrk="1" latinLnBrk="0" hangingPunct="1">
        <a:lnSpc>
          <a:spcPct val="100000"/>
        </a:lnSpc>
        <a:spcBef>
          <a:spcPts val="480"/>
        </a:spcBef>
        <a:buClr>
          <a:srgbClr val="0F4D7B"/>
        </a:buClr>
        <a:buFont typeface="Wingdings" panose="05000000000000000000" pitchFamily="2" charset="2"/>
        <a:buChar char="§"/>
        <a:defRPr sz="2000" kern="1200">
          <a:solidFill>
            <a:srgbClr val="0F4D7B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432"/>
        </a:spcBef>
        <a:buClr>
          <a:srgbClr val="0F4D7B"/>
        </a:buClr>
        <a:buFont typeface="Wingdings" panose="05000000000000000000" pitchFamily="2" charset="2"/>
        <a:buChar char="ü"/>
        <a:defRPr sz="1800" kern="1200">
          <a:solidFill>
            <a:srgbClr val="0F4D7B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400"/>
        </a:spcBef>
        <a:buClr>
          <a:srgbClr val="0F4D7B"/>
        </a:buClr>
        <a:buSzPct val="100000"/>
        <a:buFont typeface="Courier New" panose="02070309020205020404" pitchFamily="49" charset="0"/>
        <a:buChar char="o"/>
        <a:defRPr sz="1600" kern="1200">
          <a:solidFill>
            <a:srgbClr val="0F4D7B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380"/>
        </a:spcBef>
        <a:buClr>
          <a:srgbClr val="0F4D7B"/>
        </a:buClr>
        <a:buFont typeface="Wingdings" panose="05000000000000000000" pitchFamily="2" charset="2"/>
        <a:buChar char="Ø"/>
        <a:defRPr sz="1400" kern="1200">
          <a:solidFill>
            <a:srgbClr val="0F4D7B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47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3" descr="Logo:  Department of Health &amp; Human Services. USA."/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69866"/>
            <a:ext cx="707136" cy="7071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4" descr="&quot; &quot;"/>
          <p:cNvCxnSpPr/>
          <p:nvPr userDrawn="1"/>
        </p:nvCxnSpPr>
        <p:spPr>
          <a:xfrm flipV="1">
            <a:off x="838200" y="6355805"/>
            <a:ext cx="9525000" cy="545"/>
          </a:xfrm>
          <a:prstGeom prst="line">
            <a:avLst/>
          </a:prstGeom>
          <a:ln w="1905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473" y="5991296"/>
            <a:ext cx="1360965" cy="394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6" descr="&quot; &quot;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0F4D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9272016" y="6490444"/>
            <a:ext cx="2743200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AC38D48C-20BE-40D5-BBF2-392FF9026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27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  <p:sldLayoutId id="2147483764" r:id="rId36"/>
    <p:sldLayoutId id="2147483765" r:id="rId37"/>
    <p:sldLayoutId id="2147483766" r:id="rId38"/>
    <p:sldLayoutId id="2147483767" r:id="rId39"/>
    <p:sldLayoutId id="2147483768" r:id="rId4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rgbClr val="0F4D7B"/>
          </a:solidFill>
          <a:latin typeface="+mn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528"/>
        </a:spcBef>
        <a:buClr>
          <a:srgbClr val="0F4D7B"/>
        </a:buClr>
        <a:buSzPct val="125000"/>
        <a:buFont typeface="Arial" panose="020B0604020202020204" pitchFamily="34" charset="0"/>
        <a:buChar char="•"/>
        <a:defRPr sz="2200" kern="1200">
          <a:solidFill>
            <a:srgbClr val="0F4D7B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480"/>
        </a:spcBef>
        <a:buClr>
          <a:srgbClr val="0F4D7B"/>
        </a:buClr>
        <a:buFont typeface="Wingdings" panose="05000000000000000000" pitchFamily="2" charset="2"/>
        <a:buChar char="§"/>
        <a:defRPr sz="2000" kern="1200">
          <a:solidFill>
            <a:srgbClr val="0F4D7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432"/>
        </a:spcBef>
        <a:buClr>
          <a:srgbClr val="0F4D7B"/>
        </a:buClr>
        <a:buFont typeface="Wingdings" panose="05000000000000000000" pitchFamily="2" charset="2"/>
        <a:buChar char="ü"/>
        <a:defRPr sz="1800" kern="1200">
          <a:solidFill>
            <a:srgbClr val="0F4D7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00"/>
        </a:spcBef>
        <a:buClr>
          <a:srgbClr val="0F4D7B"/>
        </a:buClr>
        <a:buSzPct val="100000"/>
        <a:buFont typeface="Courier New" panose="02070309020205020404" pitchFamily="49" charset="0"/>
        <a:buChar char="o"/>
        <a:defRPr sz="1600" kern="1200">
          <a:solidFill>
            <a:srgbClr val="0F4D7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380"/>
        </a:spcBef>
        <a:buClr>
          <a:srgbClr val="0F4D7B"/>
        </a:buClr>
        <a:buFont typeface="Wingdings" panose="05000000000000000000" pitchFamily="2" charset="2"/>
        <a:buChar char="Ø"/>
        <a:defRPr sz="1400" kern="1200">
          <a:solidFill>
            <a:srgbClr val="0F4D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steadi/pdf/TUG_test-print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nonline.com/content/two-item-questionnaire-aids-depression-screening-radiation-therapy-patients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psychores.2004.09.006" TargetMode="External"/><Relationship Id="rId2" Type="http://schemas.openxmlformats.org/officeDocument/2006/relationships/hyperlink" Target="https://doi.org/10.1046/j.1525-1497.2001.016009606.x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38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.mo.gov/seniors/hcbs/hcbsmanual/pdf/4.00appendix8slumsform.pdf" TargetMode="External"/><Relationship Id="rId2" Type="http://schemas.openxmlformats.org/officeDocument/2006/relationships/hyperlink" Target="http://mini-cog.com/wp-content/uploads/2015/12/Universal-Mini-Cog-Form-011916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hab.hrsa.gov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hyperlink" Target="https://www.youtube.com/user/HRSAtube" TargetMode="External"/><Relationship Id="rId3" Type="http://schemas.openxmlformats.org/officeDocument/2006/relationships/hyperlink" Target="https://public.govdelivery.com/accounts/USHHSHRSA/subscriber/new?qsp=HRSA-subscribe" TargetMode="External"/><Relationship Id="rId7" Type="http://schemas.openxmlformats.org/officeDocument/2006/relationships/hyperlink" Target="https://twitter.com/hrsagov" TargetMode="External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8.png"/><Relationship Id="rId11" Type="http://schemas.openxmlformats.org/officeDocument/2006/relationships/hyperlink" Target="https://www.linkedin.com/company/us-government-department-of-health-&amp;-human-services-hrsa/" TargetMode="External"/><Relationship Id="rId5" Type="http://schemas.openxmlformats.org/officeDocument/2006/relationships/hyperlink" Target="https://facebook.com/HRSAgov/" TargetMode="External"/><Relationship Id="rId15" Type="http://schemas.openxmlformats.org/officeDocument/2006/relationships/hyperlink" Target="http://www.hrsa.gov/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hyperlink" Target="https://www.instagram.com/hrsagov/" TargetMode="External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473" y="1935480"/>
            <a:ext cx="11140303" cy="2560320"/>
          </a:xfrm>
        </p:spPr>
        <p:txBody>
          <a:bodyPr>
            <a:normAutofit fontScale="90000"/>
          </a:bodyPr>
          <a:lstStyle/>
          <a:p>
            <a:r>
              <a:rPr lang="en-US" sz="4300" dirty="0"/>
              <a:t>Identifying and Incorporating into Practice Screening Tools for People with HIV who are</a:t>
            </a:r>
            <a:br>
              <a:rPr lang="en-US" sz="4300" dirty="0"/>
            </a:br>
            <a:r>
              <a:rPr lang="en-US" sz="4300" dirty="0"/>
              <a:t>Aging in the Ryan White HIV/AIDS Program </a:t>
            </a:r>
            <a:br>
              <a:rPr lang="en-US" sz="4300" dirty="0"/>
            </a:br>
            <a:br>
              <a:rPr lang="en-US" sz="2700" dirty="0"/>
            </a:br>
            <a:r>
              <a:rPr lang="en-US" sz="2500" i="1" dirty="0"/>
              <a:t>July 20, 2021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50" y="4495800"/>
            <a:ext cx="10588750" cy="9144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</a:rPr>
              <a:t>HIV/AIDS Bureau (HAB)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</a:rPr>
              <a:t>Health Resources and Services Administration</a:t>
            </a:r>
          </a:p>
          <a:p>
            <a:pPr algn="l">
              <a:spcBef>
                <a:spcPts val="0"/>
              </a:spcBef>
            </a:pP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7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Types of Frailty and Functional Assessment Tools Used at Cooperative Health</a:t>
            </a:r>
          </a:p>
        </p:txBody>
      </p:sp>
      <p:graphicFrame>
        <p:nvGraphicFramePr>
          <p:cNvPr id="10" name="Content Placeholder 2" descr="Below are the screening tests we have administered. We realized that not all tools apply to all patients. Our goal is to find a suitable tool for a patient that we can maintain.&#10;&#10;FRAIL scale, &#10;PHQ 2/9, &#10;Mini Mental State Exam (MMSE) &#10;STEADI Fall Risk&#10;Get up and Go&#10;">
            <a:extLst>
              <a:ext uri="{FF2B5EF4-FFF2-40B4-BE49-F238E27FC236}">
                <a16:creationId xmlns:a16="http://schemas.microsoft.com/office/drawing/2014/main" id="{6BAB4092-0A3B-4906-8DBD-D37EF03179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0087333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0995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654" y="682625"/>
            <a:ext cx="3997693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FRAILITY</a:t>
            </a:r>
          </a:p>
        </p:txBody>
      </p:sp>
      <p:graphicFrame>
        <p:nvGraphicFramePr>
          <p:cNvPr id="10" name="Content Placeholder 2" descr="Clinically recognizable state of increased vulnerability resulting from an aging-associated decline in reserve and function across multiple physiologic systems.(4,5)&#10;&#10;To assess this we use the FRAIL scale&#10;The FRAIL scale has been demonstrated as a tool that can effectively identify frailty.(6)&#10;Easy to administer in office setting, 5 questions tool&#10;The tests are administered by Nurses while waiting in exam rooms &#10;">
            <a:extLst>
              <a:ext uri="{FF2B5EF4-FFF2-40B4-BE49-F238E27FC236}">
                <a16:creationId xmlns:a16="http://schemas.microsoft.com/office/drawing/2014/main" id="{B1749A93-8235-40E4-A7F5-829D2EE200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4527135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820400" y="2590800"/>
            <a:ext cx="79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₆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40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00DBB-C1A6-46DE-A3E8-59A394477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936711"/>
            <a:ext cx="2988265" cy="498457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The Frail Scale</a:t>
            </a:r>
          </a:p>
        </p:txBody>
      </p:sp>
      <p:pic>
        <p:nvPicPr>
          <p:cNvPr id="4" name="Content Placeholder 3" descr="FRAIL Scale:&#10;Fatigue&#10;Resistance&#10;Ambulation&#10;Illness&#10;Loss of Weight">
            <a:extLst>
              <a:ext uri="{FF2B5EF4-FFF2-40B4-BE49-F238E27FC236}">
                <a16:creationId xmlns:a16="http://schemas.microsoft.com/office/drawing/2014/main" id="{2949A506-5C5E-46A5-8A9D-127399032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84637" y="451476"/>
            <a:ext cx="7105529" cy="593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68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pPr lvl="0"/>
            <a:r>
              <a:rPr lang="en-US" sz="6000" dirty="0">
                <a:solidFill>
                  <a:srgbClr val="FFFFFF"/>
                </a:solidFill>
              </a:rPr>
              <a:t>FRAIL Scale Challenges</a:t>
            </a:r>
            <a:br>
              <a:rPr lang="en-US" sz="6000" dirty="0">
                <a:solidFill>
                  <a:srgbClr val="FFFFFF"/>
                </a:solidFill>
              </a:rPr>
            </a:br>
            <a:endParaRPr lang="en-US" sz="6000" dirty="0">
              <a:solidFill>
                <a:srgbClr val="FFFFFF"/>
              </a:solidFill>
            </a:endParaRPr>
          </a:p>
        </p:txBody>
      </p:sp>
      <p:graphicFrame>
        <p:nvGraphicFramePr>
          <p:cNvPr id="10" name="Content Placeholder 2" descr="Pros:&#10;Easy to administer&#10;Does not require equipment for administration, based mainly on patient’s response&#10;Takes short time to administer&#10;Can be administered by any clinical staff&#10;They fit well into clinic workflow&#10;&#10;Cons:&#10;Not part of our EMR&#10;Sheet has to be scanned into chart&#10;Consumes time to pull previous result and trend during visit&#10;">
            <a:extLst>
              <a:ext uri="{FF2B5EF4-FFF2-40B4-BE49-F238E27FC236}">
                <a16:creationId xmlns:a16="http://schemas.microsoft.com/office/drawing/2014/main" id="{B5E1571C-731F-4B1B-8C0E-A998CA2CC2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2721530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5040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9" y="639763"/>
            <a:ext cx="3947998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STEADI Fall Risk Assessment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13708B-D2E3-41E3-BD49-F91005647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1323" y="2211346"/>
            <a:ext cx="0" cy="234958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8349" y="639764"/>
            <a:ext cx="6142032" cy="5492749"/>
          </a:xfrm>
        </p:spPr>
        <p:txBody>
          <a:bodyPr anchor="ctr"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More than 25% of people 65 and older fall each year, and over 3 million are treated in emergency departments annually for fall injuries (CDC).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Incorporates screening patients for fall risk, assessing modifiable risk factors, and intervening to reduce risk of falling by using effective clinical and community strategies.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Some of our interventions include requesting mobility assistance devices, home health referrals, physical therapy referrals, and medication review.</a:t>
            </a:r>
          </a:p>
        </p:txBody>
      </p:sp>
    </p:spTree>
    <p:extLst>
      <p:ext uri="{BB962C8B-B14F-4D97-AF65-F5344CB8AC3E}">
        <p14:creationId xmlns:p14="http://schemas.microsoft.com/office/powerpoint/2010/main" val="2123861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592E80-5A90-44D8-9B74-F7B47B6AB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3512" y="770466"/>
            <a:ext cx="6074095" cy="4214893"/>
          </a:xfrm>
        </p:spPr>
        <p:txBody>
          <a:bodyPr/>
          <a:lstStyle/>
          <a:p>
            <a:r>
              <a:rPr lang="en-US" sz="6000" dirty="0"/>
              <a:t>Algorithm for Fall Risk screening, Assessment, and Intervention</a:t>
            </a:r>
          </a:p>
        </p:txBody>
      </p:sp>
      <p:pic>
        <p:nvPicPr>
          <p:cNvPr id="3" name="Picture 2" descr="Algorithm for Fall Risk screening, Assessment, and Interven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136" y="28233"/>
            <a:ext cx="7581900" cy="63522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48193" y="6460435"/>
            <a:ext cx="5819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://www.cdc.gov/steadi/pdf/STEADI-Algorithm-508.pdf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268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STEADI Fall Risk Challenges</a:t>
            </a:r>
          </a:p>
        </p:txBody>
      </p:sp>
      <p:graphicFrame>
        <p:nvGraphicFramePr>
          <p:cNvPr id="15" name="Content Placeholder 2" descr="Pros:&#10;First stage incorporated electronically&#10;Takes few minutes to administer&#10;Does not require special skill to administer&#10;&#10;Cons:&#10;If score is high further testing is required which will be time consuming&#10;Subsequent tests not yet incorporated into EMR">
            <a:extLst>
              <a:ext uri="{FF2B5EF4-FFF2-40B4-BE49-F238E27FC236}">
                <a16:creationId xmlns:a16="http://schemas.microsoft.com/office/drawing/2014/main" id="{1276ACFA-B885-4672-8AE5-C2C620F759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1011654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3271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47199" y="6488668"/>
            <a:ext cx="5027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https://www.cdc.gov/steadi/pdf/TUG_test-print.pdf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 descr="Screenshot of the TUG test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095" y="0"/>
            <a:ext cx="5721654" cy="64886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2EC50F8-907D-43D6-B683-C0A53C0A0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5" y="499532"/>
            <a:ext cx="3594970" cy="5074549"/>
          </a:xfrm>
        </p:spPr>
        <p:txBody>
          <a:bodyPr/>
          <a:lstStyle/>
          <a:p>
            <a:pPr rtl="0" eaLnBrk="1" fontAlgn="auto" latinLnBrk="0" hangingPunct="1"/>
            <a:r>
              <a:rPr lang="en-US" sz="6000" b="0" i="0" kern="1200" spc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Timed Up and Go Test (TUG)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4616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Timed Get Up and Go Test 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Challenges </a:t>
            </a:r>
          </a:p>
        </p:txBody>
      </p:sp>
      <p:graphicFrame>
        <p:nvGraphicFramePr>
          <p:cNvPr id="10" name="Content Placeholder 2" descr="Get up and Go Test&#10;Pros:&#10;Takes relatively few minutes to administer&#10;Easy to administer&#10;Test is more objective not bases on subjective responses&#10;&#10;Cons:&#10;Requires more time and space to administer. &#10;Requires chairs with arm rests for some clients. &#10;Not suitable for all e.g. the visually impaired, underlying comorbidities&#10;Not incorporated into our EMR yet&#10;Trending previous result will take time&#10;Requires some level of skills from the administrator">
            <a:extLst>
              <a:ext uri="{FF2B5EF4-FFF2-40B4-BE49-F238E27FC236}">
                <a16:creationId xmlns:a16="http://schemas.microsoft.com/office/drawing/2014/main" id="{34E5E10A-4326-4DFF-9BB0-841A9D00F5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9823837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7079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Mini Mental State Exam (MMSE)</a:t>
            </a:r>
          </a:p>
        </p:txBody>
      </p:sp>
      <p:graphicFrame>
        <p:nvGraphicFramePr>
          <p:cNvPr id="10" name="Content Placeholder 2" descr="Widely used test of cognitive function among the elderly; it includes tests of orientation, attention, memory, language and visual-spatial skills (NIH.gov).&#10;&#10;The United States Preventive Services Task Force concludes that the evidence is lacking, and the balance of benefits and harms of screening for cognitive impairment cannot be determined.&#10;&#10;Currently administered to aging patients 70 years and over with hope of trending changes, not so much as a one time diagnostic tool.">
            <a:extLst>
              <a:ext uri="{FF2B5EF4-FFF2-40B4-BE49-F238E27FC236}">
                <a16:creationId xmlns:a16="http://schemas.microsoft.com/office/drawing/2014/main" id="{F486AA0A-0B1C-4EA8-96D6-5865657F35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3530359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9278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E8DBE92-2331-4285-8226-D398190D3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6261" y="1067403"/>
            <a:ext cx="5830468" cy="4723194"/>
          </a:xfrm>
        </p:spPr>
        <p:txBody>
          <a:bodyPr anchor="ctr">
            <a:normAutofit/>
          </a:bodyPr>
          <a:lstStyle/>
          <a:p>
            <a:r>
              <a:rPr lang="en-US" sz="5000" dirty="0"/>
              <a:t>Identifying and Incorporating Screening Tools into Practice for Older Adults with HIV in the Ryan White HIV/AIDS Program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7490" y="1067403"/>
            <a:ext cx="2759857" cy="4723194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Adelero Adebajo, MD, MPH, AAHIVS, FACP</a:t>
            </a:r>
          </a:p>
          <a:p>
            <a:r>
              <a:rPr lang="en-US" sz="3600" i="1" dirty="0">
                <a:solidFill>
                  <a:srgbClr val="FFFFFF"/>
                </a:solidFill>
              </a:rPr>
              <a:t>Eau Claire Cooperative Health Care Center, Columbia, SC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62AC3C-FEB4-4C6A-8CA6-D570CD009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346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10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F711-5423-4A41-847D-33BBBEDBDA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Mini Mental State Exam (2)</a:t>
            </a:r>
          </a:p>
        </p:txBody>
      </p:sp>
      <p:pic>
        <p:nvPicPr>
          <p:cNvPr id="4" name="Picture 3" descr="Series of 11 questions, scores, and score interpret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43" y="176995"/>
            <a:ext cx="5544273" cy="6556119"/>
          </a:xfrm>
          <a:prstGeom prst="rect">
            <a:avLst/>
          </a:prstGeom>
        </p:spPr>
      </p:pic>
      <p:pic>
        <p:nvPicPr>
          <p:cNvPr id="6" name="Picture 5" descr="Screenshot of the 11 question MMSE test with interpretation guide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029" y="176995"/>
            <a:ext cx="5821195" cy="655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64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Mini Mental State Exam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Challenges</a:t>
            </a:r>
          </a:p>
        </p:txBody>
      </p:sp>
      <p:graphicFrame>
        <p:nvGraphicFramePr>
          <p:cNvPr id="10" name="Content Placeholder 2" descr="MMSE&#10;Pros:&#10;Useful in monitoring changes in cognitive function&#10;&#10;Cons:&#10;Could be impaired by patient’s level of education&#10;Time consuming&#10;Requires some level of skills to administer&#10;&#10;">
            <a:extLst>
              <a:ext uri="{FF2B5EF4-FFF2-40B4-BE49-F238E27FC236}">
                <a16:creationId xmlns:a16="http://schemas.microsoft.com/office/drawing/2014/main" id="{E0651414-3E43-4662-B41A-8B305EEF77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132693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29819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79" y="639763"/>
            <a:ext cx="4370518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Patient Health Questionnaire (PHQ) 2/9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13708B-D2E3-41E3-BD49-F91005647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1323" y="2211346"/>
            <a:ext cx="0" cy="234958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8349" y="639764"/>
            <a:ext cx="6142032" cy="5492749"/>
          </a:xfrm>
        </p:spPr>
        <p:txBody>
          <a:bodyPr anchor="ctr"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Self administered screening tool that can be completed during patient intake.</a:t>
            </a:r>
          </a:p>
          <a:p>
            <a:pPr marL="4572" lvl="1" indent="0">
              <a:buNone/>
            </a:pP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Useful in screening for depression and is also a reliable and valid measure of depression severity. 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" lvl="1" indent="0">
              <a:buNone/>
            </a:pPr>
            <a:endParaRPr lang="de-DE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Brief depression screening tool that is also useful in detecting depression and its severity as well as useful for monitoring.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62376" y="3155305"/>
            <a:ext cx="29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₇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505950" y="4560930"/>
            <a:ext cx="282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₈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7164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7AB319-64C0-4E2D-B1CD-0A970301B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AA0C77-4ECE-4BEE-B093-4D8E915D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A38215-759E-4334-89EF-2F5EA5B57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770467"/>
            <a:ext cx="4615267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000" dirty="0">
                <a:solidFill>
                  <a:srgbClr val="FFFFFF"/>
                </a:solidFill>
              </a:rPr>
              <a:t>PHQ-9 Questionnaire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586C31-848B-4D51-83B1-B9FD594E3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2" name="Picture 11" descr="Screenshot of the PHQ-9">
            <a:extLst>
              <a:ext uri="{FF2B5EF4-FFF2-40B4-BE49-F238E27FC236}">
                <a16:creationId xmlns:a16="http://schemas.microsoft.com/office/drawing/2014/main" id="{03342338-B39B-434E-BAED-4B3E2F2A2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536" y="0"/>
            <a:ext cx="6129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09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B5ADD-817A-4DC3-8A2E-D774869A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70467"/>
            <a:ext cx="4346868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0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PHQ-2 Questionnaire</a:t>
            </a: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FCA118C4-32A6-466D-8453-BA738103A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Content Placeholder 7" descr="Screenshot of the PHQ-2">
            <a:extLst>
              <a:ext uri="{FF2B5EF4-FFF2-40B4-BE49-F238E27FC236}">
                <a16:creationId xmlns:a16="http://schemas.microsoft.com/office/drawing/2014/main" id="{1BE3585A-D339-4182-9A15-FC7D94AF3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4891" y="964624"/>
            <a:ext cx="6617109" cy="42281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4A9732-8036-40EF-9D30-0B9EA4666644}"/>
              </a:ext>
            </a:extLst>
          </p:cNvPr>
          <p:cNvSpPr txBox="1"/>
          <p:nvPr/>
        </p:nvSpPr>
        <p:spPr>
          <a:xfrm>
            <a:off x="5793638" y="5702239"/>
            <a:ext cx="5917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https://www.itnonline.com/content/two-item-questionnaire-aids-depression-screening-radiation-therapy-patients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7588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PHQ 2/9 Challenges</a:t>
            </a:r>
            <a:br>
              <a:rPr lang="en-US" sz="6000" dirty="0">
                <a:solidFill>
                  <a:srgbClr val="FFFFFF"/>
                </a:solidFill>
              </a:rPr>
            </a:br>
            <a:endParaRPr lang="en-US" sz="6000" dirty="0">
              <a:solidFill>
                <a:srgbClr val="FFFFFF"/>
              </a:solidFill>
            </a:endParaRPr>
          </a:p>
        </p:txBody>
      </p:sp>
      <p:graphicFrame>
        <p:nvGraphicFramePr>
          <p:cNvPr id="10" name="Content Placeholder 2" descr="Pros:&#10;Can be self administered during check prior to visit or at the visit&#10;Incorporated into EMR and can be easily trended&#10;&#10;Cons:&#10;Requires some level of education if self administered&#10;Staff may have to administer if patient doesn’t understand&#10;Time consuming if administered by staff&#10;&#10;">
            <a:extLst>
              <a:ext uri="{FF2B5EF4-FFF2-40B4-BE49-F238E27FC236}">
                <a16:creationId xmlns:a16="http://schemas.microsoft.com/office/drawing/2014/main" id="{565C369C-BD2D-43BB-8E9D-EC363B04B6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373332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4049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41" y="639763"/>
            <a:ext cx="4307456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Key Points  Considered in Selecting and Implementing Tools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13708B-D2E3-41E3-BD49-F91005647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1323" y="2211346"/>
            <a:ext cx="0" cy="234958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3619" y="307429"/>
            <a:ext cx="6142031" cy="6550572"/>
          </a:xfrm>
        </p:spPr>
        <p:txBody>
          <a:bodyPr anchor="ctr"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We chose tools that are validated to assess functionality.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We decided on tools that are relatively easier to apply and that are user friendly to save on time.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We considered the volume of other measures like UDS, internal QI projects, that we are expected to report at each visit before choosing which functionality tools to use.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We chose tools that will prevent extensive length of stay at the office for the patient.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Majority of our screening tool could be incorporated into our EMR making it easier to track.</a:t>
            </a:r>
          </a:p>
          <a:p>
            <a:endParaRPr lang="en-US" sz="28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4786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pPr lvl="0"/>
            <a:r>
              <a:rPr lang="en-US" sz="6000" dirty="0">
                <a:solidFill>
                  <a:srgbClr val="FFFFFF"/>
                </a:solidFill>
              </a:rPr>
              <a:t>How We Integrated Screening into Practice</a:t>
            </a:r>
            <a:br>
              <a:rPr lang="en-US" sz="6000" dirty="0">
                <a:solidFill>
                  <a:srgbClr val="FFFFFF"/>
                </a:solidFill>
              </a:rPr>
            </a:br>
            <a:endParaRPr lang="en-US" sz="6000" dirty="0">
              <a:solidFill>
                <a:srgbClr val="FFFFFF"/>
              </a:solidFill>
            </a:endParaRPr>
          </a:p>
        </p:txBody>
      </p:sp>
      <p:graphicFrame>
        <p:nvGraphicFramePr>
          <p:cNvPr id="10" name="Content Placeholder 2" descr="The need to screen was shared with support staff to increase buy in.&#10;&#10;To reduce the burden on the support staff, we started functional assessment from age 65 years to allow staff to become comfortably administering the screenings accurately and in a timely manner. &#10;&#10;Nursing staff found it easier to administer those that can be filled into the EMR.&#10;&#10;Sharing outcome of screening with the support staff helps boost participation.&#10;&#10;MCMs can identify barriers facing each individual and assist in linking them to outside resources. &#10;&#10;">
            <a:extLst>
              <a:ext uri="{FF2B5EF4-FFF2-40B4-BE49-F238E27FC236}">
                <a16:creationId xmlns:a16="http://schemas.microsoft.com/office/drawing/2014/main" id="{04BF12CA-6089-450F-8F40-098803FCFF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1878544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7909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C6405-23DC-4E23-897B-34437ED03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9" y="639763"/>
            <a:ext cx="3947998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Outcome of Integrating Screening Tools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13708B-D2E3-41E3-BD49-F91005647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1323" y="2211346"/>
            <a:ext cx="0" cy="234958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528F9-37B4-4ED6-898E-0BB531F8F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349" y="639764"/>
            <a:ext cx="6142032" cy="5492749"/>
          </a:xfrm>
        </p:spPr>
        <p:txBody>
          <a:bodyPr anchor="ctr">
            <a:normAutofit/>
          </a:bodyPr>
          <a:lstStyle/>
          <a:p>
            <a:pPr marL="347472" marR="0" lvl="1" indent="-3429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Nursing staff found it easier to administer those that can be filled into the EMR.</a:t>
            </a:r>
          </a:p>
          <a:p>
            <a:pPr marL="4572" marR="0" lvl="1" indent="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7472" marR="0" lvl="1" indent="-3429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Sharing outcome of screening with the support staff helps boost participation.</a:t>
            </a:r>
          </a:p>
          <a:p>
            <a:pPr marL="347472" marR="0" lvl="1" indent="-3429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7472" marR="0" lvl="1" indent="-3429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MCMs can identify barriers facing each individual and assist in linking them to outside resources. </a:t>
            </a:r>
          </a:p>
          <a:p>
            <a:pPr marL="347472" marR="0" lvl="1" indent="-3429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More patients were identified </a:t>
            </a:r>
            <a:r>
              <a:rPr lang="en-US" dirty="0">
                <a:latin typeface="Calibri Light" panose="020F0302020204030204"/>
              </a:rPr>
              <a:t>who will benefit from more resources.</a:t>
            </a:r>
          </a:p>
          <a:p>
            <a:pPr marL="4572" lvl="1" indent="0">
              <a:buNone/>
              <a:defRPr/>
            </a:pPr>
            <a:endParaRPr lang="en-US" dirty="0">
              <a:latin typeface="Calibri Light" panose="020F0302020204030204"/>
            </a:endParaRPr>
          </a:p>
          <a:p>
            <a:pPr marL="347472" marR="0" lvl="1" indent="-3429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alibri Light" panose="020F0302020204030204"/>
              </a:rPr>
              <a:t>Our support staff are appreciating and paying closer attention to patients' quality of life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1481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pPr lvl="0"/>
            <a:r>
              <a:rPr lang="en-US" sz="5600" dirty="0">
                <a:solidFill>
                  <a:srgbClr val="FFFFFF"/>
                </a:solidFill>
              </a:rPr>
              <a:t>Modifications</a:t>
            </a:r>
            <a:br>
              <a:rPr lang="en-US" sz="5600" dirty="0">
                <a:solidFill>
                  <a:srgbClr val="FFFFFF"/>
                </a:solidFill>
              </a:rPr>
            </a:br>
            <a:endParaRPr lang="en-US" sz="5600" dirty="0">
              <a:solidFill>
                <a:srgbClr val="FFFFFF"/>
              </a:solidFill>
            </a:endParaRPr>
          </a:p>
        </p:txBody>
      </p:sp>
      <p:graphicFrame>
        <p:nvGraphicFramePr>
          <p:cNvPr id="10" name="Content Placeholder 2" descr="We avoid administering the functional test when clients are in acute pain to allow to better assess their baseline.&#10;We have to manually scan results of screening that are not on EMR. &#10;We implemented frailty screening older clients, those above 65 years first.&#10;We are currently limited to less time-consuming tools.&#10;We currently administer most tools annually except PHQ 2/9.&#10;">
            <a:extLst>
              <a:ext uri="{FF2B5EF4-FFF2-40B4-BE49-F238E27FC236}">
                <a16:creationId xmlns:a16="http://schemas.microsoft.com/office/drawing/2014/main" id="{6E4B1F4E-409E-41CE-A0CB-0F5D7361D7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5020904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2935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Learning Objectives</a:t>
            </a:r>
          </a:p>
        </p:txBody>
      </p:sp>
      <p:graphicFrame>
        <p:nvGraphicFramePr>
          <p:cNvPr id="11" name="Content Placeholder 2" descr="To be able to recognize the need for functionality screening&#10;To be able to identify the possible challenges associated with some functionality screening tools&#10;To be able to chose functionality screening tools suitable for a health center and client&#10;">
            <a:extLst>
              <a:ext uri="{FF2B5EF4-FFF2-40B4-BE49-F238E27FC236}">
                <a16:creationId xmlns:a16="http://schemas.microsoft.com/office/drawing/2014/main" id="{8B873366-3DE2-4C88-ABB1-12D5C598EE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120204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1044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9" y="639763"/>
            <a:ext cx="3947998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References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13708B-D2E3-41E3-BD49-F91005647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1323" y="2211346"/>
            <a:ext cx="0" cy="234958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8349" y="639764"/>
            <a:ext cx="6142032" cy="5492749"/>
          </a:xfrm>
        </p:spPr>
        <p:txBody>
          <a:bodyPr anchor="ctr"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1700" dirty="0"/>
              <a:t>HRSA/RWHAP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700" dirty="0"/>
              <a:t>Blaylock, J. M., G. W. Wortmann. 2015. “Care of the Aging HIV Patient.” Cleve Clin J Med 82 (7): 445–55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700" dirty="0"/>
              <a:t>Wing, E. J. 2016. “HIV and Aging.” Int J Infect Dis 53: 61–8.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700" dirty="0"/>
              <a:t>Fried, L. P., C. M. </a:t>
            </a:r>
            <a:r>
              <a:rPr lang="en-US" sz="1700" dirty="0" err="1"/>
              <a:t>Tangen</a:t>
            </a:r>
            <a:r>
              <a:rPr lang="en-US" sz="1700" dirty="0"/>
              <a:t>, J. Walston, et al. 2001. “Frailty in Older Adults: Evidence for a Phenotype.” J </a:t>
            </a:r>
            <a:r>
              <a:rPr lang="en-US" sz="1700" dirty="0" err="1"/>
              <a:t>Gerontol</a:t>
            </a:r>
            <a:r>
              <a:rPr lang="en-US" sz="1700" dirty="0"/>
              <a:t> A Biol Sci Med Sci 56 (3): M146–56.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700" dirty="0" err="1"/>
              <a:t>Xue</a:t>
            </a:r>
            <a:r>
              <a:rPr lang="en-US" sz="1700" dirty="0"/>
              <a:t>, Q. L. “The Frailty Syndrome: Definition and Natural History.” 2011. Clin </a:t>
            </a:r>
            <a:r>
              <a:rPr lang="en-US" sz="1700" dirty="0" err="1"/>
              <a:t>Geriatr</a:t>
            </a:r>
            <a:r>
              <a:rPr lang="en-US" sz="1700" dirty="0"/>
              <a:t> Med 27 (1): 1–15.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700" dirty="0"/>
              <a:t>Kojima G. Frailty Defined by FRAIL Scale as a Predictor of Mortality: A Systematic Review and Meta-analysis. J Am Med Dir Assoc. 2018 Jun;19(6):480-483. </a:t>
            </a:r>
            <a:r>
              <a:rPr lang="en-US" sz="1700" dirty="0" err="1"/>
              <a:t>doi</a:t>
            </a:r>
            <a:r>
              <a:rPr lang="en-US" sz="1700" dirty="0"/>
              <a:t>: 10.1016/j.jamda.2018.04.006. PMID: 29793675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700" dirty="0"/>
              <a:t>Kurt Kroenke MD, Robert L. Spitzer MD, Janet B. W. Williams DSW</a:t>
            </a:r>
            <a:r>
              <a:rPr lang="en-US" sz="1700" dirty="0">
                <a:solidFill>
                  <a:schemeClr val="tx1"/>
                </a:solidFill>
              </a:rPr>
              <a:t>; </a:t>
            </a:r>
            <a:r>
              <a:rPr lang="en-US" sz="1700"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https://doi.org/10.1046/j.1525-1497.2001.016009606.x</a:t>
            </a:r>
            <a:endParaRPr lang="en-US" sz="1700" dirty="0">
              <a:solidFill>
                <a:schemeClr val="tx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1700" dirty="0" err="1"/>
              <a:t>BerndLöwe</a:t>
            </a:r>
            <a:r>
              <a:rPr lang="en-US" sz="1700" dirty="0"/>
              <a:t>, Kurt Kroenke, Kerstin </a:t>
            </a:r>
            <a:r>
              <a:rPr lang="en-US" sz="1700" dirty="0" err="1"/>
              <a:t>Gräfe</a:t>
            </a:r>
            <a:r>
              <a:rPr lang="en-US" sz="1700" dirty="0"/>
              <a:t>; </a:t>
            </a:r>
            <a:r>
              <a:rPr lang="en-US" sz="170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https://doi.org/10.1016/j.jpsychores.2004.09.006</a:t>
            </a:r>
            <a:endParaRPr lang="en-US" sz="1700" dirty="0">
              <a:solidFill>
                <a:schemeClr val="tx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1700" dirty="0"/>
              <a:t>Center for Disease Control (CDC)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248576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FE3A7B-DDFF-4F81-8AAE-11D96D138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825ADD-F95C-4747-9B41-5DB21C28E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5571066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791A8E-B2BA-467D-BB87-8CFBFB13A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726948"/>
            <a:ext cx="10744200" cy="5404104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86503" y="1285196"/>
            <a:ext cx="9607160" cy="27794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7200" b="0" i="0" u="none" strike="noStrike" cap="none" spc="-120" normalizeH="0" noProof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8DB1D0-6B71-4945-9729-C97275D36DE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41479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84" y="936711"/>
            <a:ext cx="3409006" cy="498457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Contact Us</a:t>
            </a:r>
          </a:p>
        </p:txBody>
      </p:sp>
      <p:graphicFrame>
        <p:nvGraphicFramePr>
          <p:cNvPr id="10" name="Content Placeholder 2" descr="Adelero Adebajo MD, MPH, AAHIVS, FACP&#10;Ryan White Program&#10;1228 Harden Street, 2nd Floor, Columbia, SC 29204&#10;Phone: (803) 705-3168&#10;Fax: (803) 753 6497&#10;Email: ryanwhiteandpreventionteam@ecchc.org">
            <a:extLst>
              <a:ext uri="{FF2B5EF4-FFF2-40B4-BE49-F238E27FC236}">
                <a16:creationId xmlns:a16="http://schemas.microsoft.com/office/drawing/2014/main" id="{423CFF26-EB8C-4881-90E3-D5052C3B1EF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457012"/>
              </p:ext>
            </p:extLst>
          </p:nvPr>
        </p:nvGraphicFramePr>
        <p:xfrm>
          <a:off x="4636691" y="1823233"/>
          <a:ext cx="6815992" cy="4984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6977" y="98002"/>
            <a:ext cx="2115420" cy="211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01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C670C-7632-4DF8-AA55-984DF2650E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Cognitive screening for </a:t>
            </a:r>
            <a:r>
              <a:rPr lang="en-US" dirty="0" err="1"/>
              <a:t>hiv</a:t>
            </a:r>
            <a:r>
              <a:rPr lang="en-US" dirty="0"/>
              <a:t>+ older adults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17A0A2-2442-4EE7-A1DF-027FA27DF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181847"/>
          </a:xfrm>
        </p:spPr>
        <p:txBody>
          <a:bodyPr>
            <a:normAutofit/>
          </a:bodyPr>
          <a:lstStyle/>
          <a:p>
            <a:r>
              <a:rPr lang="en-US" dirty="0"/>
              <a:t>Ward Carpenter, MD</a:t>
            </a:r>
          </a:p>
          <a:p>
            <a:r>
              <a:rPr lang="en-US" dirty="0"/>
              <a:t>Co-Director of Health Services</a:t>
            </a:r>
          </a:p>
          <a:p>
            <a:r>
              <a:rPr lang="en-US" dirty="0"/>
              <a:t>Los Angeles LGBT Center</a:t>
            </a:r>
          </a:p>
          <a:p>
            <a:endParaRPr lang="en-US" dirty="0"/>
          </a:p>
        </p:txBody>
      </p:sp>
      <p:pic>
        <p:nvPicPr>
          <p:cNvPr id="1026" name="Picture 2" descr="LA LGBT Center Increases Health Services - WEHOville">
            <a:extLst>
              <a:ext uri="{FF2B5EF4-FFF2-40B4-BE49-F238E27FC236}">
                <a16:creationId xmlns:a16="http://schemas.microsoft.com/office/drawing/2014/main" id="{45B6DBFF-4175-4019-BFE2-38CFFB192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202" y="5676152"/>
            <a:ext cx="1575797" cy="118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365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CF1539-66BA-44FC-9B23-1DAAD180F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0C4A43-A527-4262-BF57-99AF5A0D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Los Angeles LGBT Center</a:t>
            </a:r>
            <a:br>
              <a:rPr lang="en-US" dirty="0"/>
            </a:br>
            <a:r>
              <a:rPr lang="en-US" dirty="0"/>
              <a:t>Ryan white program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AA3B38-7690-471D-A457-F8E475F60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024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Primary care</a:t>
            </a:r>
          </a:p>
          <a:p>
            <a:r>
              <a:rPr lang="en-US" dirty="0"/>
              <a:t>Mental health</a:t>
            </a:r>
          </a:p>
          <a:p>
            <a:pPr lvl="1"/>
            <a:r>
              <a:rPr lang="en-US" dirty="0"/>
              <a:t>Individual therapy</a:t>
            </a:r>
          </a:p>
          <a:p>
            <a:pPr lvl="1"/>
            <a:r>
              <a:rPr lang="en-US" dirty="0"/>
              <a:t>Group therapy</a:t>
            </a:r>
          </a:p>
          <a:p>
            <a:pPr lvl="1"/>
            <a:r>
              <a:rPr lang="en-US" dirty="0"/>
              <a:t>Addiction recovery services</a:t>
            </a:r>
          </a:p>
          <a:p>
            <a:pPr lvl="1"/>
            <a:r>
              <a:rPr lang="en-US" dirty="0"/>
              <a:t>Intimate partner violence</a:t>
            </a:r>
          </a:p>
          <a:p>
            <a:pPr lvl="1"/>
            <a:r>
              <a:rPr lang="en-US" dirty="0"/>
              <a:t>Psychiatry</a:t>
            </a:r>
          </a:p>
          <a:p>
            <a:r>
              <a:rPr lang="en-US" dirty="0"/>
              <a:t>Sexual health</a:t>
            </a:r>
          </a:p>
          <a:p>
            <a:r>
              <a:rPr lang="en-US" dirty="0"/>
              <a:t>Case management</a:t>
            </a:r>
          </a:p>
          <a:p>
            <a:r>
              <a:rPr lang="en-US" dirty="0"/>
              <a:t>Pharmacy</a:t>
            </a:r>
          </a:p>
          <a:p>
            <a:r>
              <a:rPr lang="en-US" dirty="0"/>
              <a:t>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6434DA-CFD4-453C-A19C-C40CD5147378}"/>
              </a:ext>
            </a:extLst>
          </p:cNvPr>
          <p:cNvSpPr txBox="1"/>
          <p:nvPr/>
        </p:nvSpPr>
        <p:spPr>
          <a:xfrm>
            <a:off x="6096000" y="2194560"/>
            <a:ext cx="4470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RWSP since 1991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FQHC since 2013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20,000 health center clients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163,000 visits per year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 clinical sites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3800 HIV+ patients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1000 HIV+ clients over 55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2AEDF-B708-49A7-8DF0-0238CDA7A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9096" y="5675273"/>
            <a:ext cx="157290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82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Presentation 2 </a:t>
            </a:r>
            <a:br>
              <a:rPr lang="en-US" dirty="0"/>
            </a:br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Describe the development and implementation of a cognitive screening program for HIV+ older adults within a primary care clinic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Discuss some of the real-life challenges inherent in creating a cognitive screening program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Receive practical advice for starting a similar program at your center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39077-F6AF-44E3-BA98-639D36AD1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9096" y="5675273"/>
            <a:ext cx="157290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18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 LGBT Center Increases Health Services - WEHOville">
            <a:extLst>
              <a:ext uri="{FF2B5EF4-FFF2-40B4-BE49-F238E27FC236}">
                <a16:creationId xmlns:a16="http://schemas.microsoft.com/office/drawing/2014/main" id="{27FAAA46-2F34-4F6C-842F-469EC0869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48640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 descr="Number and Percent of Clients by Age:&#10;18-24: &lt;5 %&#10;25-34: 24%&#10;35-44:27%&#10;45-54: 20%&#10;65-74:5%&#10;75+1%">
            <a:extLst>
              <a:ext uri="{FF2B5EF4-FFF2-40B4-BE49-F238E27FC236}">
                <a16:creationId xmlns:a16="http://schemas.microsoft.com/office/drawing/2014/main" id="{DD946817-C605-4C43-83C1-05D0BEF36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7115" y="2057401"/>
            <a:ext cx="7337770" cy="4410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173C95-CF06-413B-8702-4447B7C69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HIV+ client demographics</a:t>
            </a:r>
          </a:p>
        </p:txBody>
      </p:sp>
    </p:spTree>
    <p:extLst>
      <p:ext uri="{BB962C8B-B14F-4D97-AF65-F5344CB8AC3E}">
        <p14:creationId xmlns:p14="http://schemas.microsoft.com/office/powerpoint/2010/main" val="781948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AD7FB-7471-465F-A37C-41C3DF3A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Goals of HIV and aging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267D1-1BBA-4A19-A698-E2D1812AD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To prepare the Center for the coming shift in client needs</a:t>
            </a:r>
          </a:p>
          <a:p>
            <a:endParaRPr lang="en-US" sz="2800" dirty="0"/>
          </a:p>
          <a:p>
            <a:r>
              <a:rPr lang="en-US" sz="2800" dirty="0"/>
              <a:t>To better support a group of people with high medical and mental health needs and often very limited social supports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To detect challenges associated with aging in HIV+ adults &gt;50 at a time when intervention is still helpful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C28F55-E7A0-454E-803C-82FA6CE5C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041" y="5486281"/>
            <a:ext cx="182895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09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CE6C-5D6A-4E8B-8BB0-7CD3D2E2C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screening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9A6B2-F274-47F6-8FC0-FB6160C8E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FF00"/>
                </a:solidFill>
              </a:rPr>
              <a:t>Hypotheses: </a:t>
            </a:r>
          </a:p>
          <a:p>
            <a:pPr lvl="1"/>
            <a:r>
              <a:rPr lang="en-US" dirty="0"/>
              <a:t>We will find undetected mild cognitive impairment (MCI) among HIV+ people who are still functioning well and living independently</a:t>
            </a:r>
          </a:p>
          <a:p>
            <a:pPr lvl="1"/>
            <a:r>
              <a:rPr lang="en-US" dirty="0"/>
              <a:t>We will find undetected moderate cognitive decline and early dementia among HIV+ people who are struggling to live independently</a:t>
            </a:r>
          </a:p>
          <a:p>
            <a:r>
              <a:rPr lang="en-US" dirty="0">
                <a:solidFill>
                  <a:srgbClr val="FFFF00"/>
                </a:solidFill>
              </a:rPr>
              <a:t>Project: </a:t>
            </a:r>
            <a:r>
              <a:rPr lang="en-US" dirty="0"/>
              <a:t>implement cognitive screening program in primary care clinic</a:t>
            </a:r>
          </a:p>
          <a:p>
            <a:r>
              <a:rPr lang="en-US" dirty="0">
                <a:solidFill>
                  <a:srgbClr val="FFFF00"/>
                </a:solidFill>
              </a:rPr>
              <a:t>Interventions:</a:t>
            </a:r>
          </a:p>
          <a:p>
            <a:pPr lvl="1"/>
            <a:r>
              <a:rPr lang="en-US" dirty="0"/>
              <a:t>Address treatable causes (e.g. medication side effects, substance use, depression)</a:t>
            </a:r>
          </a:p>
          <a:p>
            <a:pPr lvl="1"/>
            <a:r>
              <a:rPr lang="en-US" dirty="0"/>
              <a:t>Use available treatments (e.g. donepezil)</a:t>
            </a:r>
          </a:p>
          <a:p>
            <a:pPr lvl="1"/>
            <a:r>
              <a:rPr lang="en-US" dirty="0"/>
              <a:t>Multidisciplinary care team support</a:t>
            </a:r>
          </a:p>
          <a:p>
            <a:pPr lvl="1"/>
            <a:r>
              <a:rPr lang="en-US" dirty="0"/>
              <a:t>Social support</a:t>
            </a:r>
          </a:p>
          <a:p>
            <a:pPr lvl="1"/>
            <a:r>
              <a:rPr lang="en-US" dirty="0"/>
              <a:t>Wellness promotion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7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850EF-E4F4-4234-A634-57A8C6DA2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64E82-8D5C-4587-BD5F-759A009F49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Perceived lack of expertise</a:t>
            </a:r>
          </a:p>
          <a:p>
            <a:r>
              <a:rPr lang="en-US" sz="2400" dirty="0"/>
              <a:t>Perceived lack of tools to offer</a:t>
            </a:r>
          </a:p>
          <a:p>
            <a:r>
              <a:rPr lang="en-US" sz="2400" dirty="0"/>
              <a:t>Staff burnout/morale/buy-in</a:t>
            </a:r>
          </a:p>
          <a:p>
            <a:r>
              <a:rPr lang="en-US" sz="2400" dirty="0"/>
              <a:t>Patient screening fatigue</a:t>
            </a:r>
          </a:p>
          <a:p>
            <a:r>
              <a:rPr lang="en-US" sz="2400" dirty="0"/>
              <a:t>IT and Data Collection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A2B6C-BE65-4347-B8C9-65ACDBA64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041" y="5486281"/>
            <a:ext cx="182895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24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Operational Model of Care</a:t>
            </a:r>
          </a:p>
        </p:txBody>
      </p:sp>
      <p:graphicFrame>
        <p:nvGraphicFramePr>
          <p:cNvPr id="9" name="Content Placeholder 5" descr="Cooperative Health is a Federally Qualified Community Health Center (FQHC) located in the four county midlands region of South Carolina.&#10; &#10;Currently awarded the Ryan White Part C and D HIV grant to provide and coordinate services to the state of South Carolina. &#10;Services include Adult &amp; Family Medicine, Pediatrics, Ob-Gyn, Podiatry, Behavioral Medicine, Dental, Orthopedics, Radiology, and Pharmacy.&#10;Practice out of 30 locations.&#10;&#10;">
            <a:extLst>
              <a:ext uri="{FF2B5EF4-FFF2-40B4-BE49-F238E27FC236}">
                <a16:creationId xmlns:a16="http://schemas.microsoft.com/office/drawing/2014/main" id="{96F2A457-53FE-4168-A706-5A4F674BBD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944090"/>
              </p:ext>
            </p:extLst>
          </p:nvPr>
        </p:nvGraphicFramePr>
        <p:xfrm>
          <a:off x="5288633" y="0"/>
          <a:ext cx="6318725" cy="6219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0725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952D-B29E-46C0-96D9-3A4ACE1B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strategies for Implementing cognitive screening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40700-086C-4FBD-8197-3E1939A90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Education:</a:t>
            </a:r>
            <a:r>
              <a:rPr lang="en-US" sz="2400" dirty="0"/>
              <a:t> Staff training to increase awareness, buy-in and comfort level</a:t>
            </a:r>
          </a:p>
          <a:p>
            <a:r>
              <a:rPr lang="en-US" sz="2400" dirty="0">
                <a:solidFill>
                  <a:srgbClr val="FFFF00"/>
                </a:solidFill>
              </a:rPr>
              <a:t>Low burden:</a:t>
            </a:r>
            <a:endParaRPr lang="en-US" sz="2400" dirty="0"/>
          </a:p>
          <a:p>
            <a:pPr lvl="1"/>
            <a:r>
              <a:rPr lang="en-US" sz="2400" dirty="0"/>
              <a:t>Easy to administer</a:t>
            </a:r>
          </a:p>
          <a:p>
            <a:pPr lvl="1"/>
            <a:r>
              <a:rPr lang="en-US" sz="2400" dirty="0"/>
              <a:t>Integrated within EMR</a:t>
            </a:r>
          </a:p>
          <a:p>
            <a:pPr lvl="1"/>
            <a:r>
              <a:rPr lang="en-US" sz="2400" dirty="0"/>
              <a:t>In-person or via telehealth</a:t>
            </a:r>
          </a:p>
          <a:p>
            <a:pPr lvl="1"/>
            <a:r>
              <a:rPr lang="en-US" sz="2400" dirty="0"/>
              <a:t>Using available staff and resources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Start small</a:t>
            </a:r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</a:rPr>
              <a:t>Data: </a:t>
            </a:r>
            <a:r>
              <a:rPr lang="en-US" sz="2400" dirty="0"/>
              <a:t>Create data mapping and monitoring from start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2AFF4-6FC8-41CC-9438-22CB90BEA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041" y="5486281"/>
            <a:ext cx="182895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4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6914-E770-4152-A2AC-8C8B5EB68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cognitive screening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84F7C-8B9E-4DCE-BCE5-3F271D65B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HIV+ patients 50+ receive Mini-Cog screener yearly</a:t>
            </a:r>
          </a:p>
          <a:p>
            <a:r>
              <a:rPr lang="en-US" dirty="0"/>
              <a:t>Screening added on during existing annual assessment by RN Case Managers</a:t>
            </a:r>
          </a:p>
          <a:p>
            <a:r>
              <a:rPr lang="en-US" dirty="0"/>
              <a:t>Screeners built directly into EMR: </a:t>
            </a:r>
          </a:p>
          <a:p>
            <a:pPr lvl="1"/>
            <a:r>
              <a:rPr lang="en-US" dirty="0"/>
              <a:t>self-scoring</a:t>
            </a:r>
          </a:p>
          <a:p>
            <a:pPr lvl="1"/>
            <a:r>
              <a:rPr lang="en-US" dirty="0"/>
              <a:t>self-charting</a:t>
            </a:r>
          </a:p>
          <a:p>
            <a:pPr lvl="1"/>
            <a:r>
              <a:rPr lang="en-US" dirty="0"/>
              <a:t>linked to reporting software</a:t>
            </a:r>
          </a:p>
          <a:p>
            <a:r>
              <a:rPr lang="en-US" dirty="0"/>
              <a:t>Follow up protocols and standing orders written for any positive screeners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4DC01-BA25-4AB6-8BEB-86FDB368D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041" y="5486281"/>
            <a:ext cx="182895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69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88059-7CB0-44B0-8781-A5A2C6AA4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for positive screens</a:t>
            </a:r>
          </a:p>
        </p:txBody>
      </p:sp>
      <p:graphicFrame>
        <p:nvGraphicFramePr>
          <p:cNvPr id="6" name="Diagram 5" descr="Positive Mini-Cog&#10;SLUMS&#10;Clinical Pharmacist&#10;Labs&#10;PCP&#10;Medication&#10;Imaging&#10;Multi-Disciplinary Care Plan&#10;Support Services&#10;">
            <a:extLst>
              <a:ext uri="{FF2B5EF4-FFF2-40B4-BE49-F238E27FC236}">
                <a16:creationId xmlns:a16="http://schemas.microsoft.com/office/drawing/2014/main" id="{D18417FF-A0D7-4DC3-9FAD-0A5C971366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3613712"/>
              </p:ext>
            </p:extLst>
          </p:nvPr>
        </p:nvGraphicFramePr>
        <p:xfrm>
          <a:off x="591457" y="0"/>
          <a:ext cx="10914743" cy="629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5D05A08-023F-4048-BCE6-3A68A2C30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72830"/>
            <a:ext cx="1580225" cy="11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34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E729-BE6B-44DF-804E-F1C694DF0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CE426-0015-4586-BB1A-976BD2E7F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Mini-Cog©</a:t>
            </a:r>
            <a:endParaRPr lang="en-US" dirty="0"/>
          </a:p>
          <a:p>
            <a:pPr lvl="1"/>
            <a:r>
              <a:rPr lang="en-US" dirty="0"/>
              <a:t>Simple and quick to administer</a:t>
            </a:r>
          </a:p>
          <a:p>
            <a:pPr lvl="1"/>
            <a:r>
              <a:rPr lang="en-US" dirty="0"/>
              <a:t>Two components: 3-item recall test + clock drawing test</a:t>
            </a:r>
          </a:p>
          <a:p>
            <a:pPr lvl="1"/>
            <a:r>
              <a:rPr lang="en-US" sz="1600" dirty="0">
                <a:hlinkClick r:id="rId2"/>
              </a:rPr>
              <a:t>http://mini-cog.com/wp-content/uploads/2015/12/Universal-Mini-Cog-Form-011916.pdf</a:t>
            </a:r>
            <a:r>
              <a:rPr lang="en-US" sz="1600" dirty="0"/>
              <a:t> </a:t>
            </a:r>
          </a:p>
          <a:p>
            <a:r>
              <a:rPr lang="en-US" dirty="0">
                <a:solidFill>
                  <a:srgbClr val="FFFF00"/>
                </a:solidFill>
              </a:rPr>
              <a:t>St. Louis University Mental Status Exam (SLUMS)</a:t>
            </a:r>
          </a:p>
          <a:p>
            <a:pPr lvl="1"/>
            <a:r>
              <a:rPr lang="en-US" dirty="0"/>
              <a:t>Assessment tool for Mild Cognitive Impairment and Dementia</a:t>
            </a:r>
          </a:p>
          <a:p>
            <a:pPr lvl="1"/>
            <a:r>
              <a:rPr lang="en-US" dirty="0"/>
              <a:t>11 questions over 8 cognitive domains</a:t>
            </a:r>
          </a:p>
          <a:p>
            <a:pPr lvl="1"/>
            <a:r>
              <a:rPr lang="en-US" dirty="0"/>
              <a:t>Able to be used in people of varying educational achievement</a:t>
            </a:r>
          </a:p>
          <a:p>
            <a:pPr lvl="1"/>
            <a:r>
              <a:rPr lang="en-US" sz="1600" dirty="0">
                <a:hlinkClick r:id="rId3"/>
              </a:rPr>
              <a:t>https://health.mo.gov/seniors/hcbs/hcbsmanual/pdf/4.00appendix8slumsform.pdf</a:t>
            </a:r>
            <a:r>
              <a:rPr lang="en-US" sz="16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F29FA-8E1D-4B0E-A465-97F55A5F7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041" y="5486281"/>
            <a:ext cx="182895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60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1B7E-4352-4814-97E5-120619962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054" y="764373"/>
            <a:ext cx="8610600" cy="1293028"/>
          </a:xfrm>
        </p:spPr>
        <p:txBody>
          <a:bodyPr/>
          <a:lstStyle/>
          <a:p>
            <a:r>
              <a:rPr lang="en-US" dirty="0"/>
              <a:t>Mini-Cog built into </a:t>
            </a:r>
            <a:r>
              <a:rPr lang="en-US" dirty="0" err="1"/>
              <a:t>emr</a:t>
            </a:r>
            <a:endParaRPr lang="en-US" dirty="0"/>
          </a:p>
        </p:txBody>
      </p:sp>
      <p:pic>
        <p:nvPicPr>
          <p:cNvPr id="4" name="Content Placeholder 3" descr="Screen shot of mini-cog with 2 questions">
            <a:extLst>
              <a:ext uri="{FF2B5EF4-FFF2-40B4-BE49-F238E27FC236}">
                <a16:creationId xmlns:a16="http://schemas.microsoft.com/office/drawing/2014/main" id="{BF533DEF-B288-45A8-BA6A-8FEB4AD89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31" t="2083" r="30212" b="80694"/>
          <a:stretch/>
        </p:blipFill>
        <p:spPr>
          <a:xfrm>
            <a:off x="79516" y="1829448"/>
            <a:ext cx="11921455" cy="3878408"/>
          </a:xfrm>
          <a:prstGeom prst="rect">
            <a:avLst/>
          </a:prstGeom>
        </p:spPr>
      </p:pic>
      <p:pic>
        <p:nvPicPr>
          <p:cNvPr id="5" name="Picture 2" descr="LA LGBT Center Increases Health Services - WEHOville">
            <a:extLst>
              <a:ext uri="{FF2B5EF4-FFF2-40B4-BE49-F238E27FC236}">
                <a16:creationId xmlns:a16="http://schemas.microsoft.com/office/drawing/2014/main" id="{40A8A7BE-5989-4B40-86E0-87339EEE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4" y="5707856"/>
            <a:ext cx="1533525" cy="115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395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E548-6D49-4A5E-82AB-5A57746D5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Mini-Cog automatic scoring</a:t>
            </a:r>
          </a:p>
        </p:txBody>
      </p:sp>
      <p:pic>
        <p:nvPicPr>
          <p:cNvPr id="4" name="Content Placeholder 3" descr="Minicog screenshot showing instructions for scoring">
            <a:extLst>
              <a:ext uri="{FF2B5EF4-FFF2-40B4-BE49-F238E27FC236}">
                <a16:creationId xmlns:a16="http://schemas.microsoft.com/office/drawing/2014/main" id="{33A6BDD0-0257-4781-BC12-11ED1822E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62" t="26196" r="24705" b="55582"/>
          <a:stretch/>
        </p:blipFill>
        <p:spPr>
          <a:xfrm>
            <a:off x="203835" y="2057401"/>
            <a:ext cx="11784330" cy="3571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3E6E7A-59D5-46B7-8A05-3EFA9EC89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275" y="5634105"/>
            <a:ext cx="1609725" cy="120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9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7ACED-F793-444C-AC19-6EC030787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205" y="340627"/>
            <a:ext cx="8610600" cy="1293028"/>
          </a:xfrm>
        </p:spPr>
        <p:txBody>
          <a:bodyPr/>
          <a:lstStyle/>
          <a:p>
            <a:r>
              <a:rPr lang="en-US" dirty="0"/>
              <a:t>Mini-Cog summary in visit note</a:t>
            </a:r>
          </a:p>
        </p:txBody>
      </p:sp>
      <p:pic>
        <p:nvPicPr>
          <p:cNvPr id="7" name="Content Placeholder 6" descr="Minicog screenshot">
            <a:extLst>
              <a:ext uri="{FF2B5EF4-FFF2-40B4-BE49-F238E27FC236}">
                <a16:creationId xmlns:a16="http://schemas.microsoft.com/office/drawing/2014/main" id="{C6FBBA13-B91A-42AA-B4B1-A11BC2C25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97" t="8292" r="50020" b="72150"/>
          <a:stretch/>
        </p:blipFill>
        <p:spPr>
          <a:xfrm>
            <a:off x="986971" y="1633655"/>
            <a:ext cx="9668329" cy="4800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7CB396-E324-47E6-A78A-2A038CB45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300" y="5705475"/>
            <a:ext cx="153670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86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7D6CC-107D-4814-837C-530E3E09D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329"/>
            <a:ext cx="11375174" cy="1293028"/>
          </a:xfrm>
        </p:spPr>
        <p:txBody>
          <a:bodyPr>
            <a:normAutofit/>
          </a:bodyPr>
          <a:lstStyle/>
          <a:p>
            <a:r>
              <a:rPr lang="en-US" dirty="0"/>
              <a:t>SLUMS built</a:t>
            </a:r>
            <a:br>
              <a:rPr lang="en-US" dirty="0"/>
            </a:br>
            <a:r>
              <a:rPr lang="en-US" dirty="0"/>
              <a:t> into </a:t>
            </a:r>
            <a:r>
              <a:rPr lang="en-US" dirty="0" err="1"/>
              <a:t>emr</a:t>
            </a:r>
            <a:endParaRPr lang="en-US" dirty="0"/>
          </a:p>
        </p:txBody>
      </p:sp>
      <p:pic>
        <p:nvPicPr>
          <p:cNvPr id="4" name="Content Placeholder 3" descr="Screen shot of SLUMS without High School Education with 6 questions">
            <a:extLst>
              <a:ext uri="{FF2B5EF4-FFF2-40B4-BE49-F238E27FC236}">
                <a16:creationId xmlns:a16="http://schemas.microsoft.com/office/drawing/2014/main" id="{996A77B7-AAB7-4DB5-8B93-F1EB9B913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67" t="2004" r="45150" b="64507"/>
          <a:stretch/>
        </p:blipFill>
        <p:spPr>
          <a:xfrm>
            <a:off x="1103086" y="1427357"/>
            <a:ext cx="7690185" cy="5344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66FC32-9939-4A37-9DF6-6F5346C49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041" y="5486281"/>
            <a:ext cx="182895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1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1253-0C11-4013-AE24-EC899639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0" y="0"/>
            <a:ext cx="8610600" cy="1293028"/>
          </a:xfrm>
        </p:spPr>
        <p:txBody>
          <a:bodyPr/>
          <a:lstStyle/>
          <a:p>
            <a:r>
              <a:rPr lang="en-US" dirty="0"/>
              <a:t>Slums automatic scoring</a:t>
            </a:r>
          </a:p>
        </p:txBody>
      </p:sp>
      <p:pic>
        <p:nvPicPr>
          <p:cNvPr id="4" name="Content Placeholder 3" descr="Screenshot of SLUMS questions and scores">
            <a:extLst>
              <a:ext uri="{FF2B5EF4-FFF2-40B4-BE49-F238E27FC236}">
                <a16:creationId xmlns:a16="http://schemas.microsoft.com/office/drawing/2014/main" id="{1AF9866B-E278-440F-B7BA-5467EEEBF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62" t="19803" r="25237" b="53211"/>
          <a:stretch/>
        </p:blipFill>
        <p:spPr>
          <a:xfrm>
            <a:off x="673657" y="1152588"/>
            <a:ext cx="10420568" cy="4714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FAABB6-DE7F-45F3-919E-4A41283B3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200" y="5867400"/>
            <a:ext cx="13208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86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850EF-E4F4-4234-A634-57A8C6DA2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Anticipated &amp; Observed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64E82-8D5C-4587-BD5F-759A009F49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u="sng" dirty="0"/>
              <a:t>Anticipated:</a:t>
            </a:r>
          </a:p>
          <a:p>
            <a:r>
              <a:rPr lang="en-US" sz="2400" dirty="0"/>
              <a:t>Perceived lack of expertise 	  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  <a:p>
            <a:r>
              <a:rPr lang="en-US" sz="2400" dirty="0"/>
              <a:t>Perceived lack of tools to offer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  <a:p>
            <a:r>
              <a:rPr lang="en-US" sz="2400" dirty="0"/>
              <a:t>Staff burnout/morale/buy-in 	  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  <a:p>
            <a:r>
              <a:rPr lang="en-US" sz="2400" dirty="0"/>
              <a:t>Patient screening fatigue 	  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  <a:p>
            <a:r>
              <a:rPr lang="en-US" sz="2400" dirty="0"/>
              <a:t>IT and Data Collection		  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4AB76-E297-4ED7-832E-BE55FA3522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u="sng" dirty="0"/>
              <a:t>Observed:</a:t>
            </a:r>
          </a:p>
          <a:p>
            <a:r>
              <a:rPr lang="en-US" sz="2400" dirty="0"/>
              <a:t>Education improved confidence</a:t>
            </a:r>
          </a:p>
          <a:p>
            <a:r>
              <a:rPr lang="en-US" sz="2400" dirty="0"/>
              <a:t>Education improved comfort</a:t>
            </a:r>
          </a:p>
          <a:p>
            <a:r>
              <a:rPr lang="en-US" sz="2400" dirty="0"/>
              <a:t>Education achieved buy-in</a:t>
            </a:r>
          </a:p>
          <a:p>
            <a:r>
              <a:rPr lang="en-US" sz="2400" dirty="0"/>
              <a:t>Not seen so far</a:t>
            </a:r>
          </a:p>
          <a:p>
            <a:r>
              <a:rPr lang="en-US" sz="2400" dirty="0"/>
              <a:t>Effective structure for QA/QI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COVID/telehealth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Staff turnover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2299F-E715-49BC-93E9-0981CA8A8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041" y="5486281"/>
            <a:ext cx="182895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1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7873" y="1754459"/>
            <a:ext cx="4534825" cy="2760115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Practice Demographics by Birth Years</a:t>
            </a:r>
          </a:p>
        </p:txBody>
      </p:sp>
      <p:pic>
        <p:nvPicPr>
          <p:cNvPr id="10" name="Content Placeholder 9" descr="1960 and before: 15.3 percent&#10;1961-1970: 21.7 percent&#10;1971-1980 17.4 percent&#10;1981-1990: 29.8 percent&#10;1991-2000: 15.5 percent&#10;2001-2010: 0.2 percent">
            <a:extLst>
              <a:ext uri="{FF2B5EF4-FFF2-40B4-BE49-F238E27FC236}">
                <a16:creationId xmlns:a16="http://schemas.microsoft.com/office/drawing/2014/main" id="{3D09851D-F4A9-4924-AF99-9A4D4376A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24418" y="316583"/>
            <a:ext cx="6635979" cy="56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27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9FF0-3A04-4D42-94F6-4FF3C2E88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311E4-4EFE-48F2-9CC9-D459C4D9C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Recruit a small, multidisciplinary group of champions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Build the system/protocols/infrastructure first if possible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Do proceed even if you don’t have system/protocols/infrastructure in place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Start screenings immediately after trainings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Start teaching rounds soon after starting screenings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Use technology to your advantage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When you hit a barrier, pivot and keep going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71D9B-CF1E-4EB3-97B7-EFEA89076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041" y="5486281"/>
            <a:ext cx="182895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23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F2DF4-183B-4BB8-933C-603CC611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91D42-17CB-4ABF-AE49-9143BB279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401"/>
            <a:ext cx="10820400" cy="4024125"/>
          </a:xfrm>
        </p:spPr>
        <p:txBody>
          <a:bodyPr/>
          <a:lstStyle/>
          <a:p>
            <a:r>
              <a:rPr lang="en-US" sz="2400" dirty="0"/>
              <a:t>Add further screenings (frailty, abuse/neglect)</a:t>
            </a:r>
          </a:p>
          <a:p>
            <a:r>
              <a:rPr lang="en-US" sz="2400" dirty="0"/>
              <a:t>Monthly case conference</a:t>
            </a:r>
          </a:p>
          <a:p>
            <a:r>
              <a:rPr lang="en-US" sz="2400" dirty="0"/>
              <a:t>Move screening to medical assistants</a:t>
            </a:r>
          </a:p>
          <a:p>
            <a:r>
              <a:rPr lang="en-US" sz="2400" dirty="0"/>
              <a:t>Roll out to all clinic patients 65+</a:t>
            </a:r>
          </a:p>
          <a:p>
            <a:r>
              <a:rPr lang="en-US" sz="2400" dirty="0"/>
              <a:t>PACE Program??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91ABC-0236-4BB3-B338-C4DD735BE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100" y="5743575"/>
            <a:ext cx="14859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44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Describe the development and implementation of a cognitive screening program for HIV+ older adults within a primary care clinic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Discuss some of the real-life challenges inherent in creating a cognitive screening program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Receive practical advice for starting a similar program at your center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39077-F6AF-44E3-BA98-639D36AD1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9096" y="5675273"/>
            <a:ext cx="157290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776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DA15B1D-0133-4CB3-B7CC-61FA72874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EF2F61C-287D-47BC-878F-C876F74FF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CCDAF-12C9-41C3-AA32-71F9D547B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42971"/>
            <a:ext cx="4753466" cy="1293028"/>
          </a:xfrm>
        </p:spPr>
        <p:txBody>
          <a:bodyPr>
            <a:normAutofit/>
          </a:bodyPr>
          <a:lstStyle/>
          <a:p>
            <a:r>
              <a:rPr lang="en-US" dirty="0"/>
              <a:t>Special thanks…</a:t>
            </a: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4BAF3375-89A2-4919-98E9-28EC911A0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66" y="1828800"/>
            <a:ext cx="4837101" cy="4389885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>
                <a:solidFill>
                  <a:srgbClr val="FFFF00"/>
                </a:solidFill>
              </a:rPr>
              <a:t>Keck Medicine of University of Southern California</a:t>
            </a:r>
          </a:p>
          <a:p>
            <a:pPr lvl="1"/>
            <a:r>
              <a:rPr lang="en-US" sz="2100" dirty="0"/>
              <a:t>Bonnie Olsen, PhD</a:t>
            </a:r>
          </a:p>
          <a:p>
            <a:pPr lvl="1"/>
            <a:r>
              <a:rPr lang="pt-BR" sz="2100" dirty="0"/>
              <a:t>Theresa Sivers-Teixeira, PA-C</a:t>
            </a:r>
            <a:endParaRPr lang="en-US" sz="2100" dirty="0"/>
          </a:p>
          <a:p>
            <a:pPr lvl="1"/>
            <a:r>
              <a:rPr lang="it-IT" sz="2100" dirty="0"/>
              <a:t>Freddi Segal-Gidan, PA, PhD</a:t>
            </a:r>
          </a:p>
          <a:p>
            <a:pPr lvl="1"/>
            <a:r>
              <a:rPr lang="it-IT" sz="2100" dirty="0"/>
              <a:t>Christina Penate, MFT</a:t>
            </a:r>
          </a:p>
          <a:p>
            <a:pPr lvl="1"/>
            <a:r>
              <a:rPr lang="it-IT" sz="2100" dirty="0"/>
              <a:t>Erin Thayer, MPH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Los Angeles LGBT Center</a:t>
            </a:r>
          </a:p>
          <a:p>
            <a:pPr lvl="1"/>
            <a:r>
              <a:rPr lang="en-US" sz="2100" dirty="0"/>
              <a:t>Louis Guitron, NP</a:t>
            </a:r>
          </a:p>
          <a:p>
            <a:pPr lvl="1"/>
            <a:r>
              <a:rPr lang="en-US" sz="2100" dirty="0"/>
              <a:t>Kiera Pollock, MSW</a:t>
            </a:r>
          </a:p>
          <a:p>
            <a:pPr lvl="1"/>
            <a:r>
              <a:rPr lang="en-US" sz="2100" dirty="0"/>
              <a:t>Robert Bolan, MD</a:t>
            </a:r>
          </a:p>
          <a:p>
            <a:pPr lvl="1"/>
            <a:r>
              <a:rPr lang="en-US" sz="2100" dirty="0"/>
              <a:t>Nicole Thibeau, PharmD</a:t>
            </a:r>
          </a:p>
          <a:p>
            <a:pPr lvl="1"/>
            <a:r>
              <a:rPr lang="en-US" sz="2100" dirty="0"/>
              <a:t>Tam Phan, PharmD</a:t>
            </a:r>
          </a:p>
          <a:p>
            <a:pPr lvl="1"/>
            <a:r>
              <a:rPr lang="en-US" sz="2100" dirty="0"/>
              <a:t>Gabriel Lopez</a:t>
            </a:r>
          </a:p>
          <a:p>
            <a:pPr lvl="1"/>
            <a:r>
              <a:rPr lang="en-US" sz="2100" dirty="0"/>
              <a:t>Khoa Bui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7" name="Rounded Rectangle 14">
            <a:extLst>
              <a:ext uri="{FF2B5EF4-FFF2-40B4-BE49-F238E27FC236}">
                <a16:creationId xmlns:a16="http://schemas.microsoft.com/office/drawing/2014/main" id="{B5BA9375-863F-4B24-9083-14FE819F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106616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050" name="Picture 2" descr="usc-homepage-building">
            <a:extLst>
              <a:ext uri="{FF2B5EF4-FFF2-40B4-BE49-F238E27FC236}">
                <a16:creationId xmlns:a16="http://schemas.microsoft.com/office/drawing/2014/main" id="{6B00046F-DDBB-4735-A3E8-F16B84C37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7" r="30274"/>
          <a:stretch/>
        </p:blipFill>
        <p:spPr bwMode="auto">
          <a:xfrm>
            <a:off x="6407004" y="1336566"/>
            <a:ext cx="4683948" cy="460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AA7DDA-9290-49F7-A97A-B192BD636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9" y="5944133"/>
            <a:ext cx="1171576" cy="8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437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194560"/>
            <a:ext cx="10287000" cy="40241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Ward Carpenter, MD</a:t>
            </a:r>
          </a:p>
          <a:p>
            <a:pPr marL="0" indent="0">
              <a:buNone/>
            </a:pPr>
            <a:r>
              <a:rPr lang="en-US" dirty="0"/>
              <a:t>Co-Director of Health Services</a:t>
            </a:r>
          </a:p>
          <a:p>
            <a:pPr marL="0" indent="0">
              <a:buNone/>
            </a:pPr>
            <a:r>
              <a:rPr lang="en-US" dirty="0"/>
              <a:t>Los Angeles LGBT Center</a:t>
            </a:r>
          </a:p>
          <a:p>
            <a:pPr marL="0" indent="0">
              <a:buNone/>
            </a:pPr>
            <a:r>
              <a:rPr lang="en-US" dirty="0"/>
              <a:t>wcarpenter@lalgbtcenter.org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E82A4F-83B9-4EC2-BF4F-DFB440F3B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100" y="5743575"/>
            <a:ext cx="14859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223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A85C-532A-485D-A45F-0E9BBC641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646" y="1124711"/>
            <a:ext cx="3945699" cy="2921196"/>
          </a:xfrm>
        </p:spPr>
        <p:txBody>
          <a:bodyPr/>
          <a:lstStyle/>
          <a:p>
            <a:r>
              <a:rPr lang="en-US" dirty="0"/>
              <a:t>Any Questions? 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25" y="710852"/>
            <a:ext cx="6923554" cy="50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822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Information: HRSA HAB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half" idx="4294967295"/>
          </p:nvPr>
        </p:nvSpPr>
        <p:spPr>
          <a:xfrm>
            <a:off x="838200" y="1433881"/>
            <a:ext cx="2718262" cy="4202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800000"/>
                </a:solidFill>
              </a:rPr>
              <a:t>Susan Robilotto, D.O.</a:t>
            </a:r>
          </a:p>
          <a:p>
            <a:pPr marL="0" indent="0">
              <a:buNone/>
            </a:pPr>
            <a:r>
              <a:rPr lang="en-US" sz="1800" dirty="0"/>
              <a:t>Senior Sponsor, Aging and HIV Workgroup </a:t>
            </a:r>
          </a:p>
          <a:p>
            <a:pPr marL="0" indent="0">
              <a:buNone/>
            </a:pPr>
            <a:r>
              <a:rPr lang="en-US" sz="1800" dirty="0"/>
              <a:t>Director, Division of State HIV/AIDS Programs </a:t>
            </a:r>
          </a:p>
          <a:p>
            <a:pPr marL="0" indent="0">
              <a:buNone/>
            </a:pPr>
            <a:r>
              <a:rPr lang="en-US" sz="1800" dirty="0"/>
              <a:t>HIV/AIDS Bureau </a:t>
            </a:r>
          </a:p>
          <a:p>
            <a:pPr marL="0" indent="0">
              <a:buNone/>
            </a:pPr>
            <a:r>
              <a:rPr lang="en-US" sz="1800" dirty="0"/>
              <a:t>Health Resources and Services Administration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800000"/>
                </a:solidFill>
              </a:rPr>
              <a:t>Email: </a:t>
            </a:r>
            <a:r>
              <a:rPr lang="en-US" sz="1800" dirty="0"/>
              <a:t>srobilotto@hrsa.gov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800000"/>
                </a:solidFill>
              </a:rPr>
              <a:t>Phone:  </a:t>
            </a:r>
            <a:r>
              <a:rPr lang="en-US" sz="1800" dirty="0"/>
              <a:t>301-443-6554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800000"/>
                </a:solidFill>
              </a:rPr>
              <a:t>Web: </a:t>
            </a:r>
            <a:r>
              <a:rPr lang="en-US" sz="1800" dirty="0">
                <a:hlinkClick r:id="rId3"/>
              </a:rPr>
              <a:t>hab.hrsa.gov</a:t>
            </a:r>
            <a:r>
              <a:rPr lang="en-US" sz="1800" dirty="0"/>
              <a:t> </a:t>
            </a:r>
          </a:p>
          <a:p>
            <a:pPr marL="0" lvl="0" indent="0">
              <a:buNone/>
            </a:pPr>
            <a:endParaRPr lang="en-US" sz="2000" b="1" dirty="0"/>
          </a:p>
          <a:p>
            <a:pPr marL="0" lvl="0" indent="0">
              <a:buNone/>
            </a:pPr>
            <a:endParaRPr lang="en-US" sz="2000" b="1" dirty="0"/>
          </a:p>
          <a:p>
            <a:pPr marL="0" lvl="0" indent="0">
              <a:buNone/>
            </a:pP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Content Placeholder 5"/>
          <p:cNvSpPr>
            <a:spLocks noGrp="1"/>
          </p:cNvSpPr>
          <p:nvPr>
            <p:ph sz="half" idx="4294967295"/>
          </p:nvPr>
        </p:nvSpPr>
        <p:spPr>
          <a:xfrm>
            <a:off x="4071159" y="1433881"/>
            <a:ext cx="3341716" cy="4318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800000"/>
                </a:solidFill>
              </a:rPr>
              <a:t>Kelli Abbott, MSW</a:t>
            </a:r>
          </a:p>
          <a:p>
            <a:pPr marL="0" indent="0">
              <a:buNone/>
            </a:pPr>
            <a:r>
              <a:rPr lang="en-US" sz="1800" dirty="0"/>
              <a:t>Project Manager, Aging and HIV Workgroup </a:t>
            </a:r>
          </a:p>
          <a:p>
            <a:pPr marL="0" indent="0">
              <a:buNone/>
            </a:pPr>
            <a:r>
              <a:rPr lang="en-US" sz="1800" dirty="0"/>
              <a:t>Public Health Analyst, Division of State HIV/AIDS Programs  </a:t>
            </a:r>
          </a:p>
          <a:p>
            <a:pPr marL="0" indent="0">
              <a:buNone/>
            </a:pPr>
            <a:r>
              <a:rPr lang="en-US" sz="1800" dirty="0"/>
              <a:t>HIV/AIDS Bureau </a:t>
            </a:r>
          </a:p>
          <a:p>
            <a:pPr marL="0" indent="0">
              <a:buNone/>
            </a:pPr>
            <a:r>
              <a:rPr lang="en-US" sz="1800" dirty="0"/>
              <a:t>Health Resources and Services Administration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</a:rPr>
              <a:t>Email:  </a:t>
            </a:r>
            <a:r>
              <a:rPr lang="en-US" sz="1800" dirty="0"/>
              <a:t>kabbott@hrsa.gov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</a:rPr>
              <a:t>Phone:  </a:t>
            </a:r>
            <a:r>
              <a:rPr lang="en-US" sz="1800" dirty="0"/>
              <a:t>301-443-1993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</a:rPr>
              <a:t>Web: </a:t>
            </a:r>
            <a:r>
              <a:rPr lang="en-US" sz="1800" dirty="0">
                <a:hlinkClick r:id="rId3"/>
              </a:rPr>
              <a:t>hab.hrsa.gov</a:t>
            </a:r>
            <a:r>
              <a:rPr lang="en-US" sz="1800" dirty="0"/>
              <a:t> </a:t>
            </a:r>
          </a:p>
          <a:p>
            <a:pPr marL="0" lvl="0" indent="0">
              <a:buNone/>
            </a:pPr>
            <a:endParaRPr lang="en-US" sz="2000" b="1" dirty="0"/>
          </a:p>
          <a:p>
            <a:pPr marL="0" lvl="0" indent="0">
              <a:buNone/>
            </a:pPr>
            <a:endParaRPr lang="en-US" sz="2000" b="1" dirty="0"/>
          </a:p>
          <a:p>
            <a:pPr marL="0" lvl="0" indent="0">
              <a:buNone/>
            </a:pP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27572" y="1433881"/>
            <a:ext cx="33444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R. Chris Redwood, MBA/HCM, RN</a:t>
            </a:r>
          </a:p>
          <a:p>
            <a:r>
              <a:rPr lang="en-US" dirty="0">
                <a:solidFill>
                  <a:srgbClr val="0F4D7B"/>
                </a:solidFill>
              </a:rPr>
              <a:t>Co- chair, Aging and HIV Workgroup </a:t>
            </a:r>
          </a:p>
          <a:p>
            <a:r>
              <a:rPr lang="en-US" dirty="0">
                <a:solidFill>
                  <a:srgbClr val="0F4D7B"/>
                </a:solidFill>
              </a:rPr>
              <a:t>Nurse Consultant, Clinical and Quality Branch</a:t>
            </a:r>
          </a:p>
          <a:p>
            <a:r>
              <a:rPr lang="en-US" dirty="0">
                <a:solidFill>
                  <a:srgbClr val="0F4D7B"/>
                </a:solidFill>
              </a:rPr>
              <a:t>Division of Policy and Data  </a:t>
            </a:r>
          </a:p>
          <a:p>
            <a:r>
              <a:rPr lang="en-US" dirty="0">
                <a:solidFill>
                  <a:srgbClr val="0F4D7B"/>
                </a:solidFill>
              </a:rPr>
              <a:t>HIV/AIDS Bureau </a:t>
            </a:r>
          </a:p>
          <a:p>
            <a:r>
              <a:rPr lang="en-US" dirty="0">
                <a:solidFill>
                  <a:srgbClr val="0F4D7B"/>
                </a:solidFill>
              </a:rPr>
              <a:t>Health Resources and Services Administration</a:t>
            </a:r>
          </a:p>
          <a:p>
            <a:r>
              <a:rPr lang="en-US" b="1" dirty="0">
                <a:solidFill>
                  <a:srgbClr val="800000"/>
                </a:solidFill>
              </a:rPr>
              <a:t>Email:  </a:t>
            </a:r>
            <a:r>
              <a:rPr lang="en-US" dirty="0">
                <a:solidFill>
                  <a:srgbClr val="0F4D7B"/>
                </a:solidFill>
              </a:rPr>
              <a:t>rredwood@hrsa.gov</a:t>
            </a:r>
          </a:p>
          <a:p>
            <a:r>
              <a:rPr lang="en-US" b="1" dirty="0">
                <a:solidFill>
                  <a:srgbClr val="800000"/>
                </a:solidFill>
              </a:rPr>
              <a:t>Phone:  </a:t>
            </a:r>
            <a:r>
              <a:rPr lang="en-US" dirty="0">
                <a:solidFill>
                  <a:srgbClr val="0F4D7B"/>
                </a:solidFill>
              </a:rPr>
              <a:t>301-443-2118</a:t>
            </a:r>
          </a:p>
          <a:p>
            <a:r>
              <a:rPr lang="en-US" b="1" dirty="0">
                <a:solidFill>
                  <a:srgbClr val="800000"/>
                </a:solidFill>
              </a:rPr>
              <a:t>Web: </a:t>
            </a:r>
            <a:r>
              <a:rPr lang="en-US" dirty="0">
                <a:hlinkClick r:id="rId3"/>
              </a:rPr>
              <a:t>hab.hrsa.gov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45663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54B5B0-1D6B-4084-BFC9-D8B652871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939B5-D1D6-442B-960C-11410C62AFA7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939" y="3511882"/>
            <a:ext cx="737487" cy="490447"/>
          </a:xfrm>
          <a:prstGeom prst="rect">
            <a:avLst/>
          </a:prstGeom>
        </p:spPr>
      </p:pic>
      <p:grpSp>
        <p:nvGrpSpPr>
          <p:cNvPr id="14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96726" y="5139180"/>
            <a:ext cx="4598531" cy="797995"/>
            <a:chOff x="3799084" y="5111968"/>
            <a:chExt cx="4598531" cy="797995"/>
          </a:xfrm>
        </p:grpSpPr>
        <p:pic>
          <p:nvPicPr>
            <p:cNvPr id="8" name="Picture 7" descr="Facebook">
              <a:hlinkClick r:id="rId5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84" y="5117474"/>
              <a:ext cx="781093" cy="781093"/>
            </a:xfrm>
            <a:prstGeom prst="rect">
              <a:avLst/>
            </a:prstGeom>
          </p:spPr>
        </p:pic>
        <p:pic>
          <p:nvPicPr>
            <p:cNvPr id="9" name="Picture 8" descr="Twitter">
              <a:hlinkClick r:id="rId7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581" y="5113531"/>
              <a:ext cx="777240" cy="777240"/>
            </a:xfrm>
            <a:prstGeom prst="rect">
              <a:avLst/>
            </a:prstGeom>
          </p:spPr>
        </p:pic>
        <p:pic>
          <p:nvPicPr>
            <p:cNvPr id="10" name="Picture 9" descr="Instagram">
              <a:hlinkClick r:id="rId9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646" y="5119224"/>
              <a:ext cx="786290" cy="785036"/>
            </a:xfrm>
            <a:prstGeom prst="rect">
              <a:avLst/>
            </a:prstGeom>
          </p:spPr>
        </p:pic>
        <p:pic>
          <p:nvPicPr>
            <p:cNvPr id="11" name="Picture 10" descr="Instagram">
              <a:hlinkClick r:id="rId11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9254" y="5124834"/>
              <a:ext cx="786384" cy="785129"/>
            </a:xfrm>
            <a:prstGeom prst="rect">
              <a:avLst/>
            </a:prstGeom>
          </p:spPr>
        </p:pic>
        <p:pic>
          <p:nvPicPr>
            <p:cNvPr id="12" name="Picture 11" descr="YouTube">
              <a:hlinkClick r:id="rId13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580" y="5111968"/>
              <a:ext cx="785035" cy="785035"/>
            </a:xfrm>
            <a:prstGeom prst="rect">
              <a:avLst/>
            </a:prstGeom>
          </p:spPr>
        </p:pic>
      </p:grp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F51BE1E-2A32-47E0-96AD-C6A7DF867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409264" y="4431966"/>
            <a:ext cx="7373471" cy="70721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FOLLOW US: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9220D7-A106-44C2-B0E6-9AE990EBF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502713"/>
            <a:ext cx="10515600" cy="707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hlinkClick r:id="rId3"/>
              </a:rPr>
              <a:t>Sign up for the HRSA eNews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1DFDA-565C-4E62-BA12-421BD0DE06E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838200" y="1518590"/>
            <a:ext cx="10515600" cy="1497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dirty="0">
                <a:solidFill>
                  <a:schemeClr val="tx1"/>
                </a:solidFill>
              </a:rPr>
              <a:t>Learn more about our agency at: </a:t>
            </a:r>
          </a:p>
          <a:p>
            <a:pPr marL="0" indent="0">
              <a:buNone/>
            </a:pPr>
            <a:r>
              <a:rPr lang="en-US" sz="43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sym typeface="Calibri"/>
                <a:hlinkClick r:id="rId15"/>
              </a:rPr>
              <a:t>www.HRSA.gov</a:t>
            </a:r>
            <a:endParaRPr lang="en-US" sz="4300" u="sng" dirty="0">
              <a:solidFill>
                <a:srgbClr val="0563C1"/>
              </a:solidFill>
              <a:uFill>
                <a:solidFill>
                  <a:srgbClr val="0563C1"/>
                </a:solidFill>
              </a:uFill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2E310-3D82-418F-A534-CFB4C19B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109"/>
            <a:ext cx="10515600" cy="950416"/>
          </a:xfrm>
        </p:spPr>
        <p:txBody>
          <a:bodyPr>
            <a:normAutofit/>
          </a:bodyPr>
          <a:lstStyle/>
          <a:p>
            <a:r>
              <a:rPr lang="en-US" sz="4000" dirty="0"/>
              <a:t>Connect with HRSA</a:t>
            </a:r>
          </a:p>
        </p:txBody>
      </p:sp>
    </p:spTree>
    <p:extLst>
      <p:ext uri="{BB962C8B-B14F-4D97-AF65-F5344CB8AC3E}">
        <p14:creationId xmlns:p14="http://schemas.microsoft.com/office/powerpoint/2010/main" val="1162803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4C5AC-F6B9-458F-A313-2B9461FB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6711"/>
            <a:ext cx="4059080" cy="49845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Practice Demographics by Race</a:t>
            </a:r>
          </a:p>
        </p:txBody>
      </p:sp>
      <p:graphicFrame>
        <p:nvGraphicFramePr>
          <p:cNvPr id="11" name="Content Placeholder 10" descr="American Indian/Alaska Native: 0.2%&#10;Black: 87.2%&#10;White: 9.9%&#10;Asian: 0.2%&#10;Native Hawaiian/Pacific Islander: 0.4%&#10;Unknown: 2.5% &#10;">
            <a:extLst>
              <a:ext uri="{FF2B5EF4-FFF2-40B4-BE49-F238E27FC236}">
                <a16:creationId xmlns:a16="http://schemas.microsoft.com/office/drawing/2014/main" id="{AB4025CC-23DB-446D-B679-50CE6D561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0752306"/>
              </p:ext>
            </p:extLst>
          </p:nvPr>
        </p:nvGraphicFramePr>
        <p:xfrm>
          <a:off x="2230671" y="611541"/>
          <a:ext cx="11258186" cy="5309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9533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9" y="639763"/>
            <a:ext cx="3947998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Operational Model of Care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Cont.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13708B-D2E3-41E3-BD49-F91005647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1323" y="2211346"/>
            <a:ext cx="0" cy="234958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8350" y="443707"/>
            <a:ext cx="6142032" cy="5884861"/>
          </a:xfrm>
        </p:spPr>
        <p:txBody>
          <a:bodyPr anchor="ctr"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b="1" dirty="0"/>
              <a:t>Hybrid HIV Care Model</a:t>
            </a:r>
          </a:p>
          <a:p>
            <a:pPr marL="891540" lvl="4" indent="-342900">
              <a:buFont typeface="Wingdings" panose="05000000000000000000" pitchFamily="2" charset="2"/>
              <a:buChar char="§"/>
            </a:pPr>
            <a:r>
              <a:rPr lang="en-US" sz="2400" dirty="0"/>
              <a:t>Each physician has an assigned Patient Service Representative (PSR) and Medical Assistant (MA) but share one Ryan White Registered Nurse (RN). </a:t>
            </a:r>
          </a:p>
          <a:p>
            <a:pPr marL="548640" lvl="4" indent="0">
              <a:buNone/>
            </a:pPr>
            <a:endParaRPr lang="en-US" sz="2400" dirty="0"/>
          </a:p>
          <a:p>
            <a:pPr marL="891540" lvl="4" indent="-342900">
              <a:buFont typeface="Wingdings" panose="05000000000000000000" pitchFamily="2" charset="2"/>
              <a:buChar char="§"/>
            </a:pPr>
            <a:r>
              <a:rPr lang="en-US" sz="2400" dirty="0"/>
              <a:t>Other support staff include Referral Coordinator, Medical Case Manager (MCM), Housing Coordinator, ACA Coordinator, Peer Counselor, Behavioral Health Counselor, Psychiatrist, Pharmacist, Patient Care Coordinator, Dentist, &amp; Orthopedic. </a:t>
            </a:r>
          </a:p>
          <a:p>
            <a:pPr marL="548640" lvl="4" indent="0">
              <a:buNone/>
            </a:pPr>
            <a:endParaRPr lang="en-US" sz="2400" dirty="0"/>
          </a:p>
          <a:p>
            <a:pPr marL="891540" lvl="4" indent="-342900">
              <a:buFont typeface="Wingdings" panose="05000000000000000000" pitchFamily="2" charset="2"/>
              <a:buChar char="§"/>
            </a:pPr>
            <a:r>
              <a:rPr lang="en-US" sz="2400" dirty="0"/>
              <a:t>Other resources including wellness centers, rehab facilities, and adult day care services available.</a:t>
            </a:r>
          </a:p>
        </p:txBody>
      </p:sp>
    </p:spTree>
    <p:extLst>
      <p:ext uri="{BB962C8B-B14F-4D97-AF65-F5344CB8AC3E}">
        <p14:creationId xmlns:p14="http://schemas.microsoft.com/office/powerpoint/2010/main" val="3018525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3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The Work Flow</a:t>
            </a:r>
          </a:p>
        </p:txBody>
      </p:sp>
      <p:graphicFrame>
        <p:nvGraphicFramePr>
          <p:cNvPr id="10" name="Content Placeholder 2" descr="Patient is checked in by Patient Service Representative (PSR)&#10;Patient is worked up by the Medical Assistant (MA).&#10;Patient is seen by the Medical Case Manager (MCM) &#10;Frailty/functional screening done by Ryan White RN&#10;Patient is evaluated by the physician&#10;Necessary referrals are made&#10;">
            <a:extLst>
              <a:ext uri="{FF2B5EF4-FFF2-40B4-BE49-F238E27FC236}">
                <a16:creationId xmlns:a16="http://schemas.microsoft.com/office/drawing/2014/main" id="{1852615A-1F51-4B96-8FE3-A87980DCC3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8321799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58509" y="639763"/>
            <a:ext cx="242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₁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53750" y="639763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8509" y="2533650"/>
            <a:ext cx="28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₃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25175" y="2533650"/>
            <a:ext cx="20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₄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3375" y="4427537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₅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66053" y="4457700"/>
            <a:ext cx="295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₆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59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7AB319-64C0-4E2D-B1CD-0A970301B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AFA9A5-03CC-4F94-B964-70682CDB0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4" y="2433720"/>
            <a:ext cx="4074289" cy="209769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6000" dirty="0">
                <a:solidFill>
                  <a:srgbClr val="FFFFFF"/>
                </a:solidFill>
              </a:rPr>
              <a:t>Types of Screening Tools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B36B60-731F-409B-A240-BBF521AB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Content Placeholder 3" descr="Lists Assessment tools and descriptions:&#10;Functional Status tools include Katz independence in ADL, Lawton-Brody IADL, and Dartmouth COOP charts. Frailty scales include Fried's Physical Frailty Phenotype and the FRAIL Scale. Gait is measured by the Timed Up and Go test.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21250" y="259539"/>
            <a:ext cx="6861175" cy="64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27388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Office Theme">
  <a:themeElements>
    <a:clrScheme name="HRSA color pall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699"/>
      </a:accent1>
      <a:accent2>
        <a:srgbClr val="990000"/>
      </a:accent2>
      <a:accent3>
        <a:srgbClr val="003366"/>
      </a:accent3>
      <a:accent4>
        <a:srgbClr val="ECA421"/>
      </a:accent4>
      <a:accent5>
        <a:srgbClr val="CCDDF1"/>
      </a:accent5>
      <a:accent6>
        <a:srgbClr val="C0BFB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1_Office Theme">
  <a:themeElements>
    <a:clrScheme name="HRSA color pall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699"/>
      </a:accent1>
      <a:accent2>
        <a:srgbClr val="990000"/>
      </a:accent2>
      <a:accent3>
        <a:srgbClr val="003366"/>
      </a:accent3>
      <a:accent4>
        <a:srgbClr val="ECA421"/>
      </a:accent4>
      <a:accent5>
        <a:srgbClr val="CCDDF1"/>
      </a:accent5>
      <a:accent6>
        <a:srgbClr val="C0BFB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3872</Words>
  <Application>Microsoft Office PowerPoint</Application>
  <PresentationFormat>Widescreen</PresentationFormat>
  <Paragraphs>534</Paragraphs>
  <Slides>57</Slides>
  <Notes>33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57</vt:i4>
      </vt:variant>
    </vt:vector>
  </HeadingPairs>
  <TitlesOfParts>
    <vt:vector size="69" baseType="lpstr">
      <vt:lpstr>Arial</vt:lpstr>
      <vt:lpstr>Calibri</vt:lpstr>
      <vt:lpstr>Calibri Light</vt:lpstr>
      <vt:lpstr>Cambria</vt:lpstr>
      <vt:lpstr>Century Gothic</vt:lpstr>
      <vt:lpstr>Courier New</vt:lpstr>
      <vt:lpstr>Times New Roman</vt:lpstr>
      <vt:lpstr>Wingdings</vt:lpstr>
      <vt:lpstr>Metropolitan</vt:lpstr>
      <vt:lpstr>Vapor Trail</vt:lpstr>
      <vt:lpstr>Office Theme</vt:lpstr>
      <vt:lpstr>1_Office Theme</vt:lpstr>
      <vt:lpstr>Identifying and Incorporating into Practice Screening Tools for People with HIV who are Aging in the Ryan White HIV/AIDS Program   July 20, 2021</vt:lpstr>
      <vt:lpstr>Identifying and Incorporating Screening Tools into Practice for Older Adults with HIV in the Ryan White HIV/AIDS Program</vt:lpstr>
      <vt:lpstr>Learning Objectives</vt:lpstr>
      <vt:lpstr>Operational Model of Care</vt:lpstr>
      <vt:lpstr>Practice Demographics by Birth Years</vt:lpstr>
      <vt:lpstr>Practice Demographics by Race</vt:lpstr>
      <vt:lpstr>Operational Model of Care Cont.</vt:lpstr>
      <vt:lpstr>The Work Flow</vt:lpstr>
      <vt:lpstr>Types of Screening Tools</vt:lpstr>
      <vt:lpstr>Types of Frailty and Functional Assessment Tools Used at Cooperative Health</vt:lpstr>
      <vt:lpstr>FRAILITY</vt:lpstr>
      <vt:lpstr>The Frail Scale</vt:lpstr>
      <vt:lpstr>FRAIL Scale Challenges </vt:lpstr>
      <vt:lpstr>STEADI Fall Risk Assessment</vt:lpstr>
      <vt:lpstr>Algorithm for Fall Risk screening, Assessment, and Intervention</vt:lpstr>
      <vt:lpstr>STEADI Fall Risk Challenges</vt:lpstr>
      <vt:lpstr>Timed Up and Go Test (TUG)</vt:lpstr>
      <vt:lpstr>Timed Get Up and Go Test  Challenges </vt:lpstr>
      <vt:lpstr>Mini Mental State Exam (MMSE)</vt:lpstr>
      <vt:lpstr>Mini Mental State Exam (2)</vt:lpstr>
      <vt:lpstr>Mini Mental State Exam Challenges</vt:lpstr>
      <vt:lpstr>Patient Health Questionnaire (PHQ) 2/9</vt:lpstr>
      <vt:lpstr>PHQ-9 Questionnaire</vt:lpstr>
      <vt:lpstr>PHQ-2 Questionnaire</vt:lpstr>
      <vt:lpstr>PHQ 2/9 Challenges </vt:lpstr>
      <vt:lpstr>Key Points  Considered in Selecting and Implementing Tools</vt:lpstr>
      <vt:lpstr>How We Integrated Screening into Practice </vt:lpstr>
      <vt:lpstr>Outcome of Integrating Screening Tools</vt:lpstr>
      <vt:lpstr>Modifications </vt:lpstr>
      <vt:lpstr>References</vt:lpstr>
      <vt:lpstr>Thank You</vt:lpstr>
      <vt:lpstr>Contact Us</vt:lpstr>
      <vt:lpstr>Cognitive screening for hiv+ older adults</vt:lpstr>
      <vt:lpstr>Los Angeles LGBT Center Ryan white program</vt:lpstr>
      <vt:lpstr>Presentation 2  Learning objectives</vt:lpstr>
      <vt:lpstr>center HIV+ client demographics</vt:lpstr>
      <vt:lpstr>Overall Goals of HIV and aging program</vt:lpstr>
      <vt:lpstr>Cognitive screening program</vt:lpstr>
      <vt:lpstr>Anticipated challenges</vt:lpstr>
      <vt:lpstr>strategies for Implementing cognitive screening program</vt:lpstr>
      <vt:lpstr>Elements of cognitive screening program</vt:lpstr>
      <vt:lpstr>Workflow for positive screens</vt:lpstr>
      <vt:lpstr>Choice of tools</vt:lpstr>
      <vt:lpstr>Mini-Cog built into emr</vt:lpstr>
      <vt:lpstr>Mini-Cog automatic scoring</vt:lpstr>
      <vt:lpstr>Mini-Cog summary in visit note</vt:lpstr>
      <vt:lpstr>SLUMS built  into emr</vt:lpstr>
      <vt:lpstr>Slums automatic scoring</vt:lpstr>
      <vt:lpstr>Anticipated &amp; Observed challenges</vt:lpstr>
      <vt:lpstr>Lessons learned</vt:lpstr>
      <vt:lpstr>The future…</vt:lpstr>
      <vt:lpstr>Presentation Learning objectives</vt:lpstr>
      <vt:lpstr>Special thanks…</vt:lpstr>
      <vt:lpstr>Contact Information</vt:lpstr>
      <vt:lpstr>Any Questions? </vt:lpstr>
      <vt:lpstr>Contact Information: HRSA HAB</vt:lpstr>
      <vt:lpstr>Connect with HRSA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and Incorporating Screening Tools into Practice for Older Adults with HIV in the Ryan White HIV/AIDS Program</dc:title>
  <dc:creator>R. Chris Redwood</dc:creator>
  <cp:lastModifiedBy>Mandel, Nicole</cp:lastModifiedBy>
  <cp:revision>20</cp:revision>
  <dcterms:created xsi:type="dcterms:W3CDTF">2021-07-18T22:05:56Z</dcterms:created>
  <dcterms:modified xsi:type="dcterms:W3CDTF">2021-07-23T22:59:55Z</dcterms:modified>
</cp:coreProperties>
</file>