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374" r:id="rId5"/>
    <p:sldId id="375" r:id="rId6"/>
    <p:sldId id="376" r:id="rId7"/>
    <p:sldId id="379" r:id="rId8"/>
    <p:sldId id="380" r:id="rId9"/>
    <p:sldId id="378" r:id="rId10"/>
    <p:sldId id="381" r:id="rId11"/>
    <p:sldId id="382" r:id="rId12"/>
    <p:sldId id="383" r:id="rId13"/>
    <p:sldId id="384" r:id="rId14"/>
    <p:sldId id="366" r:id="rId15"/>
    <p:sldId id="367" r:id="rId16"/>
    <p:sldId id="273" r:id="rId17"/>
    <p:sldId id="370" r:id="rId18"/>
    <p:sldId id="373" r:id="rId19"/>
    <p:sldId id="271" r:id="rId20"/>
    <p:sldId id="333" r:id="rId21"/>
    <p:sldId id="265" r:id="rId22"/>
    <p:sldId id="263" r:id="rId23"/>
    <p:sldId id="262" r:id="rId24"/>
    <p:sldId id="269" r:id="rId25"/>
    <p:sldId id="387" r:id="rId26"/>
    <p:sldId id="386" r:id="rId27"/>
    <p:sldId id="388" r:id="rId28"/>
    <p:sldId id="389" r:id="rId29"/>
    <p:sldId id="270" r:id="rId30"/>
    <p:sldId id="390" r:id="rId31"/>
    <p:sldId id="264" r:id="rId32"/>
    <p:sldId id="266" r:id="rId33"/>
    <p:sldId id="391" r:id="rId34"/>
    <p:sldId id="36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" initials="A" lastIdx="1" clrIdx="0">
    <p:extLst>
      <p:ext uri="{19B8F6BF-5375-455C-9EA6-DF929625EA0E}">
        <p15:presenceInfo xmlns:p15="http://schemas.microsoft.com/office/powerpoint/2012/main" userId="Ad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8DD38-DDB5-456B-9D87-98BC3CEF00DE}" v="4" dt="2020-06-09T12:20:35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" userId="4665aac4-7308-42cc-8110-c35b85cf1c88" providerId="ADAL" clId="{C8A8DD38-DDB5-456B-9D87-98BC3CEF00DE}"/>
    <pc:docChg chg="custSel modSld">
      <pc:chgData name="Adam" userId="4665aac4-7308-42cc-8110-c35b85cf1c88" providerId="ADAL" clId="{C8A8DD38-DDB5-456B-9D87-98BC3CEF00DE}" dt="2020-06-09T12:22:17.578" v="392" actId="20577"/>
      <pc:docMkLst>
        <pc:docMk/>
      </pc:docMkLst>
      <pc:sldChg chg="modSp mod">
        <pc:chgData name="Adam" userId="4665aac4-7308-42cc-8110-c35b85cf1c88" providerId="ADAL" clId="{C8A8DD38-DDB5-456B-9D87-98BC3CEF00DE}" dt="2020-06-09T12:19:07.771" v="120" actId="20577"/>
        <pc:sldMkLst>
          <pc:docMk/>
          <pc:sldMk cId="932175938" sldId="264"/>
        </pc:sldMkLst>
        <pc:spChg chg="mod">
          <ac:chgData name="Adam" userId="4665aac4-7308-42cc-8110-c35b85cf1c88" providerId="ADAL" clId="{C8A8DD38-DDB5-456B-9D87-98BC3CEF00DE}" dt="2020-06-09T12:19:07.771" v="120" actId="20577"/>
          <ac:spMkLst>
            <pc:docMk/>
            <pc:sldMk cId="932175938" sldId="264"/>
            <ac:spMk id="3" creationId="{A0A85407-8ACA-4B0C-B9AB-F756207DC9B9}"/>
          </ac:spMkLst>
        </pc:spChg>
      </pc:sldChg>
      <pc:sldChg chg="modSp mod">
        <pc:chgData name="Adam" userId="4665aac4-7308-42cc-8110-c35b85cf1c88" providerId="ADAL" clId="{C8A8DD38-DDB5-456B-9D87-98BC3CEF00DE}" dt="2020-06-09T12:19:32.751" v="125" actId="20578"/>
        <pc:sldMkLst>
          <pc:docMk/>
          <pc:sldMk cId="3917339366" sldId="266"/>
        </pc:sldMkLst>
        <pc:spChg chg="mod">
          <ac:chgData name="Adam" userId="4665aac4-7308-42cc-8110-c35b85cf1c88" providerId="ADAL" clId="{C8A8DD38-DDB5-456B-9D87-98BC3CEF00DE}" dt="2020-06-09T12:19:32.751" v="125" actId="20578"/>
          <ac:spMkLst>
            <pc:docMk/>
            <pc:sldMk cId="3917339366" sldId="266"/>
            <ac:spMk id="4" creationId="{1B097BDB-C6D7-4E63-8AF6-AB311F1A262C}"/>
          </ac:spMkLst>
        </pc:spChg>
      </pc:sldChg>
      <pc:sldChg chg="modSp mod">
        <pc:chgData name="Adam" userId="4665aac4-7308-42cc-8110-c35b85cf1c88" providerId="ADAL" clId="{C8A8DD38-DDB5-456B-9D87-98BC3CEF00DE}" dt="2020-06-09T12:22:17.578" v="392" actId="20577"/>
        <pc:sldMkLst>
          <pc:docMk/>
          <pc:sldMk cId="1628816238" sldId="374"/>
        </pc:sldMkLst>
        <pc:spChg chg="mod">
          <ac:chgData name="Adam" userId="4665aac4-7308-42cc-8110-c35b85cf1c88" providerId="ADAL" clId="{C8A8DD38-DDB5-456B-9D87-98BC3CEF00DE}" dt="2020-06-09T12:22:17.578" v="392" actId="20577"/>
          <ac:spMkLst>
            <pc:docMk/>
            <pc:sldMk cId="1628816238" sldId="374"/>
            <ac:spMk id="7" creationId="{756EDD0B-A890-4FD4-87F5-570C80D8E828}"/>
          </ac:spMkLst>
        </pc:spChg>
      </pc:sldChg>
      <pc:sldChg chg="modSp mod">
        <pc:chgData name="Adam" userId="4665aac4-7308-42cc-8110-c35b85cf1c88" providerId="ADAL" clId="{C8A8DD38-DDB5-456B-9D87-98BC3CEF00DE}" dt="2020-06-09T12:20:35.768" v="304" actId="207"/>
        <pc:sldMkLst>
          <pc:docMk/>
          <pc:sldMk cId="3169465222" sldId="386"/>
        </pc:sldMkLst>
        <pc:spChg chg="mod">
          <ac:chgData name="Adam" userId="4665aac4-7308-42cc-8110-c35b85cf1c88" providerId="ADAL" clId="{C8A8DD38-DDB5-456B-9D87-98BC3CEF00DE}" dt="2020-06-09T12:20:35.768" v="304" actId="207"/>
          <ac:spMkLst>
            <pc:docMk/>
            <pc:sldMk cId="3169465222" sldId="386"/>
            <ac:spMk id="5" creationId="{385E0F30-FF33-4610-A87A-7913FC812F61}"/>
          </ac:spMkLst>
        </pc:spChg>
      </pc:sldChg>
      <pc:sldChg chg="modSp mod">
        <pc:chgData name="Adam" userId="4665aac4-7308-42cc-8110-c35b85cf1c88" providerId="ADAL" clId="{C8A8DD38-DDB5-456B-9D87-98BC3CEF00DE}" dt="2020-06-09T12:20:26.719" v="302" actId="207"/>
        <pc:sldMkLst>
          <pc:docMk/>
          <pc:sldMk cId="3892419211" sldId="389"/>
        </pc:sldMkLst>
        <pc:spChg chg="mod">
          <ac:chgData name="Adam" userId="4665aac4-7308-42cc-8110-c35b85cf1c88" providerId="ADAL" clId="{C8A8DD38-DDB5-456B-9D87-98BC3CEF00DE}" dt="2020-06-09T12:20:26.719" v="302" actId="207"/>
          <ac:spMkLst>
            <pc:docMk/>
            <pc:sldMk cId="3892419211" sldId="389"/>
            <ac:spMk id="10" creationId="{5740120E-C3EA-476F-98E2-0017E1DE42E2}"/>
          </ac:spMkLst>
        </pc:spChg>
      </pc:sldChg>
    </pc:docChg>
  </pc:docChgLst>
  <pc:docChgLst>
    <pc:chgData name="Adam" userId="4665aac4-7308-42cc-8110-c35b85cf1c88" providerId="ADAL" clId="{48AD27A2-61CE-471D-833D-25D756E3EB6F}"/>
    <pc:docChg chg="undo custSel addSld delSld modSld sldOrd delMainMaster modMainMaster">
      <pc:chgData name="Adam" userId="4665aac4-7308-42cc-8110-c35b85cf1c88" providerId="ADAL" clId="{48AD27A2-61CE-471D-833D-25D756E3EB6F}" dt="2020-06-02T12:55:29.973" v="7276" actId="20578"/>
      <pc:docMkLst>
        <pc:docMk/>
      </pc:docMkLst>
      <pc:sldChg chg="del">
        <pc:chgData name="Adam" userId="4665aac4-7308-42cc-8110-c35b85cf1c88" providerId="ADAL" clId="{48AD27A2-61CE-471D-833D-25D756E3EB6F}" dt="2020-05-31T15:09:24.049" v="0" actId="47"/>
        <pc:sldMkLst>
          <pc:docMk/>
          <pc:sldMk cId="3456326617" sldId="256"/>
        </pc:sldMkLst>
      </pc:sldChg>
      <pc:sldChg chg="del">
        <pc:chgData name="Adam" userId="4665aac4-7308-42cc-8110-c35b85cf1c88" providerId="ADAL" clId="{48AD27A2-61CE-471D-833D-25D756E3EB6F}" dt="2020-05-31T18:50:50.163" v="5434" actId="47"/>
        <pc:sldMkLst>
          <pc:docMk/>
          <pc:sldMk cId="676452160" sldId="257"/>
        </pc:sldMkLst>
      </pc:sldChg>
      <pc:sldChg chg="modSp mod">
        <pc:chgData name="Adam" userId="4665aac4-7308-42cc-8110-c35b85cf1c88" providerId="ADAL" clId="{48AD27A2-61CE-471D-833D-25D756E3EB6F}" dt="2020-05-31T19:05:16.722" v="7141" actId="27636"/>
        <pc:sldMkLst>
          <pc:docMk/>
          <pc:sldMk cId="301373086" sldId="262"/>
        </pc:sldMkLst>
        <pc:spChg chg="mod">
          <ac:chgData name="Adam" userId="4665aac4-7308-42cc-8110-c35b85cf1c88" providerId="ADAL" clId="{48AD27A2-61CE-471D-833D-25D756E3EB6F}" dt="2020-05-31T19:05:16.722" v="7141" actId="27636"/>
          <ac:spMkLst>
            <pc:docMk/>
            <pc:sldMk cId="301373086" sldId="262"/>
            <ac:spMk id="2" creationId="{85CDED99-A58A-4EEB-9D4F-23D5951D7BFA}"/>
          </ac:spMkLst>
        </pc:spChg>
        <pc:graphicFrameChg chg="mod">
          <ac:chgData name="Adam" userId="4665aac4-7308-42cc-8110-c35b85cf1c88" providerId="ADAL" clId="{48AD27A2-61CE-471D-833D-25D756E3EB6F}" dt="2020-05-31T19:05:16.641" v="7140"/>
          <ac:graphicFrameMkLst>
            <pc:docMk/>
            <pc:sldMk cId="301373086" sldId="262"/>
            <ac:graphicFrameMk id="6" creationId="{321CAB76-48D1-4B41-A4DF-BA38E558B42B}"/>
          </ac:graphicFrameMkLst>
        </pc:graphicFrameChg>
      </pc:sldChg>
      <pc:sldChg chg="delSp modSp mod ord">
        <pc:chgData name="Adam" userId="4665aac4-7308-42cc-8110-c35b85cf1c88" providerId="ADAL" clId="{48AD27A2-61CE-471D-833D-25D756E3EB6F}" dt="2020-05-31T19:05:49.583" v="7151"/>
        <pc:sldMkLst>
          <pc:docMk/>
          <pc:sldMk cId="1894920574" sldId="263"/>
        </pc:sldMkLst>
        <pc:spChg chg="mod">
          <ac:chgData name="Adam" userId="4665aac4-7308-42cc-8110-c35b85cf1c88" providerId="ADAL" clId="{48AD27A2-61CE-471D-833D-25D756E3EB6F}" dt="2020-05-31T19:05:21.724" v="7142"/>
          <ac:spMkLst>
            <pc:docMk/>
            <pc:sldMk cId="1894920574" sldId="263"/>
            <ac:spMk id="2" creationId="{85CDED99-A58A-4EEB-9D4F-23D5951D7BFA}"/>
          </ac:spMkLst>
        </pc:spChg>
        <pc:spChg chg="mod">
          <ac:chgData name="Adam" userId="4665aac4-7308-42cc-8110-c35b85cf1c88" providerId="ADAL" clId="{48AD27A2-61CE-471D-833D-25D756E3EB6F}" dt="2020-05-31T19:05:39.236" v="7148" actId="1076"/>
          <ac:spMkLst>
            <pc:docMk/>
            <pc:sldMk cId="1894920574" sldId="263"/>
            <ac:spMk id="5" creationId="{ABE8DB71-A38D-4B54-BB31-1CF5AAEB8D6B}"/>
          </ac:spMkLst>
        </pc:spChg>
        <pc:graphicFrameChg chg="mod">
          <ac:chgData name="Adam" userId="4665aac4-7308-42cc-8110-c35b85cf1c88" providerId="ADAL" clId="{48AD27A2-61CE-471D-833D-25D756E3EB6F}" dt="2020-05-31T19:05:44.984" v="7149" actId="1076"/>
          <ac:graphicFrameMkLst>
            <pc:docMk/>
            <pc:sldMk cId="1894920574" sldId="263"/>
            <ac:graphicFrameMk id="6" creationId="{321CAB76-48D1-4B41-A4DF-BA38E558B42B}"/>
          </ac:graphicFrameMkLst>
        </pc:graphicFrameChg>
        <pc:picChg chg="del">
          <ac:chgData name="Adam" userId="4665aac4-7308-42cc-8110-c35b85cf1c88" providerId="ADAL" clId="{48AD27A2-61CE-471D-833D-25D756E3EB6F}" dt="2020-05-31T18:52:19.472" v="5495" actId="478"/>
          <ac:picMkLst>
            <pc:docMk/>
            <pc:sldMk cId="1894920574" sldId="263"/>
            <ac:picMk id="4" creationId="{7BFCE935-29CD-49CB-97D2-74039F2A6E3D}"/>
          </ac:picMkLst>
        </pc:picChg>
        <pc:picChg chg="del">
          <ac:chgData name="Adam" userId="4665aac4-7308-42cc-8110-c35b85cf1c88" providerId="ADAL" clId="{48AD27A2-61CE-471D-833D-25D756E3EB6F}" dt="2020-05-31T18:52:37.273" v="5497" actId="478"/>
          <ac:picMkLst>
            <pc:docMk/>
            <pc:sldMk cId="1894920574" sldId="263"/>
            <ac:picMk id="7" creationId="{7441AAF6-C2F5-4AFF-B815-C7A8DCCBB8B1}"/>
          </ac:picMkLst>
        </pc:picChg>
      </pc:sldChg>
      <pc:sldChg chg="addSp delSp modSp mod delDesignElem">
        <pc:chgData name="Adam" userId="4665aac4-7308-42cc-8110-c35b85cf1c88" providerId="ADAL" clId="{48AD27A2-61CE-471D-833D-25D756E3EB6F}" dt="2020-06-02T12:55:12.032" v="7273" actId="20578"/>
        <pc:sldMkLst>
          <pc:docMk/>
          <pc:sldMk cId="932175938" sldId="264"/>
        </pc:sldMkLst>
        <pc:spChg chg="mod">
          <ac:chgData name="Adam" userId="4665aac4-7308-42cc-8110-c35b85cf1c88" providerId="ADAL" clId="{48AD27A2-61CE-471D-833D-25D756E3EB6F}" dt="2020-05-31T19:01:32.973" v="7032"/>
          <ac:spMkLst>
            <pc:docMk/>
            <pc:sldMk cId="932175938" sldId="264"/>
            <ac:spMk id="2" creationId="{52CEFD45-E9DC-4CE2-A556-100F4729C86A}"/>
          </ac:spMkLst>
        </pc:spChg>
        <pc:spChg chg="mod">
          <ac:chgData name="Adam" userId="4665aac4-7308-42cc-8110-c35b85cf1c88" providerId="ADAL" clId="{48AD27A2-61CE-471D-833D-25D756E3EB6F}" dt="2020-06-02T12:55:12.032" v="7273" actId="20578"/>
          <ac:spMkLst>
            <pc:docMk/>
            <pc:sldMk cId="932175938" sldId="264"/>
            <ac:spMk id="3" creationId="{A0A85407-8ACA-4B0C-B9AB-F756207DC9B9}"/>
          </ac:spMkLst>
        </pc:spChg>
        <pc:spChg chg="add del mod">
          <ac:chgData name="Adam" userId="4665aac4-7308-42cc-8110-c35b85cf1c88" providerId="ADAL" clId="{48AD27A2-61CE-471D-833D-25D756E3EB6F}" dt="2020-05-31T19:01:32.973" v="7032"/>
          <ac:spMkLst>
            <pc:docMk/>
            <pc:sldMk cId="932175938" sldId="264"/>
            <ac:spMk id="5" creationId="{88F067AF-E5DF-4751-8A5F-9A02391CFA59}"/>
          </ac:spMkLst>
        </pc:spChg>
        <pc:spChg chg="add del mod">
          <ac:chgData name="Adam" userId="4665aac4-7308-42cc-8110-c35b85cf1c88" providerId="ADAL" clId="{48AD27A2-61CE-471D-833D-25D756E3EB6F}" dt="2020-05-31T19:01:32.973" v="7032"/>
          <ac:spMkLst>
            <pc:docMk/>
            <pc:sldMk cId="932175938" sldId="264"/>
            <ac:spMk id="6" creationId="{916D6541-B0B0-410C-8D4C-3F9F1FE6FD40}"/>
          </ac:spMkLst>
        </pc:spChg>
        <pc:spChg chg="del">
          <ac:chgData name="Adam" userId="4665aac4-7308-42cc-8110-c35b85cf1c88" providerId="ADAL" clId="{48AD27A2-61CE-471D-833D-25D756E3EB6F}" dt="2020-05-31T19:01:29.900" v="7031"/>
          <ac:spMkLst>
            <pc:docMk/>
            <pc:sldMk cId="932175938" sldId="264"/>
            <ac:spMk id="17" creationId="{4038CB10-1F5C-4D54-9DF7-12586DE5B007}"/>
          </ac:spMkLst>
        </pc:spChg>
        <pc:spChg chg="del">
          <ac:chgData name="Adam" userId="4665aac4-7308-42cc-8110-c35b85cf1c88" providerId="ADAL" clId="{48AD27A2-61CE-471D-833D-25D756E3EB6F}" dt="2020-05-31T19:01:29.900" v="7031"/>
          <ac:spMkLst>
            <pc:docMk/>
            <pc:sldMk cId="932175938" sldId="264"/>
            <ac:spMk id="19" creationId="{73ED6512-6858-4552-B699-9A97FE9A4EA2}"/>
          </ac:spMkLst>
        </pc:spChg>
        <pc:picChg chg="del">
          <ac:chgData name="Adam" userId="4665aac4-7308-42cc-8110-c35b85cf1c88" providerId="ADAL" clId="{48AD27A2-61CE-471D-833D-25D756E3EB6F}" dt="2020-05-31T19:01:34.330" v="7033" actId="478"/>
          <ac:picMkLst>
            <pc:docMk/>
            <pc:sldMk cId="932175938" sldId="264"/>
            <ac:picMk id="4" creationId="{270FC683-8CC7-4956-AD47-8DFFDE2EED37}"/>
          </ac:picMkLst>
        </pc:picChg>
      </pc:sldChg>
      <pc:sldChg chg="modSp mod">
        <pc:chgData name="Adam" userId="4665aac4-7308-42cc-8110-c35b85cf1c88" providerId="ADAL" clId="{48AD27A2-61CE-471D-833D-25D756E3EB6F}" dt="2020-05-31T19:05:11.244" v="7139"/>
        <pc:sldMkLst>
          <pc:docMk/>
          <pc:sldMk cId="2982055738" sldId="265"/>
        </pc:sldMkLst>
        <pc:spChg chg="mod">
          <ac:chgData name="Adam" userId="4665aac4-7308-42cc-8110-c35b85cf1c88" providerId="ADAL" clId="{48AD27A2-61CE-471D-833D-25D756E3EB6F}" dt="2020-05-31T19:05:11.244" v="7139"/>
          <ac:spMkLst>
            <pc:docMk/>
            <pc:sldMk cId="2982055738" sldId="265"/>
            <ac:spMk id="2" creationId="{FF987C1B-6C7C-41C5-BE37-9B0454345045}"/>
          </ac:spMkLst>
        </pc:spChg>
        <pc:spChg chg="mod">
          <ac:chgData name="Adam" userId="4665aac4-7308-42cc-8110-c35b85cf1c88" providerId="ADAL" clId="{48AD27A2-61CE-471D-833D-25D756E3EB6F}" dt="2020-05-31T19:05:11.244" v="7139"/>
          <ac:spMkLst>
            <pc:docMk/>
            <pc:sldMk cId="2982055738" sldId="265"/>
            <ac:spMk id="3" creationId="{035639E3-A8D1-4114-BB75-CF069C3E3DA5}"/>
          </ac:spMkLst>
        </pc:spChg>
        <pc:spChg chg="mod">
          <ac:chgData name="Adam" userId="4665aac4-7308-42cc-8110-c35b85cf1c88" providerId="ADAL" clId="{48AD27A2-61CE-471D-833D-25D756E3EB6F}" dt="2020-05-31T19:05:11.244" v="7139"/>
          <ac:spMkLst>
            <pc:docMk/>
            <pc:sldMk cId="2982055738" sldId="265"/>
            <ac:spMk id="4" creationId="{5A381F98-A332-40E0-8060-0DD43266B9D2}"/>
          </ac:spMkLst>
        </pc:spChg>
        <pc:spChg chg="mod">
          <ac:chgData name="Adam" userId="4665aac4-7308-42cc-8110-c35b85cf1c88" providerId="ADAL" clId="{48AD27A2-61CE-471D-833D-25D756E3EB6F}" dt="2020-05-31T19:05:11.244" v="7139"/>
          <ac:spMkLst>
            <pc:docMk/>
            <pc:sldMk cId="2982055738" sldId="265"/>
            <ac:spMk id="5" creationId="{E1E9CD03-2884-4247-AC4A-D4C1BB94C2E7}"/>
          </ac:spMkLst>
        </pc:spChg>
        <pc:spChg chg="mod">
          <ac:chgData name="Adam" userId="4665aac4-7308-42cc-8110-c35b85cf1c88" providerId="ADAL" clId="{48AD27A2-61CE-471D-833D-25D756E3EB6F}" dt="2020-05-31T19:05:11.244" v="7139"/>
          <ac:spMkLst>
            <pc:docMk/>
            <pc:sldMk cId="2982055738" sldId="265"/>
            <ac:spMk id="6" creationId="{FA3F484C-59E4-482C-9171-6E7ABC4079B3}"/>
          </ac:spMkLst>
        </pc:spChg>
      </pc:sldChg>
      <pc:sldChg chg="modSp mod">
        <pc:chgData name="Adam" userId="4665aac4-7308-42cc-8110-c35b85cf1c88" providerId="ADAL" clId="{48AD27A2-61CE-471D-833D-25D756E3EB6F}" dt="2020-06-02T12:55:29.973" v="7276" actId="20578"/>
        <pc:sldMkLst>
          <pc:docMk/>
          <pc:sldMk cId="3917339366" sldId="266"/>
        </pc:sldMkLst>
        <pc:spChg chg="mod">
          <ac:chgData name="Adam" userId="4665aac4-7308-42cc-8110-c35b85cf1c88" providerId="ADAL" clId="{48AD27A2-61CE-471D-833D-25D756E3EB6F}" dt="2020-05-31T19:02:06.990" v="7045"/>
          <ac:spMkLst>
            <pc:docMk/>
            <pc:sldMk cId="3917339366" sldId="266"/>
            <ac:spMk id="2" creationId="{FCC7514C-6399-4895-97C2-1B5097D299CF}"/>
          </ac:spMkLst>
        </pc:spChg>
        <pc:spChg chg="mod">
          <ac:chgData name="Adam" userId="4665aac4-7308-42cc-8110-c35b85cf1c88" providerId="ADAL" clId="{48AD27A2-61CE-471D-833D-25D756E3EB6F}" dt="2020-06-02T12:55:29.973" v="7276" actId="20578"/>
          <ac:spMkLst>
            <pc:docMk/>
            <pc:sldMk cId="3917339366" sldId="266"/>
            <ac:spMk id="4" creationId="{1B097BDB-C6D7-4E63-8AF6-AB311F1A262C}"/>
          </ac:spMkLst>
        </pc:spChg>
      </pc:sldChg>
      <pc:sldChg chg="del">
        <pc:chgData name="Adam" userId="4665aac4-7308-42cc-8110-c35b85cf1c88" providerId="ADAL" clId="{48AD27A2-61CE-471D-833D-25D756E3EB6F}" dt="2020-05-31T18:51:10.045" v="5439" actId="47"/>
        <pc:sldMkLst>
          <pc:docMk/>
          <pc:sldMk cId="1837223946" sldId="268"/>
        </pc:sldMkLst>
      </pc:sldChg>
      <pc:sldChg chg="modSp mod ord">
        <pc:chgData name="Adam" userId="4665aac4-7308-42cc-8110-c35b85cf1c88" providerId="ADAL" clId="{48AD27A2-61CE-471D-833D-25D756E3EB6F}" dt="2020-05-31T19:06:05.156" v="7154" actId="27636"/>
        <pc:sldMkLst>
          <pc:docMk/>
          <pc:sldMk cId="505565021" sldId="269"/>
        </pc:sldMkLst>
        <pc:spChg chg="mod">
          <ac:chgData name="Adam" userId="4665aac4-7308-42cc-8110-c35b85cf1c88" providerId="ADAL" clId="{48AD27A2-61CE-471D-833D-25D756E3EB6F}" dt="2020-05-31T19:06:05.074" v="7152"/>
          <ac:spMkLst>
            <pc:docMk/>
            <pc:sldMk cId="505565021" sldId="269"/>
            <ac:spMk id="2" creationId="{AC86A0BD-0B80-45A3-B6AA-CE7D8DB42A05}"/>
          </ac:spMkLst>
        </pc:spChg>
        <pc:spChg chg="mod">
          <ac:chgData name="Adam" userId="4665aac4-7308-42cc-8110-c35b85cf1c88" providerId="ADAL" clId="{48AD27A2-61CE-471D-833D-25D756E3EB6F}" dt="2020-05-31T19:06:05.074" v="7152"/>
          <ac:spMkLst>
            <pc:docMk/>
            <pc:sldMk cId="505565021" sldId="269"/>
            <ac:spMk id="4" creationId="{AA66CC98-2207-4E8E-A02D-8F89053C76F5}"/>
          </ac:spMkLst>
        </pc:spChg>
        <pc:spChg chg="mod">
          <ac:chgData name="Adam" userId="4665aac4-7308-42cc-8110-c35b85cf1c88" providerId="ADAL" clId="{48AD27A2-61CE-471D-833D-25D756E3EB6F}" dt="2020-05-31T19:06:05.156" v="7154" actId="27636"/>
          <ac:spMkLst>
            <pc:docMk/>
            <pc:sldMk cId="505565021" sldId="269"/>
            <ac:spMk id="6" creationId="{6249029C-8B1B-491C-86C3-5035B3CB231C}"/>
          </ac:spMkLst>
        </pc:spChg>
        <pc:spChg chg="mod">
          <ac:chgData name="Adam" userId="4665aac4-7308-42cc-8110-c35b85cf1c88" providerId="ADAL" clId="{48AD27A2-61CE-471D-833D-25D756E3EB6F}" dt="2020-05-31T19:06:05.074" v="7152"/>
          <ac:spMkLst>
            <pc:docMk/>
            <pc:sldMk cId="505565021" sldId="269"/>
            <ac:spMk id="7" creationId="{14929D33-F99D-4D0A-9B01-774E8E94A024}"/>
          </ac:spMkLst>
        </pc:spChg>
        <pc:spChg chg="mod">
          <ac:chgData name="Adam" userId="4665aac4-7308-42cc-8110-c35b85cf1c88" providerId="ADAL" clId="{48AD27A2-61CE-471D-833D-25D756E3EB6F}" dt="2020-05-31T19:06:05.154" v="7153" actId="27636"/>
          <ac:spMkLst>
            <pc:docMk/>
            <pc:sldMk cId="505565021" sldId="269"/>
            <ac:spMk id="8" creationId="{253E6D8B-F9A1-40A7-918E-1BBB19EFFB40}"/>
          </ac:spMkLst>
        </pc:spChg>
      </pc:sldChg>
      <pc:sldChg chg="modSp mod">
        <pc:chgData name="Adam" userId="4665aac4-7308-42cc-8110-c35b85cf1c88" providerId="ADAL" clId="{48AD27A2-61CE-471D-833D-25D756E3EB6F}" dt="2020-06-02T12:54:10.860" v="7208" actId="20577"/>
        <pc:sldMkLst>
          <pc:docMk/>
          <pc:sldMk cId="550094654" sldId="270"/>
        </pc:sldMkLst>
        <pc:spChg chg="mod">
          <ac:chgData name="Adam" userId="4665aac4-7308-42cc-8110-c35b85cf1c88" providerId="ADAL" clId="{48AD27A2-61CE-471D-833D-25D756E3EB6F}" dt="2020-05-31T19:06:17.609" v="7157"/>
          <ac:spMkLst>
            <pc:docMk/>
            <pc:sldMk cId="550094654" sldId="270"/>
            <ac:spMk id="2" creationId="{221A7659-C3EE-41D9-A7CA-B2C6489DFEDB}"/>
          </ac:spMkLst>
        </pc:spChg>
        <pc:spChg chg="mod">
          <ac:chgData name="Adam" userId="4665aac4-7308-42cc-8110-c35b85cf1c88" providerId="ADAL" clId="{48AD27A2-61CE-471D-833D-25D756E3EB6F}" dt="2020-05-31T19:06:17.609" v="7157"/>
          <ac:spMkLst>
            <pc:docMk/>
            <pc:sldMk cId="550094654" sldId="270"/>
            <ac:spMk id="4" creationId="{296835BF-516C-4092-8650-E7E460F281E3}"/>
          </ac:spMkLst>
        </pc:spChg>
        <pc:spChg chg="mod">
          <ac:chgData name="Adam" userId="4665aac4-7308-42cc-8110-c35b85cf1c88" providerId="ADAL" clId="{48AD27A2-61CE-471D-833D-25D756E3EB6F}" dt="2020-05-31T19:06:17.659" v="7158" actId="27636"/>
          <ac:spMkLst>
            <pc:docMk/>
            <pc:sldMk cId="550094654" sldId="270"/>
            <ac:spMk id="6" creationId="{E07021FE-9669-4FE7-BA2A-E956D5E12C70}"/>
          </ac:spMkLst>
        </pc:spChg>
        <pc:spChg chg="mod">
          <ac:chgData name="Adam" userId="4665aac4-7308-42cc-8110-c35b85cf1c88" providerId="ADAL" clId="{48AD27A2-61CE-471D-833D-25D756E3EB6F}" dt="2020-05-31T19:06:17.609" v="7157"/>
          <ac:spMkLst>
            <pc:docMk/>
            <pc:sldMk cId="550094654" sldId="270"/>
            <ac:spMk id="7" creationId="{108104EF-954C-4027-8C65-4A6194BB9C7D}"/>
          </ac:spMkLst>
        </pc:spChg>
        <pc:spChg chg="mod">
          <ac:chgData name="Adam" userId="4665aac4-7308-42cc-8110-c35b85cf1c88" providerId="ADAL" clId="{48AD27A2-61CE-471D-833D-25D756E3EB6F}" dt="2020-06-02T12:54:10.860" v="7208" actId="20577"/>
          <ac:spMkLst>
            <pc:docMk/>
            <pc:sldMk cId="550094654" sldId="270"/>
            <ac:spMk id="8" creationId="{9F1FF146-A55D-4A0F-BE42-3A22E4057B99}"/>
          </ac:spMkLst>
        </pc:spChg>
      </pc:sldChg>
      <pc:sldChg chg="addSp delSp modSp mod ord delDesignElem">
        <pc:chgData name="Adam" userId="4665aac4-7308-42cc-8110-c35b85cf1c88" providerId="ADAL" clId="{48AD27A2-61CE-471D-833D-25D756E3EB6F}" dt="2020-05-31T19:04:56.739" v="7137" actId="478"/>
        <pc:sldMkLst>
          <pc:docMk/>
          <pc:sldMk cId="3300305382" sldId="271"/>
        </pc:sldMkLst>
        <pc:spChg chg="add del mod">
          <ac:chgData name="Adam" userId="4665aac4-7308-42cc-8110-c35b85cf1c88" providerId="ADAL" clId="{48AD27A2-61CE-471D-833D-25D756E3EB6F}" dt="2020-05-31T19:04:55.064" v="7135"/>
          <ac:spMkLst>
            <pc:docMk/>
            <pc:sldMk cId="3300305382" sldId="271"/>
            <ac:spMk id="2" creationId="{DBDC246C-9698-42EB-B73C-D95F61E2207C}"/>
          </ac:spMkLst>
        </pc:spChg>
        <pc:spChg chg="add del mod">
          <ac:chgData name="Adam" userId="4665aac4-7308-42cc-8110-c35b85cf1c88" providerId="ADAL" clId="{48AD27A2-61CE-471D-833D-25D756E3EB6F}" dt="2020-05-31T19:04:55.064" v="7135"/>
          <ac:spMkLst>
            <pc:docMk/>
            <pc:sldMk cId="3300305382" sldId="271"/>
            <ac:spMk id="3" creationId="{8180B8DF-A5E5-4560-B58D-3EEF495407A9}"/>
          </ac:spMkLst>
        </pc:spChg>
        <pc:spChg chg="mod">
          <ac:chgData name="Adam" userId="4665aac4-7308-42cc-8110-c35b85cf1c88" providerId="ADAL" clId="{48AD27A2-61CE-471D-833D-25D756E3EB6F}" dt="2020-05-31T19:04:55.064" v="7135"/>
          <ac:spMkLst>
            <pc:docMk/>
            <pc:sldMk cId="3300305382" sldId="271"/>
            <ac:spMk id="5" creationId="{F3E712E7-6226-484C-ADA9-C2AB8B511A21}"/>
          </ac:spMkLst>
        </pc:spChg>
        <pc:spChg chg="mod">
          <ac:chgData name="Adam" userId="4665aac4-7308-42cc-8110-c35b85cf1c88" providerId="ADAL" clId="{48AD27A2-61CE-471D-833D-25D756E3EB6F}" dt="2020-05-31T19:04:55.101" v="7136" actId="27636"/>
          <ac:spMkLst>
            <pc:docMk/>
            <pc:sldMk cId="3300305382" sldId="271"/>
            <ac:spMk id="6" creationId="{B9722A62-FAE0-4F9E-83D8-3C849A621692}"/>
          </ac:spMkLst>
        </pc:spChg>
        <pc:spChg chg="del">
          <ac:chgData name="Adam" userId="4665aac4-7308-42cc-8110-c35b85cf1c88" providerId="ADAL" clId="{48AD27A2-61CE-471D-833D-25D756E3EB6F}" dt="2020-05-31T19:04:51.968" v="7133"/>
          <ac:spMkLst>
            <pc:docMk/>
            <pc:sldMk cId="3300305382" sldId="271"/>
            <ac:spMk id="43" creationId="{4038CB10-1F5C-4D54-9DF7-12586DE5B007}"/>
          </ac:spMkLst>
        </pc:spChg>
        <pc:spChg chg="del">
          <ac:chgData name="Adam" userId="4665aac4-7308-42cc-8110-c35b85cf1c88" providerId="ADAL" clId="{48AD27A2-61CE-471D-833D-25D756E3EB6F}" dt="2020-05-31T19:04:51.968" v="7133"/>
          <ac:spMkLst>
            <pc:docMk/>
            <pc:sldMk cId="3300305382" sldId="271"/>
            <ac:spMk id="45" creationId="{73ED6512-6858-4552-B699-9A97FE9A4EA2}"/>
          </ac:spMkLst>
        </pc:spChg>
        <pc:picChg chg="del mod">
          <ac:chgData name="Adam" userId="4665aac4-7308-42cc-8110-c35b85cf1c88" providerId="ADAL" clId="{48AD27A2-61CE-471D-833D-25D756E3EB6F}" dt="2020-05-31T19:04:56.739" v="7137" actId="478"/>
          <ac:picMkLst>
            <pc:docMk/>
            <pc:sldMk cId="3300305382" sldId="271"/>
            <ac:picMk id="10" creationId="{F9BE952A-37FD-4B3C-9DF2-53FD6E04EDDF}"/>
          </ac:picMkLst>
        </pc:picChg>
      </pc:sldChg>
      <pc:sldChg chg="addSp modSp mod ord">
        <pc:chgData name="Adam" userId="4665aac4-7308-42cc-8110-c35b85cf1c88" providerId="ADAL" clId="{48AD27A2-61CE-471D-833D-25D756E3EB6F}" dt="2020-05-31T19:04:05.307" v="7117" actId="120"/>
        <pc:sldMkLst>
          <pc:docMk/>
          <pc:sldMk cId="188712582" sldId="273"/>
        </pc:sldMkLst>
        <pc:spChg chg="mod">
          <ac:chgData name="Adam" userId="4665aac4-7308-42cc-8110-c35b85cf1c88" providerId="ADAL" clId="{48AD27A2-61CE-471D-833D-25D756E3EB6F}" dt="2020-05-31T19:03:55.879" v="7114"/>
          <ac:spMkLst>
            <pc:docMk/>
            <pc:sldMk cId="188712582" sldId="273"/>
            <ac:spMk id="2" creationId="{F5051BBA-8347-4DFC-B958-7FD220D3A17A}"/>
          </ac:spMkLst>
        </pc:spChg>
        <pc:spChg chg="mod">
          <ac:chgData name="Adam" userId="4665aac4-7308-42cc-8110-c35b85cf1c88" providerId="ADAL" clId="{48AD27A2-61CE-471D-833D-25D756E3EB6F}" dt="2020-05-31T19:04:05.307" v="7117" actId="120"/>
          <ac:spMkLst>
            <pc:docMk/>
            <pc:sldMk cId="188712582" sldId="273"/>
            <ac:spMk id="3" creationId="{E51FB368-B27C-4978-9BFF-5F1965AD945B}"/>
          </ac:spMkLst>
        </pc:spChg>
        <pc:spChg chg="mod">
          <ac:chgData name="Adam" userId="4665aac4-7308-42cc-8110-c35b85cf1c88" providerId="ADAL" clId="{48AD27A2-61CE-471D-833D-25D756E3EB6F}" dt="2020-05-31T19:03:55.879" v="7114"/>
          <ac:spMkLst>
            <pc:docMk/>
            <pc:sldMk cId="188712582" sldId="273"/>
            <ac:spMk id="6" creationId="{1A4D4908-16FF-4852-BE77-E2DBC3AA46FF}"/>
          </ac:spMkLst>
        </pc:spChg>
        <pc:picChg chg="mod">
          <ac:chgData name="Adam" userId="4665aac4-7308-42cc-8110-c35b85cf1c88" providerId="ADAL" clId="{48AD27A2-61CE-471D-833D-25D756E3EB6F}" dt="2020-05-31T19:03:55.879" v="7114"/>
          <ac:picMkLst>
            <pc:docMk/>
            <pc:sldMk cId="188712582" sldId="273"/>
            <ac:picMk id="11" creationId="{84E2A93E-0792-4F34-B0CC-A90FCE007099}"/>
          </ac:picMkLst>
        </pc:picChg>
        <pc:picChg chg="add mod">
          <ac:chgData name="Adam" userId="4665aac4-7308-42cc-8110-c35b85cf1c88" providerId="ADAL" clId="{48AD27A2-61CE-471D-833D-25D756E3EB6F}" dt="2020-05-31T18:47:37.901" v="5386" actId="1076"/>
          <ac:picMkLst>
            <pc:docMk/>
            <pc:sldMk cId="188712582" sldId="273"/>
            <ac:picMk id="1026" creationId="{94DA0E70-C77D-4E7B-9200-E4854E47CD3E}"/>
          </ac:picMkLst>
        </pc:picChg>
      </pc:sldChg>
      <pc:sldChg chg="del">
        <pc:chgData name="Adam" userId="4665aac4-7308-42cc-8110-c35b85cf1c88" providerId="ADAL" clId="{48AD27A2-61CE-471D-833D-25D756E3EB6F}" dt="2020-05-31T15:09:24.877" v="1" actId="47"/>
        <pc:sldMkLst>
          <pc:docMk/>
          <pc:sldMk cId="1500891865" sldId="292"/>
        </pc:sldMkLst>
      </pc:sldChg>
      <pc:sldChg chg="del">
        <pc:chgData name="Adam" userId="4665aac4-7308-42cc-8110-c35b85cf1c88" providerId="ADAL" clId="{48AD27A2-61CE-471D-833D-25D756E3EB6F}" dt="2020-05-31T19:01:10.554" v="7011" actId="47"/>
        <pc:sldMkLst>
          <pc:docMk/>
          <pc:sldMk cId="1680330553" sldId="329"/>
        </pc:sldMkLst>
      </pc:sldChg>
      <pc:sldChg chg="del">
        <pc:chgData name="Adam" userId="4665aac4-7308-42cc-8110-c35b85cf1c88" providerId="ADAL" clId="{48AD27A2-61CE-471D-833D-25D756E3EB6F}" dt="2020-05-31T19:01:08.335" v="7010" actId="47"/>
        <pc:sldMkLst>
          <pc:docMk/>
          <pc:sldMk cId="3601681650" sldId="330"/>
        </pc:sldMkLst>
      </pc:sldChg>
      <pc:sldChg chg="del">
        <pc:chgData name="Adam" userId="4665aac4-7308-42cc-8110-c35b85cf1c88" providerId="ADAL" clId="{48AD27A2-61CE-471D-833D-25D756E3EB6F}" dt="2020-05-31T19:01:11.455" v="7012" actId="47"/>
        <pc:sldMkLst>
          <pc:docMk/>
          <pc:sldMk cId="3569279622" sldId="331"/>
        </pc:sldMkLst>
      </pc:sldChg>
      <pc:sldChg chg="del ord">
        <pc:chgData name="Adam" userId="4665aac4-7308-42cc-8110-c35b85cf1c88" providerId="ADAL" clId="{48AD27A2-61CE-471D-833D-25D756E3EB6F}" dt="2020-05-31T18:51:24.736" v="5440" actId="47"/>
        <pc:sldMkLst>
          <pc:docMk/>
          <pc:sldMk cId="500427928" sldId="332"/>
        </pc:sldMkLst>
      </pc:sldChg>
      <pc:sldChg chg="modSp mod ord">
        <pc:chgData name="Adam" userId="4665aac4-7308-42cc-8110-c35b85cf1c88" providerId="ADAL" clId="{48AD27A2-61CE-471D-833D-25D756E3EB6F}" dt="2020-05-31T19:05:06.723" v="7138"/>
        <pc:sldMkLst>
          <pc:docMk/>
          <pc:sldMk cId="3746951011" sldId="333"/>
        </pc:sldMkLst>
        <pc:spChg chg="mod">
          <ac:chgData name="Adam" userId="4665aac4-7308-42cc-8110-c35b85cf1c88" providerId="ADAL" clId="{48AD27A2-61CE-471D-833D-25D756E3EB6F}" dt="2020-05-31T19:05:06.723" v="7138"/>
          <ac:spMkLst>
            <pc:docMk/>
            <pc:sldMk cId="3746951011" sldId="333"/>
            <ac:spMk id="7" creationId="{E1084EDF-2C05-4C31-8980-7A8C35AA6DA2}"/>
          </ac:spMkLst>
        </pc:spChg>
        <pc:spChg chg="mod">
          <ac:chgData name="Adam" userId="4665aac4-7308-42cc-8110-c35b85cf1c88" providerId="ADAL" clId="{48AD27A2-61CE-471D-833D-25D756E3EB6F}" dt="2020-05-31T19:05:06.723" v="7138"/>
          <ac:spMkLst>
            <pc:docMk/>
            <pc:sldMk cId="3746951011" sldId="333"/>
            <ac:spMk id="8" creationId="{B0CF6C08-F9C8-44EA-8102-CB81F24EB047}"/>
          </ac:spMkLst>
        </pc:spChg>
        <pc:spChg chg="mod">
          <ac:chgData name="Adam" userId="4665aac4-7308-42cc-8110-c35b85cf1c88" providerId="ADAL" clId="{48AD27A2-61CE-471D-833D-25D756E3EB6F}" dt="2020-05-31T19:05:06.723" v="7138"/>
          <ac:spMkLst>
            <pc:docMk/>
            <pc:sldMk cId="3746951011" sldId="333"/>
            <ac:spMk id="9" creationId="{9431891E-B5F4-4CE6-8C41-67D88DABFAD0}"/>
          </ac:spMkLst>
        </pc:spChg>
      </pc:sldChg>
      <pc:sldChg chg="modSp">
        <pc:chgData name="Adam" userId="4665aac4-7308-42cc-8110-c35b85cf1c88" providerId="ADAL" clId="{48AD27A2-61CE-471D-833D-25D756E3EB6F}" dt="2020-05-31T19:03:05.186" v="7064" actId="1076"/>
        <pc:sldMkLst>
          <pc:docMk/>
          <pc:sldMk cId="2130106202" sldId="365"/>
        </pc:sldMkLst>
        <pc:spChg chg="mod">
          <ac:chgData name="Adam" userId="4665aac4-7308-42cc-8110-c35b85cf1c88" providerId="ADAL" clId="{48AD27A2-61CE-471D-833D-25D756E3EB6F}" dt="2020-05-31T19:02:58.173" v="7061"/>
          <ac:spMkLst>
            <pc:docMk/>
            <pc:sldMk cId="2130106202" sldId="365"/>
            <ac:spMk id="4" creationId="{B7660879-97A0-4F99-8CCE-7CE08256ABA7}"/>
          </ac:spMkLst>
        </pc:spChg>
        <pc:picChg chg="mod">
          <ac:chgData name="Adam" userId="4665aac4-7308-42cc-8110-c35b85cf1c88" providerId="ADAL" clId="{48AD27A2-61CE-471D-833D-25D756E3EB6F}" dt="2020-05-31T19:03:05.186" v="7064" actId="1076"/>
          <ac:picMkLst>
            <pc:docMk/>
            <pc:sldMk cId="2130106202" sldId="365"/>
            <ac:picMk id="2050" creationId="{1507EF98-E86D-46F4-9C0D-08233D0D107A}"/>
          </ac:picMkLst>
        </pc:picChg>
      </pc:sldChg>
      <pc:sldChg chg="modSp mod ord">
        <pc:chgData name="Adam" userId="4665aac4-7308-42cc-8110-c35b85cf1c88" providerId="ADAL" clId="{48AD27A2-61CE-471D-833D-25D756E3EB6F}" dt="2020-05-31T19:03:45.740" v="7112"/>
        <pc:sldMkLst>
          <pc:docMk/>
          <pc:sldMk cId="3268965088" sldId="366"/>
        </pc:sldMkLst>
        <pc:spChg chg="mod">
          <ac:chgData name="Adam" userId="4665aac4-7308-42cc-8110-c35b85cf1c88" providerId="ADAL" clId="{48AD27A2-61CE-471D-833D-25D756E3EB6F}" dt="2020-05-31T19:03:45.740" v="7112"/>
          <ac:spMkLst>
            <pc:docMk/>
            <pc:sldMk cId="3268965088" sldId="366"/>
            <ac:spMk id="4" creationId="{7A02251E-6A5B-40E3-9AAC-AAD926C24910}"/>
          </ac:spMkLst>
        </pc:spChg>
        <pc:spChg chg="mod">
          <ac:chgData name="Adam" userId="4665aac4-7308-42cc-8110-c35b85cf1c88" providerId="ADAL" clId="{48AD27A2-61CE-471D-833D-25D756E3EB6F}" dt="2020-05-31T19:03:45.740" v="7112"/>
          <ac:spMkLst>
            <pc:docMk/>
            <pc:sldMk cId="3268965088" sldId="366"/>
            <ac:spMk id="5" creationId="{F65FB70A-E4E5-4EE6-A9F5-4619B634BD78}"/>
          </ac:spMkLst>
        </pc:spChg>
      </pc:sldChg>
      <pc:sldChg chg="modSp ord">
        <pc:chgData name="Adam" userId="4665aac4-7308-42cc-8110-c35b85cf1c88" providerId="ADAL" clId="{48AD27A2-61CE-471D-833D-25D756E3EB6F}" dt="2020-05-31T19:03:50.645" v="7113"/>
        <pc:sldMkLst>
          <pc:docMk/>
          <pc:sldMk cId="4162648729" sldId="367"/>
        </pc:sldMkLst>
        <pc:spChg chg="mod">
          <ac:chgData name="Adam" userId="4665aac4-7308-42cc-8110-c35b85cf1c88" providerId="ADAL" clId="{48AD27A2-61CE-471D-833D-25D756E3EB6F}" dt="2020-05-31T19:03:50.645" v="7113"/>
          <ac:spMkLst>
            <pc:docMk/>
            <pc:sldMk cId="4162648729" sldId="367"/>
            <ac:spMk id="4" creationId="{BD32129B-CBAA-4476-941F-31D21EE55234}"/>
          </ac:spMkLst>
        </pc:spChg>
        <pc:spChg chg="mod">
          <ac:chgData name="Adam" userId="4665aac4-7308-42cc-8110-c35b85cf1c88" providerId="ADAL" clId="{48AD27A2-61CE-471D-833D-25D756E3EB6F}" dt="2020-05-31T19:03:50.645" v="7113"/>
          <ac:spMkLst>
            <pc:docMk/>
            <pc:sldMk cId="4162648729" sldId="367"/>
            <ac:spMk id="10" creationId="{88C489CD-EA98-4E1D-8F63-0D41C8B0ED9D}"/>
          </ac:spMkLst>
        </pc:spChg>
      </pc:sldChg>
      <pc:sldChg chg="del">
        <pc:chgData name="Adam" userId="4665aac4-7308-42cc-8110-c35b85cf1c88" providerId="ADAL" clId="{48AD27A2-61CE-471D-833D-25D756E3EB6F}" dt="2020-05-31T19:01:07.219" v="7009" actId="47"/>
        <pc:sldMkLst>
          <pc:docMk/>
          <pc:sldMk cId="267057388" sldId="368"/>
        </pc:sldMkLst>
      </pc:sldChg>
      <pc:sldChg chg="del">
        <pc:chgData name="Adam" userId="4665aac4-7308-42cc-8110-c35b85cf1c88" providerId="ADAL" clId="{48AD27A2-61CE-471D-833D-25D756E3EB6F}" dt="2020-05-31T19:02:52.440" v="7060" actId="47"/>
        <pc:sldMkLst>
          <pc:docMk/>
          <pc:sldMk cId="3640915569" sldId="369"/>
        </pc:sldMkLst>
      </pc:sldChg>
      <pc:sldChg chg="addSp delSp modSp mod ord delAnim">
        <pc:chgData name="Adam" userId="4665aac4-7308-42cc-8110-c35b85cf1c88" providerId="ADAL" clId="{48AD27A2-61CE-471D-833D-25D756E3EB6F}" dt="2020-05-31T19:04:23.721" v="7123" actId="120"/>
        <pc:sldMkLst>
          <pc:docMk/>
          <pc:sldMk cId="1195337956" sldId="370"/>
        </pc:sldMkLst>
        <pc:spChg chg="mod">
          <ac:chgData name="Adam" userId="4665aac4-7308-42cc-8110-c35b85cf1c88" providerId="ADAL" clId="{48AD27A2-61CE-471D-833D-25D756E3EB6F}" dt="2020-05-31T19:04:23.721" v="7123" actId="120"/>
          <ac:spMkLst>
            <pc:docMk/>
            <pc:sldMk cId="1195337956" sldId="370"/>
            <ac:spMk id="2" creationId="{FB212AA5-9C09-4A05-B77A-A21CACBE421A}"/>
          </ac:spMkLst>
        </pc:spChg>
        <pc:spChg chg="mod">
          <ac:chgData name="Adam" userId="4665aac4-7308-42cc-8110-c35b85cf1c88" providerId="ADAL" clId="{48AD27A2-61CE-471D-833D-25D756E3EB6F}" dt="2020-05-31T19:04:08.538" v="7118"/>
          <ac:spMkLst>
            <pc:docMk/>
            <pc:sldMk cId="1195337956" sldId="370"/>
            <ac:spMk id="7" creationId="{6C8D6851-F578-4717-859F-D5697C6AAE1D}"/>
          </ac:spMkLst>
        </pc:spChg>
        <pc:picChg chg="add mod">
          <ac:chgData name="Adam" userId="4665aac4-7308-42cc-8110-c35b85cf1c88" providerId="ADAL" clId="{48AD27A2-61CE-471D-833D-25D756E3EB6F}" dt="2020-05-31T18:48:36.429" v="5401" actId="1440"/>
          <ac:picMkLst>
            <pc:docMk/>
            <pc:sldMk cId="1195337956" sldId="370"/>
            <ac:picMk id="3" creationId="{89183F35-74DF-4A86-80B6-23F99FC1F122}"/>
          </ac:picMkLst>
        </pc:picChg>
        <pc:picChg chg="mod">
          <ac:chgData name="Adam" userId="4665aac4-7308-42cc-8110-c35b85cf1c88" providerId="ADAL" clId="{48AD27A2-61CE-471D-833D-25D756E3EB6F}" dt="2020-05-31T19:04:16.219" v="7120" actId="1076"/>
          <ac:picMkLst>
            <pc:docMk/>
            <pc:sldMk cId="1195337956" sldId="370"/>
            <ac:picMk id="4" creationId="{88F44C95-7D9D-4B56-821F-67B29A89908C}"/>
          </ac:picMkLst>
        </pc:picChg>
        <pc:picChg chg="del">
          <ac:chgData name="Adam" userId="4665aac4-7308-42cc-8110-c35b85cf1c88" providerId="ADAL" clId="{48AD27A2-61CE-471D-833D-25D756E3EB6F}" dt="2020-05-31T18:48:19.254" v="5395" actId="478"/>
          <ac:picMkLst>
            <pc:docMk/>
            <pc:sldMk cId="1195337956" sldId="370"/>
            <ac:picMk id="8" creationId="{BF5C57E4-704D-44E9-BBD9-086FAE23A05E}"/>
          </ac:picMkLst>
        </pc:picChg>
        <pc:picChg chg="add mod">
          <ac:chgData name="Adam" userId="4665aac4-7308-42cc-8110-c35b85cf1c88" providerId="ADAL" clId="{48AD27A2-61CE-471D-833D-25D756E3EB6F}" dt="2020-05-31T18:47:41.668" v="5387"/>
          <ac:picMkLst>
            <pc:docMk/>
            <pc:sldMk cId="1195337956" sldId="370"/>
            <ac:picMk id="9" creationId="{CEA7526B-AACA-41E3-BAB9-30CA60E7A06D}"/>
          </ac:picMkLst>
        </pc:picChg>
      </pc:sldChg>
      <pc:sldChg chg="del">
        <pc:chgData name="Adam" userId="4665aac4-7308-42cc-8110-c35b85cf1c88" providerId="ADAL" clId="{48AD27A2-61CE-471D-833D-25D756E3EB6F}" dt="2020-05-31T19:02:50.944" v="7059" actId="47"/>
        <pc:sldMkLst>
          <pc:docMk/>
          <pc:sldMk cId="612806531" sldId="372"/>
        </pc:sldMkLst>
      </pc:sldChg>
      <pc:sldChg chg="addSp delSp modSp mod ord delAnim modAnim">
        <pc:chgData name="Adam" userId="4665aac4-7308-42cc-8110-c35b85cf1c88" providerId="ADAL" clId="{48AD27A2-61CE-471D-833D-25D756E3EB6F}" dt="2020-05-31T19:04:47.525" v="7131" actId="14100"/>
        <pc:sldMkLst>
          <pc:docMk/>
          <pc:sldMk cId="496918832" sldId="373"/>
        </pc:sldMkLst>
        <pc:spChg chg="del mod">
          <ac:chgData name="Adam" userId="4665aac4-7308-42cc-8110-c35b85cf1c88" providerId="ADAL" clId="{48AD27A2-61CE-471D-833D-25D756E3EB6F}" dt="2020-05-31T18:48:53.021" v="5408" actId="478"/>
          <ac:spMkLst>
            <pc:docMk/>
            <pc:sldMk cId="496918832" sldId="373"/>
            <ac:spMk id="2" creationId="{95C35A55-C4EF-48AB-B837-1969872FF0A4}"/>
          </ac:spMkLst>
        </pc:spChg>
        <pc:spChg chg="mod">
          <ac:chgData name="Adam" userId="4665aac4-7308-42cc-8110-c35b85cf1c88" providerId="ADAL" clId="{48AD27A2-61CE-471D-833D-25D756E3EB6F}" dt="2020-05-31T19:04:28.887" v="7124"/>
          <ac:spMkLst>
            <pc:docMk/>
            <pc:sldMk cId="496918832" sldId="373"/>
            <ac:spMk id="4" creationId="{D1FCE102-2A2F-47CA-9C9A-9DEB48186EF1}"/>
          </ac:spMkLst>
        </pc:spChg>
        <pc:spChg chg="add mod">
          <ac:chgData name="Adam" userId="4665aac4-7308-42cc-8110-c35b85cf1c88" providerId="ADAL" clId="{48AD27A2-61CE-471D-833D-25D756E3EB6F}" dt="2020-05-31T19:04:37.642" v="7127" actId="120"/>
          <ac:spMkLst>
            <pc:docMk/>
            <pc:sldMk cId="496918832" sldId="373"/>
            <ac:spMk id="5" creationId="{0A7349D9-4228-4D20-BC17-1DFFC05645A2}"/>
          </ac:spMkLst>
        </pc:spChg>
        <pc:spChg chg="add del mod">
          <ac:chgData name="Adam" userId="4665aac4-7308-42cc-8110-c35b85cf1c88" providerId="ADAL" clId="{48AD27A2-61CE-471D-833D-25D756E3EB6F}" dt="2020-05-31T18:48:54.373" v="5409" actId="478"/>
          <ac:spMkLst>
            <pc:docMk/>
            <pc:sldMk cId="496918832" sldId="373"/>
            <ac:spMk id="7" creationId="{1114A218-7DF9-4D3C-B9F0-8C87158FA271}"/>
          </ac:spMkLst>
        </pc:spChg>
        <pc:spChg chg="add mod">
          <ac:chgData name="Adam" userId="4665aac4-7308-42cc-8110-c35b85cf1c88" providerId="ADAL" clId="{48AD27A2-61CE-471D-833D-25D756E3EB6F}" dt="2020-05-31T19:04:28.887" v="7124"/>
          <ac:spMkLst>
            <pc:docMk/>
            <pc:sldMk cId="496918832" sldId="373"/>
            <ac:spMk id="8" creationId="{E99E143F-0866-4A9B-9AF9-336B3B2C2AE9}"/>
          </ac:spMkLst>
        </pc:spChg>
        <pc:spChg chg="add del mod">
          <ac:chgData name="Adam" userId="4665aac4-7308-42cc-8110-c35b85cf1c88" providerId="ADAL" clId="{48AD27A2-61CE-471D-833D-25D756E3EB6F}" dt="2020-05-31T19:04:41.860" v="7129"/>
          <ac:spMkLst>
            <pc:docMk/>
            <pc:sldMk cId="496918832" sldId="373"/>
            <ac:spMk id="11" creationId="{304613B6-B4E5-4786-9609-9A7E568D053B}"/>
          </ac:spMkLst>
        </pc:spChg>
        <pc:picChg chg="add mod">
          <ac:chgData name="Adam" userId="4665aac4-7308-42cc-8110-c35b85cf1c88" providerId="ADAL" clId="{48AD27A2-61CE-471D-833D-25D756E3EB6F}" dt="2020-05-31T18:47:44.402" v="5388"/>
          <ac:picMkLst>
            <pc:docMk/>
            <pc:sldMk cId="496918832" sldId="373"/>
            <ac:picMk id="6" creationId="{628D5BB3-2BFD-48E0-A074-47E97981CA8A}"/>
          </ac:picMkLst>
        </pc:picChg>
        <pc:picChg chg="add del mod">
          <ac:chgData name="Adam" userId="4665aac4-7308-42cc-8110-c35b85cf1c88" providerId="ADAL" clId="{48AD27A2-61CE-471D-833D-25D756E3EB6F}" dt="2020-05-31T19:04:40.140" v="7128" actId="478"/>
          <ac:picMkLst>
            <pc:docMk/>
            <pc:sldMk cId="496918832" sldId="373"/>
            <ac:picMk id="9" creationId="{5BC5D0AA-41FA-4D9A-9BE9-311A7E934D19}"/>
          </ac:picMkLst>
        </pc:picChg>
        <pc:picChg chg="del mod">
          <ac:chgData name="Adam" userId="4665aac4-7308-42cc-8110-c35b85cf1c88" providerId="ADAL" clId="{48AD27A2-61CE-471D-833D-25D756E3EB6F}" dt="2020-05-31T18:48:07.036" v="5391" actId="478"/>
          <ac:picMkLst>
            <pc:docMk/>
            <pc:sldMk cId="496918832" sldId="373"/>
            <ac:picMk id="10" creationId="{44A66F05-BAE0-4B91-AEA9-79D2E3764B53}"/>
          </ac:picMkLst>
        </pc:picChg>
        <pc:picChg chg="add mod">
          <ac:chgData name="Adam" userId="4665aac4-7308-42cc-8110-c35b85cf1c88" providerId="ADAL" clId="{48AD27A2-61CE-471D-833D-25D756E3EB6F}" dt="2020-05-31T19:04:47.525" v="7131" actId="14100"/>
          <ac:picMkLst>
            <pc:docMk/>
            <pc:sldMk cId="496918832" sldId="373"/>
            <ac:picMk id="12" creationId="{DC98B719-AD70-43F0-90D5-D3564F8BB5A1}"/>
          </ac:picMkLst>
        </pc:picChg>
      </pc:sldChg>
      <pc:sldChg chg="addSp delSp modSp new mod ord">
        <pc:chgData name="Adam" userId="4665aac4-7308-42cc-8110-c35b85cf1c88" providerId="ADAL" clId="{48AD27A2-61CE-471D-833D-25D756E3EB6F}" dt="2020-05-31T15:11:42.332" v="444" actId="20577"/>
        <pc:sldMkLst>
          <pc:docMk/>
          <pc:sldMk cId="1628816238" sldId="374"/>
        </pc:sldMkLst>
        <pc:spChg chg="del">
          <ac:chgData name="Adam" userId="4665aac4-7308-42cc-8110-c35b85cf1c88" providerId="ADAL" clId="{48AD27A2-61CE-471D-833D-25D756E3EB6F}" dt="2020-05-31T15:09:32.877" v="5"/>
          <ac:spMkLst>
            <pc:docMk/>
            <pc:sldMk cId="1628816238" sldId="374"/>
            <ac:spMk id="2" creationId="{530E2F59-8299-4593-B171-1298F26F6EC6}"/>
          </ac:spMkLst>
        </pc:spChg>
        <pc:spChg chg="del">
          <ac:chgData name="Adam" userId="4665aac4-7308-42cc-8110-c35b85cf1c88" providerId="ADAL" clId="{48AD27A2-61CE-471D-833D-25D756E3EB6F}" dt="2020-05-31T15:09:32.877" v="5"/>
          <ac:spMkLst>
            <pc:docMk/>
            <pc:sldMk cId="1628816238" sldId="374"/>
            <ac:spMk id="3" creationId="{36268675-BAE0-48C6-8CDD-DFF2551D4803}"/>
          </ac:spMkLst>
        </pc:spChg>
        <pc:spChg chg="del">
          <ac:chgData name="Adam" userId="4665aac4-7308-42cc-8110-c35b85cf1c88" providerId="ADAL" clId="{48AD27A2-61CE-471D-833D-25D756E3EB6F}" dt="2020-05-31T15:09:32.877" v="5"/>
          <ac:spMkLst>
            <pc:docMk/>
            <pc:sldMk cId="1628816238" sldId="374"/>
            <ac:spMk id="4" creationId="{9EE961FC-CD71-4243-A8D6-ECA7E5E84484}"/>
          </ac:spMkLst>
        </pc:spChg>
        <pc:spChg chg="mod">
          <ac:chgData name="Adam" userId="4665aac4-7308-42cc-8110-c35b85cf1c88" providerId="ADAL" clId="{48AD27A2-61CE-471D-833D-25D756E3EB6F}" dt="2020-05-31T15:09:32.877" v="5"/>
          <ac:spMkLst>
            <pc:docMk/>
            <pc:sldMk cId="1628816238" sldId="374"/>
            <ac:spMk id="5" creationId="{3F7972E8-5DC0-44D2-BD44-9BF623183111}"/>
          </ac:spMkLst>
        </pc:spChg>
        <pc:spChg chg="add mod">
          <ac:chgData name="Adam" userId="4665aac4-7308-42cc-8110-c35b85cf1c88" providerId="ADAL" clId="{48AD27A2-61CE-471D-833D-25D756E3EB6F}" dt="2020-05-31T15:10:01.661" v="187" actId="20577"/>
          <ac:spMkLst>
            <pc:docMk/>
            <pc:sldMk cId="1628816238" sldId="374"/>
            <ac:spMk id="6" creationId="{C8D1A6C3-5E0B-42B9-B384-2C1C6EF531AF}"/>
          </ac:spMkLst>
        </pc:spChg>
        <pc:spChg chg="add mod">
          <ac:chgData name="Adam" userId="4665aac4-7308-42cc-8110-c35b85cf1c88" providerId="ADAL" clId="{48AD27A2-61CE-471D-833D-25D756E3EB6F}" dt="2020-05-31T15:11:42.332" v="444" actId="20577"/>
          <ac:spMkLst>
            <pc:docMk/>
            <pc:sldMk cId="1628816238" sldId="374"/>
            <ac:spMk id="7" creationId="{756EDD0B-A890-4FD4-87F5-570C80D8E828}"/>
          </ac:spMkLst>
        </pc:spChg>
      </pc:sldChg>
      <pc:sldChg chg="modSp new mod">
        <pc:chgData name="Adam" userId="4665aac4-7308-42cc-8110-c35b85cf1c88" providerId="ADAL" clId="{48AD27A2-61CE-471D-833D-25D756E3EB6F}" dt="2020-05-31T15:12:17.888" v="456"/>
        <pc:sldMkLst>
          <pc:docMk/>
          <pc:sldMk cId="3287604743" sldId="375"/>
        </pc:sldMkLst>
        <pc:spChg chg="mod">
          <ac:chgData name="Adam" userId="4665aac4-7308-42cc-8110-c35b85cf1c88" providerId="ADAL" clId="{48AD27A2-61CE-471D-833D-25D756E3EB6F}" dt="2020-05-31T15:11:52.636" v="455" actId="20577"/>
          <ac:spMkLst>
            <pc:docMk/>
            <pc:sldMk cId="3287604743" sldId="375"/>
            <ac:spMk id="2" creationId="{3D5A1F19-AECC-4BD3-9E8A-1865544A512A}"/>
          </ac:spMkLst>
        </pc:spChg>
        <pc:spChg chg="mod">
          <ac:chgData name="Adam" userId="4665aac4-7308-42cc-8110-c35b85cf1c88" providerId="ADAL" clId="{48AD27A2-61CE-471D-833D-25D756E3EB6F}" dt="2020-05-31T15:12:17.888" v="456"/>
          <ac:spMkLst>
            <pc:docMk/>
            <pc:sldMk cId="3287604743" sldId="375"/>
            <ac:spMk id="3" creationId="{402BEB2E-62DA-4D60-B66C-EEC12CDF5904}"/>
          </ac:spMkLst>
        </pc:spChg>
      </pc:sldChg>
      <pc:sldChg chg="addSp delSp modSp new mod ord">
        <pc:chgData name="Adam" userId="4665aac4-7308-42cc-8110-c35b85cf1c88" providerId="ADAL" clId="{48AD27A2-61CE-471D-833D-25D756E3EB6F}" dt="2020-05-31T17:55:59.796" v="573" actId="20577"/>
        <pc:sldMkLst>
          <pc:docMk/>
          <pc:sldMk cId="1798323155" sldId="376"/>
        </pc:sldMkLst>
        <pc:spChg chg="del">
          <ac:chgData name="Adam" userId="4665aac4-7308-42cc-8110-c35b85cf1c88" providerId="ADAL" clId="{48AD27A2-61CE-471D-833D-25D756E3EB6F}" dt="2020-05-31T15:12:47.633" v="460"/>
          <ac:spMkLst>
            <pc:docMk/>
            <pc:sldMk cId="1798323155" sldId="376"/>
            <ac:spMk id="2" creationId="{CFD4A3D0-847C-4AF7-8EBB-A9C0E8A1405B}"/>
          </ac:spMkLst>
        </pc:spChg>
        <pc:spChg chg="del">
          <ac:chgData name="Adam" userId="4665aac4-7308-42cc-8110-c35b85cf1c88" providerId="ADAL" clId="{48AD27A2-61CE-471D-833D-25D756E3EB6F}" dt="2020-05-31T15:12:47.633" v="460"/>
          <ac:spMkLst>
            <pc:docMk/>
            <pc:sldMk cId="1798323155" sldId="376"/>
            <ac:spMk id="3" creationId="{A5D38F61-2EB3-4C1B-8E4B-88B5402E8777}"/>
          </ac:spMkLst>
        </pc:spChg>
        <pc:spChg chg="del">
          <ac:chgData name="Adam" userId="4665aac4-7308-42cc-8110-c35b85cf1c88" providerId="ADAL" clId="{48AD27A2-61CE-471D-833D-25D756E3EB6F}" dt="2020-05-31T15:12:47.633" v="460"/>
          <ac:spMkLst>
            <pc:docMk/>
            <pc:sldMk cId="1798323155" sldId="376"/>
            <ac:spMk id="4" creationId="{4274BB88-C3F5-4CB0-8470-70CDAE5126FE}"/>
          </ac:spMkLst>
        </pc:spChg>
        <pc:spChg chg="mod">
          <ac:chgData name="Adam" userId="4665aac4-7308-42cc-8110-c35b85cf1c88" providerId="ADAL" clId="{48AD27A2-61CE-471D-833D-25D756E3EB6F}" dt="2020-05-31T15:12:47.633" v="460"/>
          <ac:spMkLst>
            <pc:docMk/>
            <pc:sldMk cId="1798323155" sldId="376"/>
            <ac:spMk id="5" creationId="{3E55E2EF-B4F3-4FF1-B495-590A75EB7D45}"/>
          </ac:spMkLst>
        </pc:spChg>
        <pc:spChg chg="add mod">
          <ac:chgData name="Adam" userId="4665aac4-7308-42cc-8110-c35b85cf1c88" providerId="ADAL" clId="{48AD27A2-61CE-471D-833D-25D756E3EB6F}" dt="2020-05-31T17:55:24.191" v="490" actId="20577"/>
          <ac:spMkLst>
            <pc:docMk/>
            <pc:sldMk cId="1798323155" sldId="376"/>
            <ac:spMk id="6" creationId="{0EA2105D-83ED-4E7D-92FC-BFF854C248CE}"/>
          </ac:spMkLst>
        </pc:spChg>
        <pc:spChg chg="add mod">
          <ac:chgData name="Adam" userId="4665aac4-7308-42cc-8110-c35b85cf1c88" providerId="ADAL" clId="{48AD27A2-61CE-471D-833D-25D756E3EB6F}" dt="2020-05-31T17:55:59.796" v="573" actId="20577"/>
          <ac:spMkLst>
            <pc:docMk/>
            <pc:sldMk cId="1798323155" sldId="376"/>
            <ac:spMk id="7" creationId="{D8061AFE-A812-4EA4-9A83-AE03E1B7F298}"/>
          </ac:spMkLst>
        </pc:spChg>
      </pc:sldChg>
      <pc:sldChg chg="addSp delSp modSp new del mod">
        <pc:chgData name="Adam" userId="4665aac4-7308-42cc-8110-c35b85cf1c88" providerId="ADAL" clId="{48AD27A2-61CE-471D-833D-25D756E3EB6F}" dt="2020-05-31T18:05:41.949" v="810" actId="47"/>
        <pc:sldMkLst>
          <pc:docMk/>
          <pc:sldMk cId="973210182" sldId="377"/>
        </pc:sldMkLst>
        <pc:spChg chg="del">
          <ac:chgData name="Adam" userId="4665aac4-7308-42cc-8110-c35b85cf1c88" providerId="ADAL" clId="{48AD27A2-61CE-471D-833D-25D756E3EB6F}" dt="2020-05-31T18:02:47.324" v="664"/>
          <ac:spMkLst>
            <pc:docMk/>
            <pc:sldMk cId="973210182" sldId="377"/>
            <ac:spMk id="2" creationId="{841F148B-42D4-4F6A-BCBB-24700A7C1385}"/>
          </ac:spMkLst>
        </pc:spChg>
        <pc:spChg chg="del">
          <ac:chgData name="Adam" userId="4665aac4-7308-42cc-8110-c35b85cf1c88" providerId="ADAL" clId="{48AD27A2-61CE-471D-833D-25D756E3EB6F}" dt="2020-05-31T18:02:47.324" v="664"/>
          <ac:spMkLst>
            <pc:docMk/>
            <pc:sldMk cId="973210182" sldId="377"/>
            <ac:spMk id="3" creationId="{FE6411C7-5E09-459A-A241-6989A9C0C30C}"/>
          </ac:spMkLst>
        </pc:spChg>
        <pc:spChg chg="add del mod">
          <ac:chgData name="Adam" userId="4665aac4-7308-42cc-8110-c35b85cf1c88" providerId="ADAL" clId="{48AD27A2-61CE-471D-833D-25D756E3EB6F}" dt="2020-05-31T18:03:35.326" v="698" actId="478"/>
          <ac:spMkLst>
            <pc:docMk/>
            <pc:sldMk cId="973210182" sldId="377"/>
            <ac:spMk id="4" creationId="{5EB35A48-129F-4852-BD1D-C5FAE044CC92}"/>
          </ac:spMkLst>
        </pc:spChg>
        <pc:spChg chg="add del mod">
          <ac:chgData name="Adam" userId="4665aac4-7308-42cc-8110-c35b85cf1c88" providerId="ADAL" clId="{48AD27A2-61CE-471D-833D-25D756E3EB6F}" dt="2020-05-31T18:03:32.469" v="697"/>
          <ac:spMkLst>
            <pc:docMk/>
            <pc:sldMk cId="973210182" sldId="377"/>
            <ac:spMk id="5" creationId="{26204E42-6550-482D-B061-3F53315811BB}"/>
          </ac:spMkLst>
        </pc:spChg>
        <pc:spChg chg="add del mod">
          <ac:chgData name="Adam" userId="4665aac4-7308-42cc-8110-c35b85cf1c88" providerId="ADAL" clId="{48AD27A2-61CE-471D-833D-25D756E3EB6F}" dt="2020-05-31T18:03:57.110" v="708" actId="478"/>
          <ac:spMkLst>
            <pc:docMk/>
            <pc:sldMk cId="973210182" sldId="377"/>
            <ac:spMk id="8" creationId="{1E5EB299-9C02-49E1-8D6C-B1E83C088728}"/>
          </ac:spMkLst>
        </pc:spChg>
        <pc:spChg chg="add mod">
          <ac:chgData name="Adam" userId="4665aac4-7308-42cc-8110-c35b85cf1c88" providerId="ADAL" clId="{48AD27A2-61CE-471D-833D-25D756E3EB6F}" dt="2020-05-31T18:05:35.972" v="809" actId="6549"/>
          <ac:spMkLst>
            <pc:docMk/>
            <pc:sldMk cId="973210182" sldId="377"/>
            <ac:spMk id="9" creationId="{C030F077-0626-4A59-8ABB-C43A83ECE784}"/>
          </ac:spMkLst>
        </pc:spChg>
        <pc:spChg chg="add del mod">
          <ac:chgData name="Adam" userId="4665aac4-7308-42cc-8110-c35b85cf1c88" providerId="ADAL" clId="{48AD27A2-61CE-471D-833D-25D756E3EB6F}" dt="2020-05-31T18:03:55.364" v="707"/>
          <ac:spMkLst>
            <pc:docMk/>
            <pc:sldMk cId="973210182" sldId="377"/>
            <ac:spMk id="10" creationId="{9973024E-7959-44D4-B307-7FADB54AF68C}"/>
          </ac:spMkLst>
        </pc:spChg>
        <pc:spChg chg="add del mod">
          <ac:chgData name="Adam" userId="4665aac4-7308-42cc-8110-c35b85cf1c88" providerId="ADAL" clId="{48AD27A2-61CE-471D-833D-25D756E3EB6F}" dt="2020-05-31T18:05:31.250" v="808"/>
          <ac:spMkLst>
            <pc:docMk/>
            <pc:sldMk cId="973210182" sldId="377"/>
            <ac:spMk id="13" creationId="{B65AFC65-94C7-4CE6-9A80-EF0668FFA9BA}"/>
          </ac:spMkLst>
        </pc:spChg>
        <pc:spChg chg="add mod">
          <ac:chgData name="Adam" userId="4665aac4-7308-42cc-8110-c35b85cf1c88" providerId="ADAL" clId="{48AD27A2-61CE-471D-833D-25D756E3EB6F}" dt="2020-05-31T18:05:31.250" v="808"/>
          <ac:spMkLst>
            <pc:docMk/>
            <pc:sldMk cId="973210182" sldId="377"/>
            <ac:spMk id="14" creationId="{93F04861-5148-42E0-8452-072454722FC8}"/>
          </ac:spMkLst>
        </pc:spChg>
        <pc:picChg chg="add del mod">
          <ac:chgData name="Adam" userId="4665aac4-7308-42cc-8110-c35b85cf1c88" providerId="ADAL" clId="{48AD27A2-61CE-471D-833D-25D756E3EB6F}" dt="2020-05-31T18:03:29.745" v="696" actId="478"/>
          <ac:picMkLst>
            <pc:docMk/>
            <pc:sldMk cId="973210182" sldId="377"/>
            <ac:picMk id="6" creationId="{B51252B6-CBE2-4B76-BEC0-02CE3187EBBD}"/>
          </ac:picMkLst>
        </pc:picChg>
        <pc:picChg chg="add del mod">
          <ac:chgData name="Adam" userId="4665aac4-7308-42cc-8110-c35b85cf1c88" providerId="ADAL" clId="{48AD27A2-61CE-471D-833D-25D756E3EB6F}" dt="2020-05-31T18:03:53.595" v="706" actId="478"/>
          <ac:picMkLst>
            <pc:docMk/>
            <pc:sldMk cId="973210182" sldId="377"/>
            <ac:picMk id="7" creationId="{F8F017BF-DEE8-45B6-AFB3-31B7BC8A91F4}"/>
          </ac:picMkLst>
        </pc:picChg>
        <pc:picChg chg="add del mod">
          <ac:chgData name="Adam" userId="4665aac4-7308-42cc-8110-c35b85cf1c88" providerId="ADAL" clId="{48AD27A2-61CE-471D-833D-25D756E3EB6F}" dt="2020-05-31T18:05:27.643" v="807" actId="478"/>
          <ac:picMkLst>
            <pc:docMk/>
            <pc:sldMk cId="973210182" sldId="377"/>
            <ac:picMk id="11" creationId="{4DEC7AF5-0EAE-4336-BDCA-C58DCC58E56D}"/>
          </ac:picMkLst>
        </pc:picChg>
      </pc:sldChg>
      <pc:sldChg chg="addSp delSp modSp new add del mod">
        <pc:chgData name="Adam" userId="4665aac4-7308-42cc-8110-c35b85cf1c88" providerId="ADAL" clId="{48AD27A2-61CE-471D-833D-25D756E3EB6F}" dt="2020-05-31T18:20:08.888" v="3125" actId="33524"/>
        <pc:sldMkLst>
          <pc:docMk/>
          <pc:sldMk cId="3890262301" sldId="378"/>
        </pc:sldMkLst>
        <pc:spChg chg="mod">
          <ac:chgData name="Adam" userId="4665aac4-7308-42cc-8110-c35b85cf1c88" providerId="ADAL" clId="{48AD27A2-61CE-471D-833D-25D756E3EB6F}" dt="2020-05-31T18:07:07.703" v="959" actId="20577"/>
          <ac:spMkLst>
            <pc:docMk/>
            <pc:sldMk cId="3890262301" sldId="378"/>
            <ac:spMk id="2" creationId="{32284CD8-7BD4-4F6B-9D4C-814C1F6A83A9}"/>
          </ac:spMkLst>
        </pc:spChg>
        <pc:spChg chg="mod">
          <ac:chgData name="Adam" userId="4665aac4-7308-42cc-8110-c35b85cf1c88" providerId="ADAL" clId="{48AD27A2-61CE-471D-833D-25D756E3EB6F}" dt="2020-05-31T18:20:08.888" v="3125" actId="33524"/>
          <ac:spMkLst>
            <pc:docMk/>
            <pc:sldMk cId="3890262301" sldId="378"/>
            <ac:spMk id="3" creationId="{CD9BB92C-D486-48DE-8E65-9FEDABA005B8}"/>
          </ac:spMkLst>
        </pc:spChg>
        <pc:picChg chg="add del mod">
          <ac:chgData name="Adam" userId="4665aac4-7308-42cc-8110-c35b85cf1c88" providerId="ADAL" clId="{48AD27A2-61CE-471D-833D-25D756E3EB6F}" dt="2020-05-31T18:06:42.443" v="901"/>
          <ac:picMkLst>
            <pc:docMk/>
            <pc:sldMk cId="3890262301" sldId="378"/>
            <ac:picMk id="4" creationId="{D431850E-DA07-4714-A19B-722D25F0671C}"/>
          </ac:picMkLst>
        </pc:picChg>
      </pc:sldChg>
      <pc:sldChg chg="addSp delSp modSp new mod">
        <pc:chgData name="Adam" userId="4665aac4-7308-42cc-8110-c35b85cf1c88" providerId="ADAL" clId="{48AD27A2-61CE-471D-833D-25D756E3EB6F}" dt="2020-05-31T18:37:42.125" v="4325" actId="20577"/>
        <pc:sldMkLst>
          <pc:docMk/>
          <pc:sldMk cId="1788438028" sldId="379"/>
        </pc:sldMkLst>
        <pc:spChg chg="del">
          <ac:chgData name="Adam" userId="4665aac4-7308-42cc-8110-c35b85cf1c88" providerId="ADAL" clId="{48AD27A2-61CE-471D-833D-25D756E3EB6F}" dt="2020-05-31T18:20:46.134" v="3127"/>
          <ac:spMkLst>
            <pc:docMk/>
            <pc:sldMk cId="1788438028" sldId="379"/>
            <ac:spMk id="2" creationId="{F064D921-E4C1-44FD-BB7D-C0F9E0A7FE07}"/>
          </ac:spMkLst>
        </pc:spChg>
        <pc:spChg chg="del">
          <ac:chgData name="Adam" userId="4665aac4-7308-42cc-8110-c35b85cf1c88" providerId="ADAL" clId="{48AD27A2-61CE-471D-833D-25D756E3EB6F}" dt="2020-05-31T18:20:46.134" v="3127"/>
          <ac:spMkLst>
            <pc:docMk/>
            <pc:sldMk cId="1788438028" sldId="379"/>
            <ac:spMk id="3" creationId="{C8258AD5-06F1-4646-915F-CE95AFE219D6}"/>
          </ac:spMkLst>
        </pc:spChg>
        <pc:spChg chg="add mod">
          <ac:chgData name="Adam" userId="4665aac4-7308-42cc-8110-c35b85cf1c88" providerId="ADAL" clId="{48AD27A2-61CE-471D-833D-25D756E3EB6F}" dt="2020-05-31T18:20:57.228" v="3213" actId="20577"/>
          <ac:spMkLst>
            <pc:docMk/>
            <pc:sldMk cId="1788438028" sldId="379"/>
            <ac:spMk id="4" creationId="{ABF346E0-F332-43DE-B6FC-A97D6FC28A8A}"/>
          </ac:spMkLst>
        </pc:spChg>
        <pc:spChg chg="add mod">
          <ac:chgData name="Adam" userId="4665aac4-7308-42cc-8110-c35b85cf1c88" providerId="ADAL" clId="{48AD27A2-61CE-471D-833D-25D756E3EB6F}" dt="2020-05-31T18:37:42.125" v="4325" actId="20577"/>
          <ac:spMkLst>
            <pc:docMk/>
            <pc:sldMk cId="1788438028" sldId="379"/>
            <ac:spMk id="5" creationId="{B2C5A0D3-2C3A-406A-8B66-BC29C00A26F8}"/>
          </ac:spMkLst>
        </pc:spChg>
      </pc:sldChg>
      <pc:sldChg chg="modSp new mod ord">
        <pc:chgData name="Adam" userId="4665aac4-7308-42cc-8110-c35b85cf1c88" providerId="ADAL" clId="{48AD27A2-61CE-471D-833D-25D756E3EB6F}" dt="2020-05-31T18:37:49.128" v="4327"/>
        <pc:sldMkLst>
          <pc:docMk/>
          <pc:sldMk cId="1807331096" sldId="380"/>
        </pc:sldMkLst>
        <pc:spChg chg="mod">
          <ac:chgData name="Adam" userId="4665aac4-7308-42cc-8110-c35b85cf1c88" providerId="ADAL" clId="{48AD27A2-61CE-471D-833D-25D756E3EB6F}" dt="2020-05-31T18:22:08.340" v="3406" actId="20577"/>
          <ac:spMkLst>
            <pc:docMk/>
            <pc:sldMk cId="1807331096" sldId="380"/>
            <ac:spMk id="2" creationId="{1A828A90-E7E7-4869-B09D-3C350489E730}"/>
          </ac:spMkLst>
        </pc:spChg>
        <pc:spChg chg="mod">
          <ac:chgData name="Adam" userId="4665aac4-7308-42cc-8110-c35b85cf1c88" providerId="ADAL" clId="{48AD27A2-61CE-471D-833D-25D756E3EB6F}" dt="2020-05-31T18:24:46.013" v="4295" actId="20577"/>
          <ac:spMkLst>
            <pc:docMk/>
            <pc:sldMk cId="1807331096" sldId="380"/>
            <ac:spMk id="3" creationId="{1C2DE149-4B8F-45CB-A51E-A3A39436FE3C}"/>
          </ac:spMkLst>
        </pc:spChg>
      </pc:sldChg>
      <pc:sldChg chg="modSp new mod">
        <pc:chgData name="Adam" userId="4665aac4-7308-42cc-8110-c35b85cf1c88" providerId="ADAL" clId="{48AD27A2-61CE-471D-833D-25D756E3EB6F}" dt="2020-05-31T18:36:51.694" v="4324" actId="120"/>
        <pc:sldMkLst>
          <pc:docMk/>
          <pc:sldMk cId="2550427378" sldId="381"/>
        </pc:sldMkLst>
        <pc:spChg chg="mod">
          <ac:chgData name="Adam" userId="4665aac4-7308-42cc-8110-c35b85cf1c88" providerId="ADAL" clId="{48AD27A2-61CE-471D-833D-25D756E3EB6F}" dt="2020-05-31T18:24:58.941" v="4316" actId="20577"/>
          <ac:spMkLst>
            <pc:docMk/>
            <pc:sldMk cId="2550427378" sldId="381"/>
            <ac:spMk id="2" creationId="{9A16E7D5-3B20-4108-AB59-96FC60B29286}"/>
          </ac:spMkLst>
        </pc:spChg>
        <pc:spChg chg="mod">
          <ac:chgData name="Adam" userId="4665aac4-7308-42cc-8110-c35b85cf1c88" providerId="ADAL" clId="{48AD27A2-61CE-471D-833D-25D756E3EB6F}" dt="2020-05-31T18:36:29.236" v="4321" actId="20577"/>
          <ac:spMkLst>
            <pc:docMk/>
            <pc:sldMk cId="2550427378" sldId="381"/>
            <ac:spMk id="3" creationId="{81812C6D-C639-408A-92E0-D26CD06FAF07}"/>
          </ac:spMkLst>
        </pc:spChg>
        <pc:spChg chg="mod">
          <ac:chgData name="Adam" userId="4665aac4-7308-42cc-8110-c35b85cf1c88" providerId="ADAL" clId="{48AD27A2-61CE-471D-833D-25D756E3EB6F}" dt="2020-05-31T18:36:51.694" v="4324" actId="120"/>
          <ac:spMkLst>
            <pc:docMk/>
            <pc:sldMk cId="2550427378" sldId="381"/>
            <ac:spMk id="4" creationId="{965186EB-345C-4DCE-A793-77D81346C18F}"/>
          </ac:spMkLst>
        </pc:spChg>
      </pc:sldChg>
      <pc:sldChg chg="modSp new mod addCm delCm">
        <pc:chgData name="Adam" userId="4665aac4-7308-42cc-8110-c35b85cf1c88" providerId="ADAL" clId="{48AD27A2-61CE-471D-833D-25D756E3EB6F}" dt="2020-05-31T18:42:06.691" v="4450" actId="1592"/>
        <pc:sldMkLst>
          <pc:docMk/>
          <pc:sldMk cId="869810884" sldId="382"/>
        </pc:sldMkLst>
        <pc:spChg chg="mod">
          <ac:chgData name="Adam" userId="4665aac4-7308-42cc-8110-c35b85cf1c88" providerId="ADAL" clId="{48AD27A2-61CE-471D-833D-25D756E3EB6F}" dt="2020-05-31T18:41:11.898" v="4444" actId="20577"/>
          <ac:spMkLst>
            <pc:docMk/>
            <pc:sldMk cId="869810884" sldId="382"/>
            <ac:spMk id="2" creationId="{94165813-689D-4517-AD8F-70C28B302840}"/>
          </ac:spMkLst>
        </pc:spChg>
        <pc:spChg chg="mod">
          <ac:chgData name="Adam" userId="4665aac4-7308-42cc-8110-c35b85cf1c88" providerId="ADAL" clId="{48AD27A2-61CE-471D-833D-25D756E3EB6F}" dt="2020-05-31T18:40:44.340" v="4397" actId="20577"/>
          <ac:spMkLst>
            <pc:docMk/>
            <pc:sldMk cId="869810884" sldId="382"/>
            <ac:spMk id="3" creationId="{31746050-2B5B-4358-9800-5BB5998A691C}"/>
          </ac:spMkLst>
        </pc:spChg>
        <pc:spChg chg="mod">
          <ac:chgData name="Adam" userId="4665aac4-7308-42cc-8110-c35b85cf1c88" providerId="ADAL" clId="{48AD27A2-61CE-471D-833D-25D756E3EB6F}" dt="2020-05-31T18:42:00.949" v="4449" actId="120"/>
          <ac:spMkLst>
            <pc:docMk/>
            <pc:sldMk cId="869810884" sldId="382"/>
            <ac:spMk id="4" creationId="{04A1BC6F-E49E-4041-A3C3-23A378E31335}"/>
          </ac:spMkLst>
        </pc:spChg>
      </pc:sldChg>
      <pc:sldChg chg="modSp new mod">
        <pc:chgData name="Adam" userId="4665aac4-7308-42cc-8110-c35b85cf1c88" providerId="ADAL" clId="{48AD27A2-61CE-471D-833D-25D756E3EB6F}" dt="2020-05-31T18:44:44.033" v="5224" actId="20577"/>
        <pc:sldMkLst>
          <pc:docMk/>
          <pc:sldMk cId="3864621037" sldId="383"/>
        </pc:sldMkLst>
        <pc:spChg chg="mod">
          <ac:chgData name="Adam" userId="4665aac4-7308-42cc-8110-c35b85cf1c88" providerId="ADAL" clId="{48AD27A2-61CE-471D-833D-25D756E3EB6F}" dt="2020-05-31T18:42:16.890" v="4469" actId="20577"/>
          <ac:spMkLst>
            <pc:docMk/>
            <pc:sldMk cId="3864621037" sldId="383"/>
            <ac:spMk id="2" creationId="{02411E0B-F9EC-42CE-8E21-F2E295D0108D}"/>
          </ac:spMkLst>
        </pc:spChg>
        <pc:spChg chg="mod">
          <ac:chgData name="Adam" userId="4665aac4-7308-42cc-8110-c35b85cf1c88" providerId="ADAL" clId="{48AD27A2-61CE-471D-833D-25D756E3EB6F}" dt="2020-05-31T18:44:44.033" v="5224" actId="20577"/>
          <ac:spMkLst>
            <pc:docMk/>
            <pc:sldMk cId="3864621037" sldId="383"/>
            <ac:spMk id="3" creationId="{BA866CA6-1E12-4BE8-AF5E-77B8576DA9BC}"/>
          </ac:spMkLst>
        </pc:spChg>
      </pc:sldChg>
      <pc:sldChg chg="addSp delSp modSp new mod">
        <pc:chgData name="Adam" userId="4665aac4-7308-42cc-8110-c35b85cf1c88" providerId="ADAL" clId="{48AD27A2-61CE-471D-833D-25D756E3EB6F}" dt="2020-05-31T19:03:34.324" v="7111" actId="20577"/>
        <pc:sldMkLst>
          <pc:docMk/>
          <pc:sldMk cId="1437420860" sldId="384"/>
        </pc:sldMkLst>
        <pc:spChg chg="del">
          <ac:chgData name="Adam" userId="4665aac4-7308-42cc-8110-c35b85cf1c88" providerId="ADAL" clId="{48AD27A2-61CE-471D-833D-25D756E3EB6F}" dt="2020-05-31T18:44:54.983" v="5226"/>
          <ac:spMkLst>
            <pc:docMk/>
            <pc:sldMk cId="1437420860" sldId="384"/>
            <ac:spMk id="2" creationId="{8C57252D-C09A-471A-93D0-894370EC5A99}"/>
          </ac:spMkLst>
        </pc:spChg>
        <pc:spChg chg="del">
          <ac:chgData name="Adam" userId="4665aac4-7308-42cc-8110-c35b85cf1c88" providerId="ADAL" clId="{48AD27A2-61CE-471D-833D-25D756E3EB6F}" dt="2020-05-31T18:44:54.983" v="5226"/>
          <ac:spMkLst>
            <pc:docMk/>
            <pc:sldMk cId="1437420860" sldId="384"/>
            <ac:spMk id="3" creationId="{C2B9898A-CD08-474B-AF7C-3222D51622AC}"/>
          </ac:spMkLst>
        </pc:spChg>
        <pc:spChg chg="add mod">
          <ac:chgData name="Adam" userId="4665aac4-7308-42cc-8110-c35b85cf1c88" providerId="ADAL" clId="{48AD27A2-61CE-471D-833D-25D756E3EB6F}" dt="2020-05-31T18:45:18.199" v="5315" actId="20577"/>
          <ac:spMkLst>
            <pc:docMk/>
            <pc:sldMk cId="1437420860" sldId="384"/>
            <ac:spMk id="4" creationId="{B572D00C-F028-4442-BA1C-96D88AA2088F}"/>
          </ac:spMkLst>
        </pc:spChg>
        <pc:spChg chg="add mod">
          <ac:chgData name="Adam" userId="4665aac4-7308-42cc-8110-c35b85cf1c88" providerId="ADAL" clId="{48AD27A2-61CE-471D-833D-25D756E3EB6F}" dt="2020-05-31T19:03:34.324" v="7111" actId="20577"/>
          <ac:spMkLst>
            <pc:docMk/>
            <pc:sldMk cId="1437420860" sldId="384"/>
            <ac:spMk id="5" creationId="{A5642398-CC9A-4725-9BE3-F7E4740D752E}"/>
          </ac:spMkLst>
        </pc:spChg>
      </pc:sldChg>
      <pc:sldChg chg="addSp delSp modSp new del mod">
        <pc:chgData name="Adam" userId="4665aac4-7308-42cc-8110-c35b85cf1c88" providerId="ADAL" clId="{48AD27A2-61CE-471D-833D-25D756E3EB6F}" dt="2020-05-31T18:55:19.751" v="5591" actId="47"/>
        <pc:sldMkLst>
          <pc:docMk/>
          <pc:sldMk cId="2295832981" sldId="385"/>
        </pc:sldMkLst>
        <pc:spChg chg="del">
          <ac:chgData name="Adam" userId="4665aac4-7308-42cc-8110-c35b85cf1c88" providerId="ADAL" clId="{48AD27A2-61CE-471D-833D-25D756E3EB6F}" dt="2020-05-31T18:54:08.969" v="5511"/>
          <ac:spMkLst>
            <pc:docMk/>
            <pc:sldMk cId="2295832981" sldId="385"/>
            <ac:spMk id="2" creationId="{AC59F5B2-F199-469A-A6EE-0CB2CD76CA12}"/>
          </ac:spMkLst>
        </pc:spChg>
        <pc:spChg chg="del">
          <ac:chgData name="Adam" userId="4665aac4-7308-42cc-8110-c35b85cf1c88" providerId="ADAL" clId="{48AD27A2-61CE-471D-833D-25D756E3EB6F}" dt="2020-05-31T18:54:08.969" v="5511"/>
          <ac:spMkLst>
            <pc:docMk/>
            <pc:sldMk cId="2295832981" sldId="385"/>
            <ac:spMk id="3" creationId="{724675A6-0F87-48CE-988C-663DD51FCAF4}"/>
          </ac:spMkLst>
        </pc:spChg>
        <pc:spChg chg="del">
          <ac:chgData name="Adam" userId="4665aac4-7308-42cc-8110-c35b85cf1c88" providerId="ADAL" clId="{48AD27A2-61CE-471D-833D-25D756E3EB6F}" dt="2020-05-31T18:54:08.969" v="5511"/>
          <ac:spMkLst>
            <pc:docMk/>
            <pc:sldMk cId="2295832981" sldId="385"/>
            <ac:spMk id="4" creationId="{5D7052BC-C1FD-4196-A324-6F4863A372D5}"/>
          </ac:spMkLst>
        </pc:spChg>
        <pc:spChg chg="del">
          <ac:chgData name="Adam" userId="4665aac4-7308-42cc-8110-c35b85cf1c88" providerId="ADAL" clId="{48AD27A2-61CE-471D-833D-25D756E3EB6F}" dt="2020-05-31T18:54:08.969" v="5511"/>
          <ac:spMkLst>
            <pc:docMk/>
            <pc:sldMk cId="2295832981" sldId="385"/>
            <ac:spMk id="5" creationId="{0EA21FF7-9F29-4173-A370-22EBA3F12C79}"/>
          </ac:spMkLst>
        </pc:spChg>
        <pc:spChg chg="del">
          <ac:chgData name="Adam" userId="4665aac4-7308-42cc-8110-c35b85cf1c88" providerId="ADAL" clId="{48AD27A2-61CE-471D-833D-25D756E3EB6F}" dt="2020-05-31T18:54:08.969" v="5511"/>
          <ac:spMkLst>
            <pc:docMk/>
            <pc:sldMk cId="2295832981" sldId="385"/>
            <ac:spMk id="6" creationId="{66A60BCC-DB53-43C3-BDE8-E4AF7EFF3540}"/>
          </ac:spMkLst>
        </pc:spChg>
        <pc:spChg chg="mod">
          <ac:chgData name="Adam" userId="4665aac4-7308-42cc-8110-c35b85cf1c88" providerId="ADAL" clId="{48AD27A2-61CE-471D-833D-25D756E3EB6F}" dt="2020-05-31T18:54:12.004" v="5512"/>
          <ac:spMkLst>
            <pc:docMk/>
            <pc:sldMk cId="2295832981" sldId="385"/>
            <ac:spMk id="7" creationId="{4F1D5C52-1B5D-49EA-ADAA-D7C755BFF50E}"/>
          </ac:spMkLst>
        </pc:spChg>
        <pc:spChg chg="add del mod">
          <ac:chgData name="Adam" userId="4665aac4-7308-42cc-8110-c35b85cf1c88" providerId="ADAL" clId="{48AD27A2-61CE-471D-833D-25D756E3EB6F}" dt="2020-05-31T18:54:12.004" v="5512"/>
          <ac:spMkLst>
            <pc:docMk/>
            <pc:sldMk cId="2295832981" sldId="385"/>
            <ac:spMk id="8" creationId="{261CA7E7-C41C-41C5-A211-E1BCE77DB488}"/>
          </ac:spMkLst>
        </pc:spChg>
        <pc:spChg chg="add del mod">
          <ac:chgData name="Adam" userId="4665aac4-7308-42cc-8110-c35b85cf1c88" providerId="ADAL" clId="{48AD27A2-61CE-471D-833D-25D756E3EB6F}" dt="2020-05-31T18:54:12.004" v="5512"/>
          <ac:spMkLst>
            <pc:docMk/>
            <pc:sldMk cId="2295832981" sldId="385"/>
            <ac:spMk id="9" creationId="{2685508A-E1A3-429B-96FA-36D19B9D9BE3}"/>
          </ac:spMkLst>
        </pc:spChg>
        <pc:spChg chg="add mod">
          <ac:chgData name="Adam" userId="4665aac4-7308-42cc-8110-c35b85cf1c88" providerId="ADAL" clId="{48AD27A2-61CE-471D-833D-25D756E3EB6F}" dt="2020-05-31T18:54:22.922" v="5557" actId="20577"/>
          <ac:spMkLst>
            <pc:docMk/>
            <pc:sldMk cId="2295832981" sldId="385"/>
            <ac:spMk id="10" creationId="{5F2F1A5A-240F-49B7-A72A-BB5FA5D9FAD6}"/>
          </ac:spMkLst>
        </pc:spChg>
        <pc:spChg chg="add mod">
          <ac:chgData name="Adam" userId="4665aac4-7308-42cc-8110-c35b85cf1c88" providerId="ADAL" clId="{48AD27A2-61CE-471D-833D-25D756E3EB6F}" dt="2020-05-31T18:54:30.817" v="5587" actId="20577"/>
          <ac:spMkLst>
            <pc:docMk/>
            <pc:sldMk cId="2295832981" sldId="385"/>
            <ac:spMk id="11" creationId="{998588D8-2A4D-4089-8C07-F46F0E4DDBEB}"/>
          </ac:spMkLst>
        </pc:spChg>
      </pc:sldChg>
      <pc:sldChg chg="addSp delSp modSp new del ord">
        <pc:chgData name="Adam" userId="4665aac4-7308-42cc-8110-c35b85cf1c88" providerId="ADAL" clId="{48AD27A2-61CE-471D-833D-25D756E3EB6F}" dt="2020-05-31T18:45:51.788" v="5326" actId="47"/>
        <pc:sldMkLst>
          <pc:docMk/>
          <pc:sldMk cId="3776164604" sldId="385"/>
        </pc:sldMkLst>
        <pc:spChg chg="del">
          <ac:chgData name="Adam" userId="4665aac4-7308-42cc-8110-c35b85cf1c88" providerId="ADAL" clId="{48AD27A2-61CE-471D-833D-25D756E3EB6F}" dt="2020-05-31T18:45:30.050" v="5317"/>
          <ac:spMkLst>
            <pc:docMk/>
            <pc:sldMk cId="3776164604" sldId="385"/>
            <ac:spMk id="2" creationId="{A8A87501-8440-4844-AFC2-CF482692AA92}"/>
          </ac:spMkLst>
        </pc:spChg>
        <pc:spChg chg="del">
          <ac:chgData name="Adam" userId="4665aac4-7308-42cc-8110-c35b85cf1c88" providerId="ADAL" clId="{48AD27A2-61CE-471D-833D-25D756E3EB6F}" dt="2020-05-31T18:45:30.050" v="5317"/>
          <ac:spMkLst>
            <pc:docMk/>
            <pc:sldMk cId="3776164604" sldId="385"/>
            <ac:spMk id="3" creationId="{63DCBE11-7A0A-4892-8EAB-8B3F28F3CF9E}"/>
          </ac:spMkLst>
        </pc:spChg>
        <pc:spChg chg="add mod">
          <ac:chgData name="Adam" userId="4665aac4-7308-42cc-8110-c35b85cf1c88" providerId="ADAL" clId="{48AD27A2-61CE-471D-833D-25D756E3EB6F}" dt="2020-05-31T18:45:30.050" v="5317"/>
          <ac:spMkLst>
            <pc:docMk/>
            <pc:sldMk cId="3776164604" sldId="385"/>
            <ac:spMk id="4" creationId="{AAFD8571-BF23-4208-BA2F-54F3D1E4A736}"/>
          </ac:spMkLst>
        </pc:spChg>
        <pc:spChg chg="add mod">
          <ac:chgData name="Adam" userId="4665aac4-7308-42cc-8110-c35b85cf1c88" providerId="ADAL" clId="{48AD27A2-61CE-471D-833D-25D756E3EB6F}" dt="2020-05-31T18:45:30.050" v="5317"/>
          <ac:spMkLst>
            <pc:docMk/>
            <pc:sldMk cId="3776164604" sldId="385"/>
            <ac:spMk id="5" creationId="{4C825F2F-6F61-45ED-8EBE-59F3EAAA794B}"/>
          </ac:spMkLst>
        </pc:spChg>
      </pc:sldChg>
      <pc:sldChg chg="addSp delSp modSp new mod">
        <pc:chgData name="Adam" userId="4665aac4-7308-42cc-8110-c35b85cf1c88" providerId="ADAL" clId="{48AD27A2-61CE-471D-833D-25D756E3EB6F}" dt="2020-05-31T18:55:41.617" v="5684" actId="20577"/>
        <pc:sldMkLst>
          <pc:docMk/>
          <pc:sldMk cId="3169465222" sldId="386"/>
        </pc:sldMkLst>
        <pc:spChg chg="del">
          <ac:chgData name="Adam" userId="4665aac4-7308-42cc-8110-c35b85cf1c88" providerId="ADAL" clId="{48AD27A2-61CE-471D-833D-25D756E3EB6F}" dt="2020-05-31T18:55:22.385" v="5592"/>
          <ac:spMkLst>
            <pc:docMk/>
            <pc:sldMk cId="3169465222" sldId="386"/>
            <ac:spMk id="2" creationId="{AA27C770-9639-4100-89EC-C12173566446}"/>
          </ac:spMkLst>
        </pc:spChg>
        <pc:spChg chg="del">
          <ac:chgData name="Adam" userId="4665aac4-7308-42cc-8110-c35b85cf1c88" providerId="ADAL" clId="{48AD27A2-61CE-471D-833D-25D756E3EB6F}" dt="2020-05-31T18:55:22.385" v="5592"/>
          <ac:spMkLst>
            <pc:docMk/>
            <pc:sldMk cId="3169465222" sldId="386"/>
            <ac:spMk id="3" creationId="{F6B8577A-421F-4F30-A846-BF8E11C9E335}"/>
          </ac:spMkLst>
        </pc:spChg>
        <pc:spChg chg="add mod">
          <ac:chgData name="Adam" userId="4665aac4-7308-42cc-8110-c35b85cf1c88" providerId="ADAL" clId="{48AD27A2-61CE-471D-833D-25D756E3EB6F}" dt="2020-05-31T18:55:34.644" v="5646" actId="20577"/>
          <ac:spMkLst>
            <pc:docMk/>
            <pc:sldMk cId="3169465222" sldId="386"/>
            <ac:spMk id="4" creationId="{B7F69594-2F6C-4A08-8413-94B893C4C2A7}"/>
          </ac:spMkLst>
        </pc:spChg>
        <pc:spChg chg="add mod">
          <ac:chgData name="Adam" userId="4665aac4-7308-42cc-8110-c35b85cf1c88" providerId="ADAL" clId="{48AD27A2-61CE-471D-833D-25D756E3EB6F}" dt="2020-05-31T18:55:41.617" v="5684" actId="20577"/>
          <ac:spMkLst>
            <pc:docMk/>
            <pc:sldMk cId="3169465222" sldId="386"/>
            <ac:spMk id="5" creationId="{385E0F30-FF33-4610-A87A-7913FC812F61}"/>
          </ac:spMkLst>
        </pc:spChg>
      </pc:sldChg>
      <pc:sldChg chg="add del">
        <pc:chgData name="Adam" userId="4665aac4-7308-42cc-8110-c35b85cf1c88" providerId="ADAL" clId="{48AD27A2-61CE-471D-833D-25D756E3EB6F}" dt="2020-05-31T18:55:14.024" v="5590"/>
        <pc:sldMkLst>
          <pc:docMk/>
          <pc:sldMk cId="1728177847" sldId="387"/>
        </pc:sldMkLst>
      </pc:sldChg>
      <pc:sldChg chg="modSp mod">
        <pc:chgData name="Adam" userId="4665aac4-7308-42cc-8110-c35b85cf1c88" providerId="ADAL" clId="{48AD27A2-61CE-471D-833D-25D756E3EB6F}" dt="2020-05-31T19:03:25.259" v="7086" actId="20577"/>
        <pc:sldMkLst>
          <pc:docMk/>
          <pc:sldMk cId="2047063415" sldId="387"/>
        </pc:sldMkLst>
        <pc:spChg chg="mod">
          <ac:chgData name="Adam" userId="4665aac4-7308-42cc-8110-c35b85cf1c88" providerId="ADAL" clId="{48AD27A2-61CE-471D-833D-25D756E3EB6F}" dt="2020-05-31T19:03:25.259" v="7086" actId="20577"/>
          <ac:spMkLst>
            <pc:docMk/>
            <pc:sldMk cId="2047063415" sldId="387"/>
            <ac:spMk id="5" creationId="{A5642398-CC9A-4725-9BE3-F7E4740D752E}"/>
          </ac:spMkLst>
        </pc:spChg>
      </pc:sldChg>
      <pc:sldChg chg="addSp delSp modSp new mod">
        <pc:chgData name="Adam" userId="4665aac4-7308-42cc-8110-c35b85cf1c88" providerId="ADAL" clId="{48AD27A2-61CE-471D-833D-25D756E3EB6F}" dt="2020-05-31T19:06:10.034" v="7155"/>
        <pc:sldMkLst>
          <pc:docMk/>
          <pc:sldMk cId="3683106007" sldId="388"/>
        </pc:sldMkLst>
        <pc:spChg chg="del">
          <ac:chgData name="Adam" userId="4665aac4-7308-42cc-8110-c35b85cf1c88" providerId="ADAL" clId="{48AD27A2-61CE-471D-833D-25D756E3EB6F}" dt="2020-05-31T18:55:52.291" v="5686"/>
          <ac:spMkLst>
            <pc:docMk/>
            <pc:sldMk cId="3683106007" sldId="388"/>
            <ac:spMk id="2" creationId="{82E4504A-7689-4EE2-BC48-6510C563FD70}"/>
          </ac:spMkLst>
        </pc:spChg>
        <pc:spChg chg="del">
          <ac:chgData name="Adam" userId="4665aac4-7308-42cc-8110-c35b85cf1c88" providerId="ADAL" clId="{48AD27A2-61CE-471D-833D-25D756E3EB6F}" dt="2020-05-31T18:55:52.291" v="5686"/>
          <ac:spMkLst>
            <pc:docMk/>
            <pc:sldMk cId="3683106007" sldId="388"/>
            <ac:spMk id="3" creationId="{E562D3DF-3569-4447-A130-F6BC89527575}"/>
          </ac:spMkLst>
        </pc:spChg>
        <pc:spChg chg="add mod">
          <ac:chgData name="Adam" userId="4665aac4-7308-42cc-8110-c35b85cf1c88" providerId="ADAL" clId="{48AD27A2-61CE-471D-833D-25D756E3EB6F}" dt="2020-05-31T19:06:10.034" v="7155"/>
          <ac:spMkLst>
            <pc:docMk/>
            <pc:sldMk cId="3683106007" sldId="388"/>
            <ac:spMk id="4" creationId="{5BEC65AB-E615-43E2-8501-82D400BB6F84}"/>
          </ac:spMkLst>
        </pc:spChg>
        <pc:spChg chg="add mod">
          <ac:chgData name="Adam" userId="4665aac4-7308-42cc-8110-c35b85cf1c88" providerId="ADAL" clId="{48AD27A2-61CE-471D-833D-25D756E3EB6F}" dt="2020-05-31T19:06:10.034" v="7155"/>
          <ac:spMkLst>
            <pc:docMk/>
            <pc:sldMk cId="3683106007" sldId="388"/>
            <ac:spMk id="5" creationId="{9C5E4D2D-F013-4EB6-9834-288A3B0E28A3}"/>
          </ac:spMkLst>
        </pc:spChg>
      </pc:sldChg>
      <pc:sldChg chg="addSp delSp modSp new mod">
        <pc:chgData name="Adam" userId="4665aac4-7308-42cc-8110-c35b85cf1c88" providerId="ADAL" clId="{48AD27A2-61CE-471D-833D-25D756E3EB6F}" dt="2020-05-31T19:06:14.493" v="7156"/>
        <pc:sldMkLst>
          <pc:docMk/>
          <pc:sldMk cId="3892419211" sldId="389"/>
        </pc:sldMkLst>
        <pc:spChg chg="mod">
          <ac:chgData name="Adam" userId="4665aac4-7308-42cc-8110-c35b85cf1c88" providerId="ADAL" clId="{48AD27A2-61CE-471D-833D-25D756E3EB6F}" dt="2020-05-31T19:06:14.493" v="7156"/>
          <ac:spMkLst>
            <pc:docMk/>
            <pc:sldMk cId="3892419211" sldId="389"/>
            <ac:spMk id="2" creationId="{1D64D1C1-B5AC-45E1-8051-0FFE000BEDB8}"/>
          </ac:spMkLst>
        </pc:spChg>
        <pc:spChg chg="del">
          <ac:chgData name="Adam" userId="4665aac4-7308-42cc-8110-c35b85cf1c88" providerId="ADAL" clId="{48AD27A2-61CE-471D-833D-25D756E3EB6F}" dt="2020-05-31T18:59:54.337" v="6804"/>
          <ac:spMkLst>
            <pc:docMk/>
            <pc:sldMk cId="3892419211" sldId="389"/>
            <ac:spMk id="3" creationId="{B2B72F44-8B32-4A50-AC28-9DA50881FBE8}"/>
          </ac:spMkLst>
        </pc:spChg>
        <pc:spChg chg="mod">
          <ac:chgData name="Adam" userId="4665aac4-7308-42cc-8110-c35b85cf1c88" providerId="ADAL" clId="{48AD27A2-61CE-471D-833D-25D756E3EB6F}" dt="2020-05-31T19:06:14.493" v="7156"/>
          <ac:spMkLst>
            <pc:docMk/>
            <pc:sldMk cId="3892419211" sldId="389"/>
            <ac:spMk id="4" creationId="{CF492031-EFD8-44D7-9AA5-597D4CFF1667}"/>
          </ac:spMkLst>
        </pc:spChg>
        <pc:spChg chg="add del mod">
          <ac:chgData name="Adam" userId="4665aac4-7308-42cc-8110-c35b85cf1c88" providerId="ADAL" clId="{48AD27A2-61CE-471D-833D-25D756E3EB6F}" dt="2020-05-31T18:59:56.038" v="6805"/>
          <ac:spMkLst>
            <pc:docMk/>
            <pc:sldMk cId="3892419211" sldId="389"/>
            <ac:spMk id="5" creationId="{0B8439DC-0D49-4DC8-97DF-89385B5FDBEB}"/>
          </ac:spMkLst>
        </pc:spChg>
        <pc:spChg chg="add del mod">
          <ac:chgData name="Adam" userId="4665aac4-7308-42cc-8110-c35b85cf1c88" providerId="ADAL" clId="{48AD27A2-61CE-471D-833D-25D756E3EB6F}" dt="2020-05-31T18:59:56.038" v="6805"/>
          <ac:spMkLst>
            <pc:docMk/>
            <pc:sldMk cId="3892419211" sldId="389"/>
            <ac:spMk id="6" creationId="{B675A287-7A7B-414E-9E9B-457FBCE7F55D}"/>
          </ac:spMkLst>
        </pc:spChg>
        <pc:spChg chg="add mod">
          <ac:chgData name="Adam" userId="4665aac4-7308-42cc-8110-c35b85cf1c88" providerId="ADAL" clId="{48AD27A2-61CE-471D-833D-25D756E3EB6F}" dt="2020-05-31T19:06:14.493" v="7156"/>
          <ac:spMkLst>
            <pc:docMk/>
            <pc:sldMk cId="3892419211" sldId="389"/>
            <ac:spMk id="7" creationId="{2D330382-A898-422E-A440-0B57FBF2A0BB}"/>
          </ac:spMkLst>
        </pc:spChg>
        <pc:spChg chg="add mod">
          <ac:chgData name="Adam" userId="4665aac4-7308-42cc-8110-c35b85cf1c88" providerId="ADAL" clId="{48AD27A2-61CE-471D-833D-25D756E3EB6F}" dt="2020-05-31T19:06:14.493" v="7156"/>
          <ac:spMkLst>
            <pc:docMk/>
            <pc:sldMk cId="3892419211" sldId="389"/>
            <ac:spMk id="8" creationId="{A969D8DC-C02E-4D2D-8E25-CD86ED3D88BB}"/>
          </ac:spMkLst>
        </pc:spChg>
        <pc:spChg chg="add mod">
          <ac:chgData name="Adam" userId="4665aac4-7308-42cc-8110-c35b85cf1c88" providerId="ADAL" clId="{48AD27A2-61CE-471D-833D-25D756E3EB6F}" dt="2020-05-31T19:06:14.493" v="7156"/>
          <ac:spMkLst>
            <pc:docMk/>
            <pc:sldMk cId="3892419211" sldId="389"/>
            <ac:spMk id="9" creationId="{E170CE12-55E5-43F2-8F29-408E3C3C3B40}"/>
          </ac:spMkLst>
        </pc:spChg>
        <pc:spChg chg="add mod">
          <ac:chgData name="Adam" userId="4665aac4-7308-42cc-8110-c35b85cf1c88" providerId="ADAL" clId="{48AD27A2-61CE-471D-833D-25D756E3EB6F}" dt="2020-05-31T19:06:14.493" v="7156"/>
          <ac:spMkLst>
            <pc:docMk/>
            <pc:sldMk cId="3892419211" sldId="389"/>
            <ac:spMk id="10" creationId="{5740120E-C3EA-476F-98E2-0017E1DE42E2}"/>
          </ac:spMkLst>
        </pc:spChg>
      </pc:sldChg>
      <pc:sldChg chg="addSp delSp modSp new mod">
        <pc:chgData name="Adam" userId="4665aac4-7308-42cc-8110-c35b85cf1c88" providerId="ADAL" clId="{48AD27A2-61CE-471D-833D-25D756E3EB6F}" dt="2020-05-31T19:01:21.636" v="7029" actId="20577"/>
        <pc:sldMkLst>
          <pc:docMk/>
          <pc:sldMk cId="1890800599" sldId="390"/>
        </pc:sldMkLst>
        <pc:spChg chg="del">
          <ac:chgData name="Adam" userId="4665aac4-7308-42cc-8110-c35b85cf1c88" providerId="ADAL" clId="{48AD27A2-61CE-471D-833D-25D756E3EB6F}" dt="2020-05-31T19:01:17.401" v="7014"/>
          <ac:spMkLst>
            <pc:docMk/>
            <pc:sldMk cId="1890800599" sldId="390"/>
            <ac:spMk id="2" creationId="{47314AB8-9105-4941-80B4-206EA9CA90CF}"/>
          </ac:spMkLst>
        </pc:spChg>
        <pc:spChg chg="del">
          <ac:chgData name="Adam" userId="4665aac4-7308-42cc-8110-c35b85cf1c88" providerId="ADAL" clId="{48AD27A2-61CE-471D-833D-25D756E3EB6F}" dt="2020-05-31T19:01:17.401" v="7014"/>
          <ac:spMkLst>
            <pc:docMk/>
            <pc:sldMk cId="1890800599" sldId="390"/>
            <ac:spMk id="3" creationId="{69678379-DECA-42BC-974D-B976FD2D71E7}"/>
          </ac:spMkLst>
        </pc:spChg>
        <pc:spChg chg="del">
          <ac:chgData name="Adam" userId="4665aac4-7308-42cc-8110-c35b85cf1c88" providerId="ADAL" clId="{48AD27A2-61CE-471D-833D-25D756E3EB6F}" dt="2020-05-31T19:01:17.401" v="7014"/>
          <ac:spMkLst>
            <pc:docMk/>
            <pc:sldMk cId="1890800599" sldId="390"/>
            <ac:spMk id="4" creationId="{4E2DB149-D418-4550-BAE3-14B8338FAEE9}"/>
          </ac:spMkLst>
        </pc:spChg>
        <pc:spChg chg="del">
          <ac:chgData name="Adam" userId="4665aac4-7308-42cc-8110-c35b85cf1c88" providerId="ADAL" clId="{48AD27A2-61CE-471D-833D-25D756E3EB6F}" dt="2020-05-31T19:01:17.401" v="7014"/>
          <ac:spMkLst>
            <pc:docMk/>
            <pc:sldMk cId="1890800599" sldId="390"/>
            <ac:spMk id="5" creationId="{53219029-DAD1-4BA1-9430-D030C81FF020}"/>
          </ac:spMkLst>
        </pc:spChg>
        <pc:spChg chg="del">
          <ac:chgData name="Adam" userId="4665aac4-7308-42cc-8110-c35b85cf1c88" providerId="ADAL" clId="{48AD27A2-61CE-471D-833D-25D756E3EB6F}" dt="2020-05-31T19:01:17.401" v="7014"/>
          <ac:spMkLst>
            <pc:docMk/>
            <pc:sldMk cId="1890800599" sldId="390"/>
            <ac:spMk id="6" creationId="{BED2AF18-05E0-4771-A12B-8CDB40FD2C64}"/>
          </ac:spMkLst>
        </pc:spChg>
        <pc:spChg chg="mod">
          <ac:chgData name="Adam" userId="4665aac4-7308-42cc-8110-c35b85cf1c88" providerId="ADAL" clId="{48AD27A2-61CE-471D-833D-25D756E3EB6F}" dt="2020-05-31T19:01:17.401" v="7014"/>
          <ac:spMkLst>
            <pc:docMk/>
            <pc:sldMk cId="1890800599" sldId="390"/>
            <ac:spMk id="7" creationId="{81611AC9-C45E-4411-B7F0-AA89F65824C9}"/>
          </ac:spMkLst>
        </pc:spChg>
        <pc:spChg chg="add mod">
          <ac:chgData name="Adam" userId="4665aac4-7308-42cc-8110-c35b85cf1c88" providerId="ADAL" clId="{48AD27A2-61CE-471D-833D-25D756E3EB6F}" dt="2020-05-31T19:01:21.636" v="7029" actId="20577"/>
          <ac:spMkLst>
            <pc:docMk/>
            <pc:sldMk cId="1890800599" sldId="390"/>
            <ac:spMk id="8" creationId="{D9144FBA-E1E2-4F41-82EF-CCA2EBF44E29}"/>
          </ac:spMkLst>
        </pc:spChg>
        <pc:spChg chg="add mod">
          <ac:chgData name="Adam" userId="4665aac4-7308-42cc-8110-c35b85cf1c88" providerId="ADAL" clId="{48AD27A2-61CE-471D-833D-25D756E3EB6F}" dt="2020-05-31T19:01:17.401" v="7014"/>
          <ac:spMkLst>
            <pc:docMk/>
            <pc:sldMk cId="1890800599" sldId="390"/>
            <ac:spMk id="9" creationId="{5D4AF8C9-100B-483C-B268-24D7D5883E9A}"/>
          </ac:spMkLst>
        </pc:spChg>
      </pc:sldChg>
      <pc:sldChg chg="modSp new mod">
        <pc:chgData name="Adam" userId="4665aac4-7308-42cc-8110-c35b85cf1c88" providerId="ADAL" clId="{48AD27A2-61CE-471D-833D-25D756E3EB6F}" dt="2020-05-31T19:06:29.858" v="7187" actId="20577"/>
        <pc:sldMkLst>
          <pc:docMk/>
          <pc:sldMk cId="1285052243" sldId="391"/>
        </pc:sldMkLst>
        <pc:spChg chg="mod">
          <ac:chgData name="Adam" userId="4665aac4-7308-42cc-8110-c35b85cf1c88" providerId="ADAL" clId="{48AD27A2-61CE-471D-833D-25D756E3EB6F}" dt="2020-05-31T19:06:29.858" v="7187" actId="20577"/>
          <ac:spMkLst>
            <pc:docMk/>
            <pc:sldMk cId="1285052243" sldId="391"/>
            <ac:spMk id="2" creationId="{656CFF1D-E569-4796-8EC7-7631B198DF56}"/>
          </ac:spMkLst>
        </pc:spChg>
      </pc:sldChg>
      <pc:sldMasterChg chg="addSp modSp modSldLayout">
        <pc:chgData name="Adam" userId="4665aac4-7308-42cc-8110-c35b85cf1c88" providerId="ADAL" clId="{48AD27A2-61CE-471D-833D-25D756E3EB6F}" dt="2020-05-31T18:50:04.420" v="5431"/>
        <pc:sldMasterMkLst>
          <pc:docMk/>
          <pc:sldMasterMk cId="2308582451" sldId="2147483660"/>
        </pc:sldMasterMkLst>
        <pc:picChg chg="add mod">
          <ac:chgData name="Adam" userId="4665aac4-7308-42cc-8110-c35b85cf1c88" providerId="ADAL" clId="{48AD27A2-61CE-471D-833D-25D756E3EB6F}" dt="2020-05-31T18:50:04.420" v="5431"/>
          <ac:picMkLst>
            <pc:docMk/>
            <pc:sldMasterMk cId="2308582451" sldId="2147483660"/>
            <ac:picMk id="10" creationId="{DF4CF3DE-FF3F-464A-A1A0-8DCD5C75BF8A}"/>
          </ac:picMkLst>
        </pc:picChg>
        <pc:sldLayoutChg chg="addSp delSp modSp mod">
          <pc:chgData name="Adam" userId="4665aac4-7308-42cc-8110-c35b85cf1c88" providerId="ADAL" clId="{48AD27A2-61CE-471D-833D-25D756E3EB6F}" dt="2020-05-31T18:49:58.479" v="5430"/>
          <pc:sldLayoutMkLst>
            <pc:docMk/>
            <pc:sldMasterMk cId="2308582451" sldId="2147483660"/>
            <pc:sldLayoutMk cId="648822260" sldId="2147483661"/>
          </pc:sldLayoutMkLst>
          <pc:picChg chg="del mod">
            <ac:chgData name="Adam" userId="4665aac4-7308-42cc-8110-c35b85cf1c88" providerId="ADAL" clId="{48AD27A2-61CE-471D-833D-25D756E3EB6F}" dt="2020-05-31T18:49:10.461" v="5412" actId="478"/>
            <ac:picMkLst>
              <pc:docMk/>
              <pc:sldMasterMk cId="2308582451" sldId="2147483660"/>
              <pc:sldLayoutMk cId="648822260" sldId="2147483661"/>
              <ac:picMk id="8" creationId="{00000000-0000-0000-0000-000000000000}"/>
            </ac:picMkLst>
          </pc:picChg>
          <pc:picChg chg="add mod">
            <ac:chgData name="Adam" userId="4665aac4-7308-42cc-8110-c35b85cf1c88" providerId="ADAL" clId="{48AD27A2-61CE-471D-833D-25D756E3EB6F}" dt="2020-05-31T18:49:47.962" v="5429"/>
            <ac:picMkLst>
              <pc:docMk/>
              <pc:sldMasterMk cId="2308582451" sldId="2147483660"/>
              <pc:sldLayoutMk cId="648822260" sldId="2147483661"/>
              <ac:picMk id="9" creationId="{4469243C-A505-40C1-80D7-CF9B45F59694}"/>
            </ac:picMkLst>
          </pc:picChg>
          <pc:picChg chg="add mod">
            <ac:chgData name="Adam" userId="4665aac4-7308-42cc-8110-c35b85cf1c88" providerId="ADAL" clId="{48AD27A2-61CE-471D-833D-25D756E3EB6F}" dt="2020-05-31T18:49:58.479" v="5430"/>
            <ac:picMkLst>
              <pc:docMk/>
              <pc:sldMasterMk cId="2308582451" sldId="2147483660"/>
              <pc:sldLayoutMk cId="648822260" sldId="2147483661"/>
              <ac:picMk id="10" creationId="{C72CDF91-4C4C-4CFD-BF14-078F2A82D013}"/>
            </ac:picMkLst>
          </pc:picChg>
        </pc:sldLayoutChg>
        <pc:sldLayoutChg chg="addSp delSp modSp mod">
          <pc:chgData name="Adam" userId="4665aac4-7308-42cc-8110-c35b85cf1c88" providerId="ADAL" clId="{48AD27A2-61CE-471D-833D-25D756E3EB6F}" dt="2020-05-31T18:49:46.712" v="5428"/>
          <pc:sldLayoutMkLst>
            <pc:docMk/>
            <pc:sldMasterMk cId="2308582451" sldId="2147483660"/>
            <pc:sldLayoutMk cId="1991683863" sldId="2147483662"/>
          </pc:sldLayoutMkLst>
          <pc:picChg chg="add mod">
            <ac:chgData name="Adam" userId="4665aac4-7308-42cc-8110-c35b85cf1c88" providerId="ADAL" clId="{48AD27A2-61CE-471D-833D-25D756E3EB6F}" dt="2020-05-31T18:49:46.712" v="5428"/>
            <ac:picMkLst>
              <pc:docMk/>
              <pc:sldMasterMk cId="2308582451" sldId="2147483660"/>
              <pc:sldLayoutMk cId="1991683863" sldId="2147483662"/>
              <ac:picMk id="9" creationId="{59756B84-4211-44F3-92A9-22037F50748A}"/>
            </ac:picMkLst>
          </pc:picChg>
          <pc:picChg chg="del">
            <ac:chgData name="Adam" userId="4665aac4-7308-42cc-8110-c35b85cf1c88" providerId="ADAL" clId="{48AD27A2-61CE-471D-833D-25D756E3EB6F}" dt="2020-05-31T18:49:13.249" v="5413" actId="478"/>
            <ac:picMkLst>
              <pc:docMk/>
              <pc:sldMasterMk cId="2308582451" sldId="2147483660"/>
              <pc:sldLayoutMk cId="1991683863" sldId="2147483662"/>
              <ac:picMk id="11" creationId="{00000000-0000-0000-0000-000000000000}"/>
            </ac:picMkLst>
          </pc:picChg>
        </pc:sldLayoutChg>
        <pc:sldLayoutChg chg="addSp delSp modSp mod">
          <pc:chgData name="Adam" userId="4665aac4-7308-42cc-8110-c35b85cf1c88" providerId="ADAL" clId="{48AD27A2-61CE-471D-833D-25D756E3EB6F}" dt="2020-05-31T18:49:45.588" v="5427"/>
          <pc:sldLayoutMkLst>
            <pc:docMk/>
            <pc:sldMasterMk cId="2308582451" sldId="2147483660"/>
            <pc:sldLayoutMk cId="2107116809" sldId="2147483663"/>
          </pc:sldLayoutMkLst>
          <pc:picChg chg="add mod">
            <ac:chgData name="Adam" userId="4665aac4-7308-42cc-8110-c35b85cf1c88" providerId="ADAL" clId="{48AD27A2-61CE-471D-833D-25D756E3EB6F}" dt="2020-05-31T18:49:45.588" v="5427"/>
            <ac:picMkLst>
              <pc:docMk/>
              <pc:sldMasterMk cId="2308582451" sldId="2147483660"/>
              <pc:sldLayoutMk cId="2107116809" sldId="2147483663"/>
              <ac:picMk id="10" creationId="{C07047C4-69CD-482E-85A7-5434104723A8}"/>
            </ac:picMkLst>
          </pc:picChg>
          <pc:picChg chg="del">
            <ac:chgData name="Adam" userId="4665aac4-7308-42cc-8110-c35b85cf1c88" providerId="ADAL" clId="{48AD27A2-61CE-471D-833D-25D756E3EB6F}" dt="2020-05-31T18:49:15.178" v="5414" actId="478"/>
            <ac:picMkLst>
              <pc:docMk/>
              <pc:sldMasterMk cId="2308582451" sldId="2147483660"/>
              <pc:sldLayoutMk cId="2107116809" sldId="2147483663"/>
              <ac:picMk id="11" creationId="{00000000-0000-0000-0000-000000000000}"/>
            </ac:picMkLst>
          </pc:picChg>
        </pc:sldLayoutChg>
        <pc:sldLayoutChg chg="addSp delSp modSp mod">
          <pc:chgData name="Adam" userId="4665aac4-7308-42cc-8110-c35b85cf1c88" providerId="ADAL" clId="{48AD27A2-61CE-471D-833D-25D756E3EB6F}" dt="2020-05-31T18:49:44.408" v="5426"/>
          <pc:sldLayoutMkLst>
            <pc:docMk/>
            <pc:sldMasterMk cId="2308582451" sldId="2147483660"/>
            <pc:sldLayoutMk cId="3495279402" sldId="2147483664"/>
          </pc:sldLayoutMkLst>
          <pc:picChg chg="add mod">
            <ac:chgData name="Adam" userId="4665aac4-7308-42cc-8110-c35b85cf1c88" providerId="ADAL" clId="{48AD27A2-61CE-471D-833D-25D756E3EB6F}" dt="2020-05-31T18:49:44.408" v="5426"/>
            <ac:picMkLst>
              <pc:docMk/>
              <pc:sldMasterMk cId="2308582451" sldId="2147483660"/>
              <pc:sldLayoutMk cId="3495279402" sldId="2147483664"/>
              <ac:picMk id="11" creationId="{475B4D6A-EEB1-4F4E-BBEE-D26762FB1AA1}"/>
            </ac:picMkLst>
          </pc:picChg>
          <pc:picChg chg="del">
            <ac:chgData name="Adam" userId="4665aac4-7308-42cc-8110-c35b85cf1c88" providerId="ADAL" clId="{48AD27A2-61CE-471D-833D-25D756E3EB6F}" dt="2020-05-31T18:49:16.322" v="5415" actId="478"/>
            <ac:picMkLst>
              <pc:docMk/>
              <pc:sldMasterMk cId="2308582451" sldId="2147483660"/>
              <pc:sldLayoutMk cId="3495279402" sldId="2147483664"/>
              <ac:picMk id="12" creationId="{00000000-0000-0000-0000-000000000000}"/>
            </ac:picMkLst>
          </pc:picChg>
        </pc:sldLayoutChg>
        <pc:sldLayoutChg chg="addSp delSp modSp mod">
          <pc:chgData name="Adam" userId="4665aac4-7308-42cc-8110-c35b85cf1c88" providerId="ADAL" clId="{48AD27A2-61CE-471D-833D-25D756E3EB6F}" dt="2020-05-31T18:49:43.376" v="5425"/>
          <pc:sldLayoutMkLst>
            <pc:docMk/>
            <pc:sldMasterMk cId="2308582451" sldId="2147483660"/>
            <pc:sldLayoutMk cId="1128831540" sldId="2147483665"/>
          </pc:sldLayoutMkLst>
          <pc:picChg chg="add mod">
            <ac:chgData name="Adam" userId="4665aac4-7308-42cc-8110-c35b85cf1c88" providerId="ADAL" clId="{48AD27A2-61CE-471D-833D-25D756E3EB6F}" dt="2020-05-31T18:49:43.376" v="5425"/>
            <ac:picMkLst>
              <pc:docMk/>
              <pc:sldMasterMk cId="2308582451" sldId="2147483660"/>
              <pc:sldLayoutMk cId="1128831540" sldId="2147483665"/>
              <ac:picMk id="13" creationId="{ED5B41E9-C9A5-40CE-A6A2-64FC436A9086}"/>
            </ac:picMkLst>
          </pc:picChg>
          <pc:picChg chg="del">
            <ac:chgData name="Adam" userId="4665aac4-7308-42cc-8110-c35b85cf1c88" providerId="ADAL" clId="{48AD27A2-61CE-471D-833D-25D756E3EB6F}" dt="2020-05-31T18:49:17.444" v="5416" actId="478"/>
            <ac:picMkLst>
              <pc:docMk/>
              <pc:sldMasterMk cId="2308582451" sldId="2147483660"/>
              <pc:sldLayoutMk cId="1128831540" sldId="2147483665"/>
              <ac:picMk id="14" creationId="{00000000-0000-0000-0000-000000000000}"/>
            </ac:picMkLst>
          </pc:picChg>
        </pc:sldLayoutChg>
        <pc:sldLayoutChg chg="addSp delSp modSp mod">
          <pc:chgData name="Adam" userId="4665aac4-7308-42cc-8110-c35b85cf1c88" providerId="ADAL" clId="{48AD27A2-61CE-471D-833D-25D756E3EB6F}" dt="2020-05-31T18:49:42.282" v="5424"/>
          <pc:sldLayoutMkLst>
            <pc:docMk/>
            <pc:sldMasterMk cId="2308582451" sldId="2147483660"/>
            <pc:sldLayoutMk cId="758058459" sldId="2147483666"/>
          </pc:sldLayoutMkLst>
          <pc:picChg chg="add mod">
            <ac:chgData name="Adam" userId="4665aac4-7308-42cc-8110-c35b85cf1c88" providerId="ADAL" clId="{48AD27A2-61CE-471D-833D-25D756E3EB6F}" dt="2020-05-31T18:49:42.282" v="5424"/>
            <ac:picMkLst>
              <pc:docMk/>
              <pc:sldMasterMk cId="2308582451" sldId="2147483660"/>
              <pc:sldLayoutMk cId="758058459" sldId="2147483666"/>
              <ac:picMk id="9" creationId="{7CE99060-A762-46F2-979A-A30E20B2E845}"/>
            </ac:picMkLst>
          </pc:picChg>
          <pc:picChg chg="del">
            <ac:chgData name="Adam" userId="4665aac4-7308-42cc-8110-c35b85cf1c88" providerId="ADAL" clId="{48AD27A2-61CE-471D-833D-25D756E3EB6F}" dt="2020-05-31T18:49:19.292" v="5417" actId="478"/>
            <ac:picMkLst>
              <pc:docMk/>
              <pc:sldMasterMk cId="2308582451" sldId="2147483660"/>
              <pc:sldLayoutMk cId="758058459" sldId="2147483666"/>
              <ac:picMk id="10" creationId="{00000000-0000-0000-0000-000000000000}"/>
            </ac:picMkLst>
          </pc:picChg>
        </pc:sldLayoutChg>
        <pc:sldLayoutChg chg="addSp delSp modSp mod">
          <pc:chgData name="Adam" userId="4665aac4-7308-42cc-8110-c35b85cf1c88" providerId="ADAL" clId="{48AD27A2-61CE-471D-833D-25D756E3EB6F}" dt="2020-05-31T18:49:41.434" v="5423"/>
          <pc:sldLayoutMkLst>
            <pc:docMk/>
            <pc:sldMasterMk cId="2308582451" sldId="2147483660"/>
            <pc:sldLayoutMk cId="2372856720" sldId="2147483667"/>
          </pc:sldLayoutMkLst>
          <pc:picChg chg="add mod">
            <ac:chgData name="Adam" userId="4665aac4-7308-42cc-8110-c35b85cf1c88" providerId="ADAL" clId="{48AD27A2-61CE-471D-833D-25D756E3EB6F}" dt="2020-05-31T18:49:41.434" v="5423"/>
            <ac:picMkLst>
              <pc:docMk/>
              <pc:sldMasterMk cId="2308582451" sldId="2147483660"/>
              <pc:sldLayoutMk cId="2372856720" sldId="2147483667"/>
              <ac:picMk id="8" creationId="{BDB240A1-757E-4836-A909-38ADD74D0460}"/>
            </ac:picMkLst>
          </pc:picChg>
          <pc:picChg chg="del">
            <ac:chgData name="Adam" userId="4665aac4-7308-42cc-8110-c35b85cf1c88" providerId="ADAL" clId="{48AD27A2-61CE-471D-833D-25D756E3EB6F}" dt="2020-05-31T18:49:21.078" v="5418" actId="478"/>
            <ac:picMkLst>
              <pc:docMk/>
              <pc:sldMasterMk cId="2308582451" sldId="2147483660"/>
              <pc:sldLayoutMk cId="2372856720" sldId="2147483667"/>
              <ac:picMk id="9" creationId="{00000000-0000-0000-0000-000000000000}"/>
            </ac:picMkLst>
          </pc:picChg>
        </pc:sldLayoutChg>
        <pc:sldLayoutChg chg="addSp delSp modSp mod">
          <pc:chgData name="Adam" userId="4665aac4-7308-42cc-8110-c35b85cf1c88" providerId="ADAL" clId="{48AD27A2-61CE-471D-833D-25D756E3EB6F}" dt="2020-05-31T18:49:39.920" v="5422"/>
          <pc:sldLayoutMkLst>
            <pc:docMk/>
            <pc:sldMasterMk cId="2308582451" sldId="2147483660"/>
            <pc:sldLayoutMk cId="3802974440" sldId="2147483668"/>
          </pc:sldLayoutMkLst>
          <pc:picChg chg="add mod">
            <ac:chgData name="Adam" userId="4665aac4-7308-42cc-8110-c35b85cf1c88" providerId="ADAL" clId="{48AD27A2-61CE-471D-833D-25D756E3EB6F}" dt="2020-05-31T18:49:39.920" v="5422"/>
            <ac:picMkLst>
              <pc:docMk/>
              <pc:sldMasterMk cId="2308582451" sldId="2147483660"/>
              <pc:sldLayoutMk cId="3802974440" sldId="2147483668"/>
              <ac:picMk id="11" creationId="{3893DACF-85EB-4B30-971D-EC70641E7BDC}"/>
            </ac:picMkLst>
          </pc:picChg>
          <pc:picChg chg="del">
            <ac:chgData name="Adam" userId="4665aac4-7308-42cc-8110-c35b85cf1c88" providerId="ADAL" clId="{48AD27A2-61CE-471D-833D-25D756E3EB6F}" dt="2020-05-31T18:49:22.525" v="5419" actId="478"/>
            <ac:picMkLst>
              <pc:docMk/>
              <pc:sldMasterMk cId="2308582451" sldId="2147483660"/>
              <pc:sldLayoutMk cId="3802974440" sldId="2147483668"/>
              <ac:picMk id="12" creationId="{00000000-0000-0000-0000-000000000000}"/>
            </ac:picMkLst>
          </pc:picChg>
        </pc:sldLayoutChg>
        <pc:sldLayoutChg chg="addSp delSp modSp mod">
          <pc:chgData name="Adam" userId="4665aac4-7308-42cc-8110-c35b85cf1c88" providerId="ADAL" clId="{48AD27A2-61CE-471D-833D-25D756E3EB6F}" dt="2020-05-31T18:49:38.689" v="5421"/>
          <pc:sldLayoutMkLst>
            <pc:docMk/>
            <pc:sldMasterMk cId="2308582451" sldId="2147483660"/>
            <pc:sldLayoutMk cId="2536343243" sldId="2147483669"/>
          </pc:sldLayoutMkLst>
          <pc:picChg chg="add mod">
            <ac:chgData name="Adam" userId="4665aac4-7308-42cc-8110-c35b85cf1c88" providerId="ADAL" clId="{48AD27A2-61CE-471D-833D-25D756E3EB6F}" dt="2020-05-31T18:49:38.689" v="5421"/>
            <ac:picMkLst>
              <pc:docMk/>
              <pc:sldMasterMk cId="2308582451" sldId="2147483660"/>
              <pc:sldLayoutMk cId="2536343243" sldId="2147483669"/>
              <ac:picMk id="12" creationId="{FF38B496-7609-4E28-915F-4E567930826A}"/>
            </ac:picMkLst>
          </pc:picChg>
          <pc:picChg chg="del">
            <ac:chgData name="Adam" userId="4665aac4-7308-42cc-8110-c35b85cf1c88" providerId="ADAL" clId="{48AD27A2-61CE-471D-833D-25D756E3EB6F}" dt="2020-05-31T18:49:23.684" v="5420" actId="478"/>
            <ac:picMkLst>
              <pc:docMk/>
              <pc:sldMasterMk cId="2308582451" sldId="2147483660"/>
              <pc:sldLayoutMk cId="2536343243" sldId="2147483669"/>
              <ac:picMk id="13" creationId="{00000000-0000-0000-0000-000000000000}"/>
            </ac:picMkLst>
          </pc:picChg>
        </pc:sldLayoutChg>
      </pc:sldMasterChg>
      <pc:sldMasterChg chg="del delSldLayout">
        <pc:chgData name="Adam" userId="4665aac4-7308-42cc-8110-c35b85cf1c88" providerId="ADAL" clId="{48AD27A2-61CE-471D-833D-25D756E3EB6F}" dt="2020-05-31T19:02:52.440" v="7060" actId="47"/>
        <pc:sldMasterMkLst>
          <pc:docMk/>
          <pc:sldMasterMk cId="1276482084" sldId="2147483680"/>
        </pc:sldMasterMkLst>
        <pc:sldLayoutChg chg="del">
          <pc:chgData name="Adam" userId="4665aac4-7308-42cc-8110-c35b85cf1c88" providerId="ADAL" clId="{48AD27A2-61CE-471D-833D-25D756E3EB6F}" dt="2020-05-31T19:02:52.440" v="7060" actId="47"/>
          <pc:sldLayoutMkLst>
            <pc:docMk/>
            <pc:sldMasterMk cId="1276482084" sldId="2147483680"/>
            <pc:sldLayoutMk cId="3508519740" sldId="2147483681"/>
          </pc:sldLayoutMkLst>
        </pc:sldLayoutChg>
        <pc:sldLayoutChg chg="del">
          <pc:chgData name="Adam" userId="4665aac4-7308-42cc-8110-c35b85cf1c88" providerId="ADAL" clId="{48AD27A2-61CE-471D-833D-25D756E3EB6F}" dt="2020-05-31T19:02:52.440" v="7060" actId="47"/>
          <pc:sldLayoutMkLst>
            <pc:docMk/>
            <pc:sldMasterMk cId="1276482084" sldId="2147483680"/>
            <pc:sldLayoutMk cId="3765515672" sldId="2147483682"/>
          </pc:sldLayoutMkLst>
        </pc:sldLayoutChg>
        <pc:sldLayoutChg chg="del">
          <pc:chgData name="Adam" userId="4665aac4-7308-42cc-8110-c35b85cf1c88" providerId="ADAL" clId="{48AD27A2-61CE-471D-833D-25D756E3EB6F}" dt="2020-05-31T19:02:52.440" v="7060" actId="47"/>
          <pc:sldLayoutMkLst>
            <pc:docMk/>
            <pc:sldMasterMk cId="1276482084" sldId="2147483680"/>
            <pc:sldLayoutMk cId="4256284971" sldId="2147483683"/>
          </pc:sldLayoutMkLst>
        </pc:sldLayoutChg>
        <pc:sldLayoutChg chg="del">
          <pc:chgData name="Adam" userId="4665aac4-7308-42cc-8110-c35b85cf1c88" providerId="ADAL" clId="{48AD27A2-61CE-471D-833D-25D756E3EB6F}" dt="2020-05-31T19:02:52.440" v="7060" actId="47"/>
          <pc:sldLayoutMkLst>
            <pc:docMk/>
            <pc:sldMasterMk cId="1276482084" sldId="2147483680"/>
            <pc:sldLayoutMk cId="2349540545" sldId="2147483684"/>
          </pc:sldLayoutMkLst>
        </pc:sldLayoutChg>
        <pc:sldLayoutChg chg="del">
          <pc:chgData name="Adam" userId="4665aac4-7308-42cc-8110-c35b85cf1c88" providerId="ADAL" clId="{48AD27A2-61CE-471D-833D-25D756E3EB6F}" dt="2020-05-31T19:02:52.440" v="7060" actId="47"/>
          <pc:sldLayoutMkLst>
            <pc:docMk/>
            <pc:sldMasterMk cId="1276482084" sldId="2147483680"/>
            <pc:sldLayoutMk cId="3126540614" sldId="2147483685"/>
          </pc:sldLayoutMkLst>
        </pc:sldLayoutChg>
        <pc:sldLayoutChg chg="del">
          <pc:chgData name="Adam" userId="4665aac4-7308-42cc-8110-c35b85cf1c88" providerId="ADAL" clId="{48AD27A2-61CE-471D-833D-25D756E3EB6F}" dt="2020-05-31T19:02:52.440" v="7060" actId="47"/>
          <pc:sldLayoutMkLst>
            <pc:docMk/>
            <pc:sldMasterMk cId="1276482084" sldId="2147483680"/>
            <pc:sldLayoutMk cId="2669737244" sldId="2147483686"/>
          </pc:sldLayoutMkLst>
        </pc:sldLayoutChg>
        <pc:sldLayoutChg chg="del">
          <pc:chgData name="Adam" userId="4665aac4-7308-42cc-8110-c35b85cf1c88" providerId="ADAL" clId="{48AD27A2-61CE-471D-833D-25D756E3EB6F}" dt="2020-05-31T19:02:52.440" v="7060" actId="47"/>
          <pc:sldLayoutMkLst>
            <pc:docMk/>
            <pc:sldMasterMk cId="1276482084" sldId="2147483680"/>
            <pc:sldLayoutMk cId="203196160" sldId="2147483687"/>
          </pc:sldLayoutMkLst>
        </pc:sldLayoutChg>
        <pc:sldLayoutChg chg="del">
          <pc:chgData name="Adam" userId="4665aac4-7308-42cc-8110-c35b85cf1c88" providerId="ADAL" clId="{48AD27A2-61CE-471D-833D-25D756E3EB6F}" dt="2020-05-31T19:02:52.440" v="7060" actId="47"/>
          <pc:sldLayoutMkLst>
            <pc:docMk/>
            <pc:sldMasterMk cId="1276482084" sldId="2147483680"/>
            <pc:sldLayoutMk cId="2707812829" sldId="2147483688"/>
          </pc:sldLayoutMkLst>
        </pc:sldLayoutChg>
        <pc:sldLayoutChg chg="del">
          <pc:chgData name="Adam" userId="4665aac4-7308-42cc-8110-c35b85cf1c88" providerId="ADAL" clId="{48AD27A2-61CE-471D-833D-25D756E3EB6F}" dt="2020-05-31T19:02:52.440" v="7060" actId="47"/>
          <pc:sldLayoutMkLst>
            <pc:docMk/>
            <pc:sldMasterMk cId="1276482084" sldId="2147483680"/>
            <pc:sldLayoutMk cId="883078139" sldId="214748368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Viral</a:t>
            </a:r>
            <a:r>
              <a:rPr lang="en-US" baseline="0" dirty="0"/>
              <a:t> Load Suppression Rate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Intervention Team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39A2-4F80-9BA1-999AC3F08019}"/>
              </c:ext>
            </c:extLst>
          </c:dPt>
          <c:dLbls>
            <c:delete val="1"/>
          </c:dLbls>
          <c:cat>
            <c:numRef>
              <c:f>Sheet1!$A$2:$A$11</c:f>
              <c:numCache>
                <c:formatCode>mmm\-yy</c:formatCode>
                <c:ptCount val="10"/>
                <c:pt idx="0">
                  <c:v>43344</c:v>
                </c:pt>
                <c:pt idx="1">
                  <c:v>43405</c:v>
                </c:pt>
                <c:pt idx="2">
                  <c:v>43466</c:v>
                </c:pt>
                <c:pt idx="3">
                  <c:v>43525</c:v>
                </c:pt>
                <c:pt idx="4">
                  <c:v>43586</c:v>
                </c:pt>
                <c:pt idx="5">
                  <c:v>43647</c:v>
                </c:pt>
                <c:pt idx="6">
                  <c:v>43709</c:v>
                </c:pt>
                <c:pt idx="7">
                  <c:v>43770</c:v>
                </c:pt>
                <c:pt idx="8">
                  <c:v>43831</c:v>
                </c:pt>
                <c:pt idx="9">
                  <c:v>43891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0.73860000000000003</c:v>
                </c:pt>
                <c:pt idx="1">
                  <c:v>0.77</c:v>
                </c:pt>
                <c:pt idx="2">
                  <c:v>0.78</c:v>
                </c:pt>
                <c:pt idx="3">
                  <c:v>0.82</c:v>
                </c:pt>
                <c:pt idx="4">
                  <c:v>0.83</c:v>
                </c:pt>
                <c:pt idx="5">
                  <c:v>0.82</c:v>
                </c:pt>
                <c:pt idx="6">
                  <c:v>0.83489999999999998</c:v>
                </c:pt>
                <c:pt idx="7">
                  <c:v>0.85</c:v>
                </c:pt>
                <c:pt idx="8">
                  <c:v>0.88029999999999997</c:v>
                </c:pt>
                <c:pt idx="9">
                  <c:v>0.8952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65-4D88-B154-0436B0408E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Other Panels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Sheet1!$A$2:$A$11</c:f>
              <c:numCache>
                <c:formatCode>mmm\-yy</c:formatCode>
                <c:ptCount val="10"/>
                <c:pt idx="0">
                  <c:v>43344</c:v>
                </c:pt>
                <c:pt idx="1">
                  <c:v>43405</c:v>
                </c:pt>
                <c:pt idx="2">
                  <c:v>43466</c:v>
                </c:pt>
                <c:pt idx="3">
                  <c:v>43525</c:v>
                </c:pt>
                <c:pt idx="4">
                  <c:v>43586</c:v>
                </c:pt>
                <c:pt idx="5">
                  <c:v>43647</c:v>
                </c:pt>
                <c:pt idx="6">
                  <c:v>43709</c:v>
                </c:pt>
                <c:pt idx="7">
                  <c:v>43770</c:v>
                </c:pt>
                <c:pt idx="8">
                  <c:v>43831</c:v>
                </c:pt>
                <c:pt idx="9">
                  <c:v>43891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0">
                  <c:v>0.81</c:v>
                </c:pt>
                <c:pt idx="1">
                  <c:v>0.83</c:v>
                </c:pt>
                <c:pt idx="2">
                  <c:v>0.88</c:v>
                </c:pt>
                <c:pt idx="3">
                  <c:v>0.88</c:v>
                </c:pt>
                <c:pt idx="4">
                  <c:v>0.9</c:v>
                </c:pt>
                <c:pt idx="5">
                  <c:v>0.93</c:v>
                </c:pt>
                <c:pt idx="6">
                  <c:v>0.93</c:v>
                </c:pt>
                <c:pt idx="7">
                  <c:v>0.93</c:v>
                </c:pt>
                <c:pt idx="8">
                  <c:v>0.93</c:v>
                </c:pt>
                <c:pt idx="9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A2-4F80-9BA1-999AC3F0801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90833375"/>
        <c:axId val="1182065119"/>
      </c:lineChart>
      <c:dateAx>
        <c:axId val="790833375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065119"/>
        <c:crossesAt val="0"/>
        <c:auto val="1"/>
        <c:lblOffset val="100"/>
        <c:baseTimeUnit val="months"/>
      </c:dateAx>
      <c:valAx>
        <c:axId val="1182065119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  <a:r>
                  <a:rPr lang="en-US" baseline="0" dirty="0"/>
                  <a:t> of Panel Virally Suppressed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122413768231592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833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63153752031149"/>
          <c:y val="0.94405997600758196"/>
          <c:w val="0.46339241429008382"/>
          <c:h val="5.5940023992418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Care</a:t>
            </a:r>
            <a:r>
              <a:rPr lang="en-US" baseline="0" dirty="0"/>
              <a:t> Team Viral Load Rate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Provider-VLS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mmm\-yy</c:formatCode>
                <c:ptCount val="10"/>
                <c:pt idx="0">
                  <c:v>43344</c:v>
                </c:pt>
                <c:pt idx="1">
                  <c:v>43405</c:v>
                </c:pt>
                <c:pt idx="2">
                  <c:v>43466</c:v>
                </c:pt>
                <c:pt idx="3">
                  <c:v>43525</c:v>
                </c:pt>
                <c:pt idx="4">
                  <c:v>43586</c:v>
                </c:pt>
                <c:pt idx="5">
                  <c:v>43647</c:v>
                </c:pt>
                <c:pt idx="6">
                  <c:v>43709</c:v>
                </c:pt>
                <c:pt idx="7">
                  <c:v>43770</c:v>
                </c:pt>
                <c:pt idx="8">
                  <c:v>43831</c:v>
                </c:pt>
                <c:pt idx="9">
                  <c:v>43891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0.73860000000000003</c:v>
                </c:pt>
                <c:pt idx="1">
                  <c:v>0.75270000000000004</c:v>
                </c:pt>
                <c:pt idx="2">
                  <c:v>0.76239999999999997</c:v>
                </c:pt>
                <c:pt idx="3">
                  <c:v>0.79610000000000003</c:v>
                </c:pt>
                <c:pt idx="4">
                  <c:v>0.80730000000000002</c:v>
                </c:pt>
                <c:pt idx="5">
                  <c:v>0.80559999999999998</c:v>
                </c:pt>
                <c:pt idx="6">
                  <c:v>0.83489999999999998</c:v>
                </c:pt>
                <c:pt idx="7">
                  <c:v>0.85709999999999997</c:v>
                </c:pt>
                <c:pt idx="8">
                  <c:v>0.88029999999999997</c:v>
                </c:pt>
                <c:pt idx="9">
                  <c:v>0.8952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65-4D88-B154-0436B0408E7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90833375"/>
        <c:axId val="1182065119"/>
      </c:lineChart>
      <c:dateAx>
        <c:axId val="790833375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065119"/>
        <c:crossesAt val="0"/>
        <c:auto val="1"/>
        <c:lblOffset val="100"/>
        <c:baseTimeUnit val="months"/>
      </c:dateAx>
      <c:valAx>
        <c:axId val="1182065119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Viral Load Suppression Rate</a:t>
                </a:r>
              </a:p>
            </c:rich>
          </c:tx>
          <c:layout>
            <c:manualLayout>
              <c:xMode val="edge"/>
              <c:yMode val="edge"/>
              <c:x val="6.7598173039613062E-3"/>
              <c:y val="0.2319600624013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833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0.55685</cdr:x>
      <cdr:y>0.44607</cdr:y>
    </cdr:from>
    <cdr:to>
      <cdr:x>0.6418</cdr:x>
      <cdr:y>0.59061</cdr:y>
    </cdr:to>
    <cdr:pic>
      <cdr:nvPicPr>
        <cdr:cNvPr id="11" name="Graphic 1" descr="Mining tools">
          <a:extLst xmlns:a="http://schemas.openxmlformats.org/drawingml/2006/main">
            <a:ext uri="{FF2B5EF4-FFF2-40B4-BE49-F238E27FC236}">
              <a16:creationId xmlns:a16="http://schemas.microsoft.com/office/drawing/2014/main" id="{60C9EDDE-3019-474F-BD8C-409CBE3B7E3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229190" y="1948093"/>
          <a:ext cx="645181" cy="6312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0.67991</cdr:x>
      <cdr:y>0.39043</cdr:y>
    </cdr:from>
    <cdr:to>
      <cdr:x>0.76486</cdr:x>
      <cdr:y>0.53497</cdr:y>
    </cdr:to>
    <cdr:pic>
      <cdr:nvPicPr>
        <cdr:cNvPr id="12" name="Graphic 1" descr="Mining tools">
          <a:extLst xmlns:a="http://schemas.openxmlformats.org/drawingml/2006/main">
            <a:ext uri="{FF2B5EF4-FFF2-40B4-BE49-F238E27FC236}">
              <a16:creationId xmlns:a16="http://schemas.microsoft.com/office/drawing/2014/main" id="{60C9EDDE-3019-474F-BD8C-409CBE3B7E3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163809" y="1705092"/>
          <a:ext cx="645181" cy="63123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1D80-0841-49B2-AB97-C7FB5BC749C5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47958-B59D-439F-8230-6770F7BD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3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595A-91BC-41DD-98F0-61ACB1729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0DFEF-8AA0-48B0-93F9-DB3390AF4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880CB-5079-4DF5-8BBD-E7E4E6F4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B22-22EB-4EA0-B517-BC87C26F78F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F79EF-DF2F-4671-A621-99122840A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38DFF-BAA4-4F70-8728-6759688A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1B4-AE27-4EDF-9457-655DC859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0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1FE0-187C-4A7B-8E9C-F131C3A9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A30A7-A175-4A61-9BBE-85868F4A5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8550-9042-4E26-A773-EF71E34F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B22-22EB-4EA0-B517-BC87C26F78F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B5162-B854-4EA6-B51A-A0575F3C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E9248-300B-442A-8A8B-3D2D9CE6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1B4-AE27-4EDF-9457-655DC859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4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F83DC-9513-42E3-92C2-EDE67C08A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E3939-AD55-4BA6-B660-A2847DA69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C2608-4627-4031-9BA2-87DA3CA1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B22-22EB-4EA0-B517-BC87C26F78F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AF96C-C1DE-4599-8B7C-937FDB8C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07141-4021-4175-BDAF-962AA1FC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1B4-AE27-4EDF-9457-655DC859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9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FB2C-4FB0-4513-B410-D874FD3C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EE13-7F8C-4DC5-B0D2-250CE336E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5F81-44D3-4F1B-9A31-010353AB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B22-22EB-4EA0-B517-BC87C26F78F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88873-343D-484E-B513-B226CCD2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D28BA-FF44-4CCC-AC21-AD48C2BE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1B4-AE27-4EDF-9457-655DC859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6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0464-7BDF-469E-B71C-A075C1A7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3FF76-331F-4F53-8E7F-FD375FDF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AEF53-58C0-414F-9043-A71C0566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B22-22EB-4EA0-B517-BC87C26F78F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60733-F663-4C1B-AB7B-C3C169A4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7240B-39E0-4254-8367-9C90ED43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1B4-AE27-4EDF-9457-655DC859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7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B9B1-7DB9-4586-90B2-2EC85B76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E5A99-BD07-4DFA-87D0-4AFC5957A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20047-2297-401B-96A0-9DA533C1D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92330-0145-4680-8B45-19005312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B22-22EB-4EA0-B517-BC87C26F78F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23E13-E27B-41FD-8FA1-5F8CE63D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1A0D5-2842-40EA-A24F-F769AF73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1B4-AE27-4EDF-9457-655DC859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DB0A-07E5-4145-AB23-39966D78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32519-F6A2-4FF4-93E7-9CB2C00AF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5373D-E789-4363-96A3-B1453BE97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BDB08-1248-499E-B15B-6CC315702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7FA33-9659-41B2-AB3B-594D5DA05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7960A-D331-4A3B-89B0-855D5992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B22-22EB-4EA0-B517-BC87C26F78F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C86C9-1327-491C-B755-45CEF959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9DA09-80A5-40E4-89B8-06B29E40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1B4-AE27-4EDF-9457-655DC859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068A7-B8FE-4B39-95D4-8B50F20C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7ED41-DB40-4B89-B5AF-3774EB0B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B22-22EB-4EA0-B517-BC87C26F78F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0C133-B789-4EC6-AE3A-59FE0496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99CCD-3448-437B-A5A1-78F70231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1B4-AE27-4EDF-9457-655DC859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5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1D998-0607-4CF9-9E7E-6251DFE9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B22-22EB-4EA0-B517-BC87C26F78F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9628E-6B5A-4E70-B958-41AF3368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4CF79-5CA2-4BE1-9DA2-C312A6D0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1B4-AE27-4EDF-9457-655DC859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6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9E245-D430-4D12-91EF-9586AE98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D74D3-152F-4BDF-B575-259A7FF1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9C143-219D-492C-A1C8-A715F697B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E0322-F2FF-42D0-A6F4-C46317CE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B22-22EB-4EA0-B517-BC87C26F78F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E5C27-B31A-4976-AFBA-142C18DA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95A4B-508D-491D-B7FC-D5C7E3D4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1B4-AE27-4EDF-9457-655DC859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2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2C2F-7280-4335-A4FF-88007CB2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E651A-E42B-4095-A8D8-30D8A29B1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283E7-3D20-4181-8C61-AE2BC3363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5F1FC-CD55-4E46-9F9F-57E3F16C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B22-22EB-4EA0-B517-BC87C26F78F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E48E1-E9BB-45CF-BC25-81727EB3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83D6D-A001-4D12-9C27-88EBF409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1B4-AE27-4EDF-9457-655DC859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2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C5AE6-E965-486C-B7B1-17F057C7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57ED7-12D8-488E-B748-61813C993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365A3-67C8-4AF1-90F3-C7AC1D915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8B22-22EB-4EA0-B517-BC87C26F78F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2BD2-07CB-49BB-8BAB-2FF28A440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744C-A3CB-4BEB-AB5B-69DAA9490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481B4-AE27-4EDF-9457-655DC859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5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D1A6C3-5E0B-42B9-B384-2C1C6EF53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PWH Involvement in Case Conferencing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56EDD0B-A890-4FD4-87F5-570C80D8E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128" y="4397566"/>
            <a:ext cx="10329672" cy="165576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/>
              <a:t>Adam Thompson, CQII Coach</a:t>
            </a:r>
          </a:p>
          <a:p>
            <a:pPr algn="l"/>
            <a:r>
              <a:rPr lang="en-US" sz="2000" dirty="0"/>
              <a:t>Kimberly McCargo, BSN, MPH – Director of Population Health, </a:t>
            </a:r>
            <a:r>
              <a:rPr lang="en-US" sz="2000" dirty="0" err="1"/>
              <a:t>CompleteCare</a:t>
            </a:r>
            <a:r>
              <a:rPr lang="en-US" sz="2000" dirty="0"/>
              <a:t> Health Network</a:t>
            </a:r>
          </a:p>
          <a:p>
            <a:pPr algn="l"/>
            <a:r>
              <a:rPr lang="en-US" sz="2000" dirty="0"/>
              <a:t>Terri Fox, MSW – Grants Manager, Jefferson Health New Jersey Infectious Diseases EIP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972E8-5DC0-44D2-BD44-9BF62318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1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72D00C-F028-4442-BA1C-96D88AA2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PWH Integration in Case Conferencing Drill Down Sessions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42398-CC9A-4725-9BE3-F7E4740D7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completed process … </a:t>
            </a:r>
          </a:p>
        </p:txBody>
      </p:sp>
    </p:spTree>
    <p:extLst>
      <p:ext uri="{BB962C8B-B14F-4D97-AF65-F5344CB8AC3E}">
        <p14:creationId xmlns:p14="http://schemas.microsoft.com/office/powerpoint/2010/main" val="143742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02251E-6A5B-40E3-9AAC-AAD926C2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Jefferson Health New Jersey EIP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5FB70A-E4E5-4EE6-A9F5-4619B634B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HIV Primary Care Program co-located with an Infectious Diseases Practice in a large health system</a:t>
            </a:r>
          </a:p>
          <a:p>
            <a:r>
              <a:rPr lang="en-US" dirty="0"/>
              <a:t>Program undergoing transformation practices throughout the clinic and health system</a:t>
            </a:r>
          </a:p>
          <a:p>
            <a:pPr lvl="1"/>
            <a:r>
              <a:rPr lang="en-US" dirty="0"/>
              <a:t>Added Care Coordination, Clinical Outreach Services, Team-based Care Model</a:t>
            </a:r>
          </a:p>
          <a:p>
            <a:pPr lvl="2"/>
            <a:r>
              <a:rPr lang="en-US" dirty="0"/>
              <a:t>Adapted from the Los Angeles County Medical Care Coordination Model</a:t>
            </a:r>
          </a:p>
          <a:p>
            <a:r>
              <a:rPr lang="en-US" dirty="0"/>
              <a:t>Program funded through Ryan White Part A, New Jersey Department of Health, and Billing</a:t>
            </a:r>
          </a:p>
          <a:p>
            <a:r>
              <a:rPr lang="en-US" dirty="0"/>
              <a:t>Practice has provided care continuously for over 30 years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6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8C489CD-EA98-4E1D-8F63-0D41C8B0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Multidisciplinary Care Team</a:t>
            </a:r>
            <a:endParaRPr lang="en-US" sz="4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2129B-CBAA-4476-941F-31D21EE55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Clinical </a:t>
            </a:r>
            <a:r>
              <a:rPr lang="en-US" dirty="0" err="1"/>
              <a:t>Teamlet</a:t>
            </a:r>
            <a:endParaRPr lang="en-US" dirty="0"/>
          </a:p>
          <a:p>
            <a:pPr lvl="1"/>
            <a:r>
              <a:rPr lang="en-US" sz="2000" dirty="0"/>
              <a:t>Infectious Disease Specialist</a:t>
            </a:r>
          </a:p>
          <a:p>
            <a:pPr lvl="1"/>
            <a:r>
              <a:rPr lang="en-US" sz="2000" dirty="0"/>
              <a:t>Certified Medical Assistant</a:t>
            </a:r>
          </a:p>
          <a:p>
            <a:r>
              <a:rPr lang="en-US" sz="2400" dirty="0"/>
              <a:t>Behavioral Health </a:t>
            </a:r>
            <a:r>
              <a:rPr lang="en-US" sz="2400" dirty="0" err="1"/>
              <a:t>Teamlet</a:t>
            </a:r>
            <a:endParaRPr lang="en-US" sz="2400" dirty="0"/>
          </a:p>
          <a:p>
            <a:pPr lvl="1"/>
            <a:r>
              <a:rPr lang="en-US" sz="2000" dirty="0"/>
              <a:t>Licensed Clinical Social Worker</a:t>
            </a:r>
          </a:p>
          <a:p>
            <a:pPr lvl="1"/>
            <a:r>
              <a:rPr lang="en-US" sz="2000" dirty="0"/>
              <a:t>Psychiatrist</a:t>
            </a:r>
          </a:p>
          <a:p>
            <a:pPr lvl="1"/>
            <a:r>
              <a:rPr lang="en-US" sz="2000" dirty="0"/>
              <a:t>Physician Assistant </a:t>
            </a:r>
          </a:p>
          <a:p>
            <a:r>
              <a:rPr lang="en-US" dirty="0"/>
              <a:t>Supportive </a:t>
            </a:r>
            <a:r>
              <a:rPr lang="en-US" dirty="0" err="1"/>
              <a:t>Teamlet</a:t>
            </a:r>
            <a:endParaRPr lang="en-US" dirty="0"/>
          </a:p>
          <a:p>
            <a:pPr lvl="1"/>
            <a:r>
              <a:rPr lang="en-US" sz="2000" dirty="0"/>
              <a:t>Medical Care Coordinators (Registered Nurse)</a:t>
            </a:r>
          </a:p>
          <a:p>
            <a:pPr lvl="1"/>
            <a:r>
              <a:rPr lang="en-US" sz="2000" dirty="0"/>
              <a:t>Medical Case Manager</a:t>
            </a:r>
          </a:p>
          <a:p>
            <a:pPr lvl="1"/>
            <a:r>
              <a:rPr lang="en-US" sz="2000" dirty="0"/>
              <a:t>Non-Medical Case Manager</a:t>
            </a:r>
          </a:p>
          <a:p>
            <a:pPr lvl="1"/>
            <a:r>
              <a:rPr lang="en-US" sz="2000" dirty="0"/>
              <a:t>Community Health Worker</a:t>
            </a:r>
          </a:p>
          <a:p>
            <a:endParaRPr lang="en-US" sz="2000" dirty="0"/>
          </a:p>
        </p:txBody>
      </p:sp>
      <p:pic>
        <p:nvPicPr>
          <p:cNvPr id="3074" name="Picture 2" descr="Edgetheory | Content Creation">
            <a:extLst>
              <a:ext uri="{FF2B5EF4-FFF2-40B4-BE49-F238E27FC236}">
                <a16:creationId xmlns:a16="http://schemas.microsoft.com/office/drawing/2014/main" id="{8FEF38C7-78D8-418B-A8FF-3F91924A5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81" y="3025013"/>
            <a:ext cx="4678507" cy="34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4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1BBA-8347-4DFC-B958-7FD220D3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a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D4908-16FF-4852-BE77-E2DBC3AA46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114112" indent="0">
              <a:buNone/>
            </a:pPr>
            <a:r>
              <a:rPr lang="en-US" sz="3200" dirty="0"/>
              <a:t>“Drilling Down the Data” Tool from The AIDS Institute</a:t>
            </a:r>
          </a:p>
          <a:p>
            <a:pPr marL="114112" indent="0">
              <a:buNone/>
            </a:pPr>
            <a:endParaRPr lang="en-US" sz="3200" dirty="0"/>
          </a:p>
          <a:p>
            <a:pPr marL="114112" indent="0">
              <a:buNone/>
            </a:pPr>
            <a:r>
              <a:rPr lang="en-US" sz="3200" dirty="0"/>
              <a:t>Implemented specifically to address non-suppression in a population of PWH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84E2A93E-0792-4F34-B0CC-A90FCE007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8619"/>
            <a:ext cx="5181600" cy="356535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FB368-B27C-4978-9BFF-5F1965AD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C3768">
                    <a:lumMod val="40000"/>
                    <a:lumOff val="60000"/>
                  </a:srgbClr>
                </a:solidFill>
              </a:rPr>
              <a:t>https://quality.aidsinstituteny.org/Areas/QualImprove/Files/2019/d_20190315/3-15-19-3.b.%20QI%20Drilling%20Down%20Data%20Full%20PDF.pdf</a:t>
            </a:r>
          </a:p>
        </p:txBody>
      </p:sp>
      <p:pic>
        <p:nvPicPr>
          <p:cNvPr id="1026" name="Picture 2" descr="2015 png 6 » PNG Image">
            <a:extLst>
              <a:ext uri="{FF2B5EF4-FFF2-40B4-BE49-F238E27FC236}">
                <a16:creationId xmlns:a16="http://schemas.microsoft.com/office/drawing/2014/main" id="{94DA0E70-C77D-4E7B-9200-E4854E47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40" y="-301102"/>
            <a:ext cx="2854390" cy="22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1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8D6851-F578-4717-859F-D5697C6AA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Team-Based Care and Disparity Analysis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F44C95-7D9D-4B56-821F-67B29A899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2172" y="1529330"/>
            <a:ext cx="3655509" cy="274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212AA5-9C09-4A05-B77A-A21CACBE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4" y="6356350"/>
            <a:ext cx="1085392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C3768">
                    <a:lumMod val="40000"/>
                    <a:lumOff val="60000"/>
                  </a:srgbClr>
                </a:solidFill>
              </a:rPr>
              <a:t>Thompson, A., 2015. Thinking 3-D. New Jersey HIV Medical Update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5DAC5A-9512-491B-9AAC-953EE6CEF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4" y="1529330"/>
            <a:ext cx="3655509" cy="274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5F2B5-C85D-4972-84B8-6A5BCE73B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306" y="3011838"/>
            <a:ext cx="3655509" cy="274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2015 png 6 » PNG Image">
            <a:extLst>
              <a:ext uri="{FF2B5EF4-FFF2-40B4-BE49-F238E27FC236}">
                <a16:creationId xmlns:a16="http://schemas.microsoft.com/office/drawing/2014/main" id="{CEA7526B-AACA-41E3-BAB9-30CA60E7A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40" y="-301102"/>
            <a:ext cx="2854390" cy="22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183F35-74DF-4A86-80B6-23F99FC1F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8015" y="3072169"/>
            <a:ext cx="3655509" cy="274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3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99E143F-0866-4A9B-9AF9-336B3B2C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0A7349D9-4228-4D20-BC17-1DFFC056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C3768">
                    <a:lumMod val="40000"/>
                    <a:lumOff val="60000"/>
                  </a:srgbClr>
                </a:solidFill>
              </a:rPr>
              <a:t>Thompson, A., 2015. Thinking 3-D. New Jersey HIV Medical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CE102-2A2F-47CA-9C9A-9DEB4818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2015 png 6 » PNG Image">
            <a:extLst>
              <a:ext uri="{FF2B5EF4-FFF2-40B4-BE49-F238E27FC236}">
                <a16:creationId xmlns:a16="http://schemas.microsoft.com/office/drawing/2014/main" id="{628D5BB3-2BFD-48E0-A074-47E97981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40" y="-301102"/>
            <a:ext cx="2854390" cy="22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C98B719-AD70-43F0-90D5-D3564F8BB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8061960" cy="604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9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E712E7-6226-484C-ADA9-C2AB8B51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continue to drill down the data?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22A62-FAE0-4F9E-83D8-3C849A621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Need for Health Systems to manage a population</a:t>
            </a:r>
          </a:p>
          <a:p>
            <a:r>
              <a:rPr lang="en-US" dirty="0"/>
              <a:t>Desire to provide personalized care in the era of standardization and metrics</a:t>
            </a:r>
          </a:p>
          <a:p>
            <a:r>
              <a:rPr lang="en-US" dirty="0"/>
              <a:t>Leverage Agency experience in Not-In-Numerator Reporting as a Quality Tool</a:t>
            </a:r>
          </a:p>
          <a:p>
            <a:r>
              <a:rPr lang="en-US" dirty="0"/>
              <a:t>Manage differential experiences leading to special cause variations</a:t>
            </a:r>
          </a:p>
          <a:p>
            <a:r>
              <a:rPr lang="en-US" dirty="0"/>
              <a:t>Align and reinforce treatment message across the team</a:t>
            </a:r>
          </a:p>
          <a:p>
            <a:r>
              <a:rPr lang="en-US" dirty="0"/>
              <a:t>Expand the pool of interventions</a:t>
            </a:r>
          </a:p>
          <a:p>
            <a:r>
              <a:rPr lang="en-US" dirty="0"/>
              <a:t>Overall clinic viral load suppression rate was high (88%) but staff wanted to do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CF6C08-F9C8-44EA-8102-CB81F24E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 Down Part Deux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31891E-B5F4-4CE6-8C41-67D88DABF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Area of Interest </a:t>
            </a:r>
          </a:p>
          <a:p>
            <a:r>
              <a:rPr lang="en-US" dirty="0"/>
              <a:t>Determine Data Needed for Case Review</a:t>
            </a:r>
          </a:p>
          <a:p>
            <a:r>
              <a:rPr lang="en-US" dirty="0"/>
              <a:t>Convene Multi-disciplinary Team</a:t>
            </a:r>
          </a:p>
          <a:p>
            <a:pPr lvl="1"/>
            <a:r>
              <a:rPr lang="en-US" dirty="0"/>
              <a:t>Hypothesize about Key Drivers of Outcome</a:t>
            </a:r>
          </a:p>
          <a:p>
            <a:pPr lvl="1"/>
            <a:r>
              <a:rPr lang="en-US" dirty="0"/>
              <a:t>Create a List of Potential Interventions</a:t>
            </a:r>
          </a:p>
          <a:p>
            <a:pPr lvl="1"/>
            <a:r>
              <a:rPr lang="en-US" dirty="0"/>
              <a:t>Prioritize and Select Intervention</a:t>
            </a:r>
          </a:p>
          <a:p>
            <a:r>
              <a:rPr lang="en-US" dirty="0"/>
              <a:t>Implement Intervention</a:t>
            </a:r>
          </a:p>
          <a:p>
            <a:r>
              <a:rPr lang="en-US" dirty="0"/>
              <a:t>Evaluate Outcome</a:t>
            </a:r>
          </a:p>
          <a:p>
            <a:pPr lvl="1"/>
            <a:r>
              <a:rPr lang="en-US" dirty="0"/>
              <a:t>Additional or Different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84EDF-2C05-4C31-8980-7A8C35AA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Process png 5 » PNG Image">
            <a:extLst>
              <a:ext uri="{FF2B5EF4-FFF2-40B4-BE49-F238E27FC236}">
                <a16:creationId xmlns:a16="http://schemas.microsoft.com/office/drawing/2014/main" id="{AA4294BE-F191-41F6-8AF7-FA6EC71A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98187"/>
            <a:ext cx="5800705" cy="29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51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7C1B-6C7C-41C5-BE37-9B045434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Conferencing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E9CD03-2884-4247-AC4A-D4C1BB94C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Facilitation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639E3-A8D1-4114-BB75-CF069C3E3D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Infectious Disease Specialist</a:t>
            </a:r>
          </a:p>
          <a:p>
            <a:r>
              <a:rPr lang="en-US" dirty="0"/>
              <a:t>Doctor of Pharmacy</a:t>
            </a:r>
          </a:p>
          <a:p>
            <a:r>
              <a:rPr lang="en-US" b="1" dirty="0">
                <a:solidFill>
                  <a:srgbClr val="FF0000"/>
                </a:solidFill>
              </a:rPr>
              <a:t>Person with HIV</a:t>
            </a:r>
          </a:p>
          <a:p>
            <a:r>
              <a:rPr lang="en-US" dirty="0"/>
              <a:t>Medical Student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81F98-A332-40E0-8060-0DD43266B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Intervention Panel 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F484C-59E4-482C-9171-6E7ABC4079B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HIV Primary Care Provider</a:t>
            </a:r>
          </a:p>
          <a:p>
            <a:r>
              <a:rPr lang="en-US" b="1" dirty="0">
                <a:solidFill>
                  <a:srgbClr val="FF0000"/>
                </a:solidFill>
              </a:rPr>
              <a:t>Community Health Worker</a:t>
            </a:r>
          </a:p>
          <a:p>
            <a:r>
              <a:rPr lang="en-US" dirty="0"/>
              <a:t>Nurse Care Manager</a:t>
            </a:r>
          </a:p>
          <a:p>
            <a:r>
              <a:rPr lang="en-US" dirty="0"/>
              <a:t>Medical Case Manager</a:t>
            </a:r>
          </a:p>
          <a:p>
            <a:r>
              <a:rPr lang="en-US" dirty="0"/>
              <a:t>Nonmedical Case Manager</a:t>
            </a:r>
          </a:p>
          <a:p>
            <a:r>
              <a:rPr lang="en-US" dirty="0"/>
              <a:t>Medical Assistant</a:t>
            </a:r>
          </a:p>
          <a:p>
            <a:r>
              <a:rPr lang="en-US" dirty="0"/>
              <a:t>Clinical Director</a:t>
            </a:r>
          </a:p>
        </p:txBody>
      </p:sp>
    </p:spTree>
    <p:extLst>
      <p:ext uri="{BB962C8B-B14F-4D97-AF65-F5344CB8AC3E}">
        <p14:creationId xmlns:p14="http://schemas.microsoft.com/office/powerpoint/2010/main" val="2982055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ED99-A58A-4EEB-9D4F-23D5951D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in Viral Load Suppression Rates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1CAB76-48D1-4B41-A4DF-BA38E558B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079479"/>
              </p:ext>
            </p:extLst>
          </p:nvPr>
        </p:nvGraphicFramePr>
        <p:xfrm>
          <a:off x="582168" y="1377155"/>
          <a:ext cx="7839595" cy="484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E8DB71-A38D-4B54-BB31-1CF5AAEB8D6B}"/>
              </a:ext>
            </a:extLst>
          </p:cNvPr>
          <p:cNvSpPr txBox="1"/>
          <p:nvPr/>
        </p:nvSpPr>
        <p:spPr>
          <a:xfrm>
            <a:off x="8717280" y="2031458"/>
            <a:ext cx="3182112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July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/>
              <a:t>Data Drill Down Meetings Begin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October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/>
              <a:t>Data Drill Down Meetings End</a:t>
            </a:r>
          </a:p>
        </p:txBody>
      </p:sp>
    </p:spTree>
    <p:extLst>
      <p:ext uri="{BB962C8B-B14F-4D97-AF65-F5344CB8AC3E}">
        <p14:creationId xmlns:p14="http://schemas.microsoft.com/office/powerpoint/2010/main" val="189492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A1F19-AECC-4BD3-9E8A-1865544A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BEB2E-62DA-4D60-B66C-EEC12CDF5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Not-In-Numerator Reporting (Drilling Down the Data) and Case Conferencing Processes</a:t>
            </a:r>
          </a:p>
          <a:p>
            <a:r>
              <a:rPr lang="en-US" dirty="0"/>
              <a:t>Highlight two QI projects which leveraged PWH involvement in Case Conferencing to improve outcomes</a:t>
            </a:r>
          </a:p>
          <a:p>
            <a:r>
              <a:rPr lang="en-US" dirty="0"/>
              <a:t>Discuss lessons learned from the QI project and PWH involvement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04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ED99-A58A-4EEB-9D4F-23D5951D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in Viral Load Suppression for Intervention Panel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1CAB76-48D1-4B41-A4DF-BA38E558B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9604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373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A0BD-0B80-45A3-B6AA-CE7D8DB4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Honoring Autonomy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6CC98-2207-4E8E-A02D-8F89053C7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 Challenge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9029C-8B1B-491C-86C3-5035B3CB23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Older African-American Woman with intermittent adherence that was affecting her CD4 count</a:t>
            </a:r>
          </a:p>
          <a:p>
            <a:r>
              <a:rPr lang="en-US" dirty="0"/>
              <a:t>The patent had received multiple adherence interventions and “talks” with the care team</a:t>
            </a:r>
          </a:p>
          <a:p>
            <a:r>
              <a:rPr lang="en-US" dirty="0"/>
              <a:t>The team had resolved that she was set in her ways and when she got sick then she might change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929D33-F99D-4D0A-9B01-774E8E94A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 Approach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3E6D8B-F9A1-40A7-918E-1BBB19EFFB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clinic has historical knowledge of the types of care needed for people who choose not to take medication – hospice and end of life</a:t>
            </a:r>
          </a:p>
          <a:p>
            <a:r>
              <a:rPr lang="en-US" dirty="0"/>
              <a:t>Offering a patient all the options that respected her autonomy might yield a different outcome</a:t>
            </a:r>
          </a:p>
        </p:txBody>
      </p:sp>
    </p:spTree>
    <p:extLst>
      <p:ext uri="{BB962C8B-B14F-4D97-AF65-F5344CB8AC3E}">
        <p14:creationId xmlns:p14="http://schemas.microsoft.com/office/powerpoint/2010/main" val="50556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72D00C-F028-4442-BA1C-96D88AA2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PWH Integration in Case Conferencing Drill Down Sessions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42398-CC9A-4725-9BE3-F7E4740D7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beginning … </a:t>
            </a:r>
          </a:p>
        </p:txBody>
      </p:sp>
    </p:spTree>
    <p:extLst>
      <p:ext uri="{BB962C8B-B14F-4D97-AF65-F5344CB8AC3E}">
        <p14:creationId xmlns:p14="http://schemas.microsoft.com/office/powerpoint/2010/main" val="2047063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F69594-2F6C-4A08-8413-94B893C4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CompleteCare</a:t>
            </a:r>
            <a:r>
              <a:rPr lang="en-US" dirty="0"/>
              <a:t> Health Network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5E0F30-FF33-4610-A87A-7913FC812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HOLD FOR CCHN Overview from Kim</a:t>
            </a:r>
          </a:p>
        </p:txBody>
      </p:sp>
    </p:spTree>
    <p:extLst>
      <p:ext uri="{BB962C8B-B14F-4D97-AF65-F5344CB8AC3E}">
        <p14:creationId xmlns:p14="http://schemas.microsoft.com/office/powerpoint/2010/main" val="3169465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C65AB-E615-43E2-8501-82D400BB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Transformation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5E4D2D-F013-4EB6-9834-288A3B0E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CCHN is part of the AIDS Education and Training Centers Practice Transformation Project and adopted formalized case conferencing</a:t>
            </a:r>
          </a:p>
          <a:p>
            <a:r>
              <a:rPr lang="en-US" dirty="0"/>
              <a:t>The CCHN team received training in motivational interviewing and power and privilege dynamics in medicine </a:t>
            </a:r>
          </a:p>
          <a:p>
            <a:r>
              <a:rPr lang="en-US" dirty="0"/>
              <a:t>The CCHN team identified patients who were not virally suppressed for case review</a:t>
            </a:r>
          </a:p>
          <a:p>
            <a:r>
              <a:rPr lang="en-US" dirty="0"/>
              <a:t>The AETC provided a facilitation team comprising an expert in the application of motivational interviewing and a PWH with lived and professional experience receiving and delivering services in a RWHAP</a:t>
            </a:r>
          </a:p>
        </p:txBody>
      </p:sp>
    </p:spTree>
    <p:extLst>
      <p:ext uri="{BB962C8B-B14F-4D97-AF65-F5344CB8AC3E}">
        <p14:creationId xmlns:p14="http://schemas.microsoft.com/office/powerpoint/2010/main" val="3683106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D1C1-B5AC-45E1-8051-0FFE000B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CCHN Case Conferencing Team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30382-A898-422E-A440-0B57FBF2A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Facilitation Team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69D8DC-C02E-4D2D-8E25-CD86ED3D88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Expert in Motivational Interviewing and Power and Oppression dynamics</a:t>
            </a:r>
          </a:p>
          <a:p>
            <a:r>
              <a:rPr lang="en-US" dirty="0"/>
              <a:t>Person with HIV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70CE12-55E5-43F2-8F29-408E3C3C3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Intervention Team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740120E-C3EA-476F-98E2-0017E1DE42E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HOLD FOR KIM’s TEAM DESCRIPTION</a:t>
            </a:r>
          </a:p>
          <a:p>
            <a:pPr lvl="1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Nurse Medical Case Manager</a:t>
            </a:r>
          </a:p>
          <a:p>
            <a:pPr lvl="1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Linkage to Care Coordinator</a:t>
            </a:r>
          </a:p>
          <a:p>
            <a:pPr lvl="1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Community Health Worker</a:t>
            </a:r>
          </a:p>
          <a:p>
            <a:pPr lvl="1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Non-Medical Case Manager (?)</a:t>
            </a:r>
          </a:p>
          <a:p>
            <a:pPr lvl="1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Nurse Care Coordinator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92031-EFD8-44D7-9AA5-597D4CFF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1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7659-C3EE-41D9-A7CA-B2C6489D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2 – Seeing Through Behavior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835BF-516C-4092-8650-E7E460F28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 Challenge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021FE-9669-4FE7-BA2A-E956D5E12C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homeless woman with a history of addiction and poor social support was unable to manage large amounts of information before disruptively leaving the clinic</a:t>
            </a:r>
          </a:p>
          <a:p>
            <a:r>
              <a:rPr lang="en-US" dirty="0"/>
              <a:t>She would routinely and brutally insult staff on her way out the door</a:t>
            </a:r>
          </a:p>
          <a:p>
            <a:r>
              <a:rPr lang="en-US" dirty="0"/>
              <a:t>Leadership was concerned with the behavior and recommended discharge from the practice</a:t>
            </a:r>
          </a:p>
          <a:p>
            <a:r>
              <a:rPr lang="en-US" dirty="0"/>
              <a:t>The clinic disagreed arguing that she had shown signs of improving engagement despite this behavior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8104EF-954C-4027-8C65-4A6194BB9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 Approach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1FF146-A55D-4A0F-BE42-3A22E4057B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 active drug-user might be going into withdrawal thereby increasing her agitation and desire to leave</a:t>
            </a:r>
          </a:p>
          <a:p>
            <a:r>
              <a:rPr lang="en-US" dirty="0"/>
              <a:t>Her response to staff might be driven by the effects of withdrawal</a:t>
            </a:r>
          </a:p>
          <a:p>
            <a:r>
              <a:rPr lang="en-US" dirty="0"/>
              <a:t>Awareness that the patient might leave the clinic, get high, and associate the symptoms of withdrawal with the clinic – distrust, judgement, anxiety</a:t>
            </a:r>
          </a:p>
          <a:p>
            <a:r>
              <a:rPr lang="en-US" dirty="0"/>
              <a:t>Until she is no longer using the drug, the team will need to change or manage the interactions differently</a:t>
            </a:r>
          </a:p>
        </p:txBody>
      </p:sp>
    </p:spTree>
    <p:extLst>
      <p:ext uri="{BB962C8B-B14F-4D97-AF65-F5344CB8AC3E}">
        <p14:creationId xmlns:p14="http://schemas.microsoft.com/office/powerpoint/2010/main" val="5500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9144FBA-E1E2-4F41-82EF-CCA2EBF4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4AF8C9-100B-483C-B268-24D7D5883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11AC9-C45E-4411-B7F0-AA89F658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00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FD45-E9DC-4CE2-A556-100F4729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85407-8ACA-4B0C-B9AB-F756207D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Champion to Convene and Coordinate</a:t>
            </a:r>
          </a:p>
          <a:p>
            <a:r>
              <a:rPr lang="en-US" dirty="0"/>
              <a:t>Integration of PWH with Lived Experience</a:t>
            </a:r>
          </a:p>
          <a:p>
            <a:r>
              <a:rPr lang="en-US" dirty="0"/>
              <a:t>Multidisciplinary and Culturally Representative Staff </a:t>
            </a:r>
          </a:p>
          <a:p>
            <a:r>
              <a:rPr lang="en-US" dirty="0"/>
              <a:t>Dedication and Commitment to the Process</a:t>
            </a:r>
          </a:p>
          <a:p>
            <a:r>
              <a:rPr lang="en-US" dirty="0"/>
              <a:t>Preparation for the Drill Down Sessions</a:t>
            </a:r>
          </a:p>
          <a:p>
            <a:r>
              <a:rPr lang="en-US" dirty="0"/>
              <a:t>External Facilitation by Peer Experts</a:t>
            </a:r>
          </a:p>
        </p:txBody>
      </p:sp>
    </p:spTree>
    <p:extLst>
      <p:ext uri="{BB962C8B-B14F-4D97-AF65-F5344CB8AC3E}">
        <p14:creationId xmlns:p14="http://schemas.microsoft.com/office/powerpoint/2010/main" val="932175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514C-6399-4895-97C2-1B5097D2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97BDB-C6D7-4E63-8AF6-AB311F1A2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integration of Persons with HIV allowed the team to navigate “risky” conversations and generate “out-of-the-box” ideas</a:t>
            </a:r>
          </a:p>
          <a:p>
            <a:r>
              <a:rPr lang="en-US" dirty="0"/>
              <a:t>Coordination of staff was relatively easy with the support of clinical leadership</a:t>
            </a:r>
          </a:p>
          <a:p>
            <a:r>
              <a:rPr lang="en-US" dirty="0"/>
              <a:t>Trust had to be built for the process to work between the Facilitation Team and the Intervention Teams</a:t>
            </a:r>
          </a:p>
          <a:p>
            <a:r>
              <a:rPr lang="en-US" dirty="0"/>
              <a:t>A good abstraction tool can save your team a lot of time by being prepared with the right data at the right time</a:t>
            </a:r>
          </a:p>
          <a:p>
            <a:r>
              <a:rPr lang="en-US" dirty="0"/>
              <a:t>The lens of clinical pharmacy allowed for deeper discussions about how medications and regimens may be affecting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3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A2105D-83ED-4E7D-92FC-BFF854C2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 Down the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061AFE-A812-4EA4-9A83-AE03E1B7F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Revealing Opportunities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5E2EF-B4F3-4FF1-B495-590A75EB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23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FF1D-E569-4796-8EC7-7631B198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99DE8-9600-4889-BEDD-B2244089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52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60879-97A0-4F99-8CCE-7CE08256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EA5EF-C699-AF4C-BA42-C0A1CAAB713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RZUoDO-thank-you-png - Advance Relocation Experts">
            <a:extLst>
              <a:ext uri="{FF2B5EF4-FFF2-40B4-BE49-F238E27FC236}">
                <a16:creationId xmlns:a16="http://schemas.microsoft.com/office/drawing/2014/main" id="{1507EF98-E86D-46F4-9C0D-08233D0D107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681799"/>
            <a:ext cx="907415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0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F346E0-F332-43DE-B6FC-A97D6FC2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Drilling Down the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C5A0D3-2C3A-406A-8B66-BC29C00A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Not-in-Numerator Reporting</a:t>
            </a:r>
          </a:p>
          <a:p>
            <a:r>
              <a:rPr lang="en-US" dirty="0"/>
              <a:t>Case Conferencing</a:t>
            </a:r>
          </a:p>
          <a:p>
            <a:r>
              <a:rPr lang="en-US" dirty="0"/>
              <a:t>Integration of PWH Expertise and Experience</a:t>
            </a:r>
          </a:p>
        </p:txBody>
      </p:sp>
    </p:spTree>
    <p:extLst>
      <p:ext uri="{BB962C8B-B14F-4D97-AF65-F5344CB8AC3E}">
        <p14:creationId xmlns:p14="http://schemas.microsoft.com/office/powerpoint/2010/main" val="178843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8A90-E7E7-4869-B09D-3C350489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 Down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DE149-4B8F-45CB-A51E-A3A39436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Drilling Down the Data is a process used to help identify potential factors leading to a health outcome at the individual patient level</a:t>
            </a:r>
          </a:p>
          <a:p>
            <a:r>
              <a:rPr lang="en-US" dirty="0"/>
              <a:t>The process leverages Not-in-Numerator Reporting to generate a list of patients and then uses Case Conferencing to facilitate the discovery and intervention selection process</a:t>
            </a:r>
          </a:p>
          <a:p>
            <a:r>
              <a:rPr lang="en-US" dirty="0"/>
              <a:t>Drilling Down the Data is one way to systematically address individual patient barriers to care to improve health outcomes</a:t>
            </a:r>
          </a:p>
          <a:p>
            <a:r>
              <a:rPr lang="en-US" dirty="0"/>
              <a:t>The process is particularly helpful when examining disparities and addressing complex co-occurring conditions and/or social determinants of health barriers</a:t>
            </a:r>
          </a:p>
        </p:txBody>
      </p:sp>
    </p:spTree>
    <p:extLst>
      <p:ext uri="{BB962C8B-B14F-4D97-AF65-F5344CB8AC3E}">
        <p14:creationId xmlns:p14="http://schemas.microsoft.com/office/powerpoint/2010/main" val="180733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4CD8-7BD4-4F6B-9D4C-814C1F6A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Not-in-Numerator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BB92C-D486-48DE-8E65-9FEDABA00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Not-in-Numerator Reporting is a tool used in “drilling down the data” and is utilized to identify the specific patients not experiencing an expected health outcome, such as viral load suppression. </a:t>
            </a:r>
          </a:p>
          <a:p>
            <a:r>
              <a:rPr lang="en-US" dirty="0"/>
              <a:t>The process uses routinely reported RWHAP data to identify those patients not in the numerator or those patients who are not getting the expected outcome</a:t>
            </a:r>
          </a:p>
          <a:p>
            <a:pPr lvl="1"/>
            <a:r>
              <a:rPr lang="en-US" dirty="0"/>
              <a:t>For example, using the Viral Load Suppression measure to identify those patients who are not virally suppressed</a:t>
            </a:r>
          </a:p>
          <a:p>
            <a:r>
              <a:rPr lang="en-US" dirty="0"/>
              <a:t>Once the patients are identified, the agency has a list of only those patients not experiencing the outcome</a:t>
            </a:r>
          </a:p>
          <a:p>
            <a:pPr lvl="1"/>
            <a:r>
              <a:rPr lang="en-US" dirty="0"/>
              <a:t>This helps the agency focus more clearly on the issues facing these patients without the “noise” of the rest of the agency overshadowing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6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E7D5-3B20-4108-AB59-96FC60B2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Conferencing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12C6D-C639-408A-92E0-D26CD06FA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Conferencing differs from routine coordination. </a:t>
            </a:r>
          </a:p>
          <a:p>
            <a:r>
              <a:rPr lang="en-US" dirty="0"/>
              <a:t>Case conferencing is a more formal, planned, and structured event separate from regular contacts. </a:t>
            </a:r>
          </a:p>
          <a:p>
            <a:r>
              <a:rPr lang="en-US" dirty="0"/>
              <a:t>The goal of case conferencing is to provide holistic, coordinated, and integrated services across providers, and to reduce duplication. </a:t>
            </a:r>
          </a:p>
          <a:p>
            <a:r>
              <a:rPr lang="en-US" dirty="0"/>
              <a:t>Case conferences are usually interdisciplinary and include one or multiple internal and external providers and, if possible and appropriate, the client and family members/close supports.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186EB-345C-4DCE-A793-77D81346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pPr algn="l"/>
            <a:r>
              <a:rPr lang="en-US" dirty="0"/>
              <a:t>https://www.health.ny.gov/diseases/aids/providers/standards/casemanagement/case_coordination_conferencing.htm</a:t>
            </a:r>
          </a:p>
        </p:txBody>
      </p:sp>
    </p:spTree>
    <p:extLst>
      <p:ext uri="{BB962C8B-B14F-4D97-AF65-F5344CB8AC3E}">
        <p14:creationId xmlns:p14="http://schemas.microsoft.com/office/powerpoint/2010/main" val="255042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5813-689D-4517-AD8F-70C28B30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Patient-Centered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46050-2B5B-4358-9800-5BB5998A6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patient-centered care, an individual’s specific health needs and desired health outcomes are the driving force behind all health care decisions and quality measurements. </a:t>
            </a:r>
          </a:p>
          <a:p>
            <a:r>
              <a:rPr lang="en-US" dirty="0"/>
              <a:t>Patients are partners with their health care providers, and providers treat patients not only from a clinical perspective, but also from an emotional, mental, spiritual, social, and financial perspective.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1BC6F-E49E-4041-A3C3-23A378E3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10312"/>
            <a:ext cx="10515600" cy="365125"/>
          </a:xfrm>
        </p:spPr>
        <p:txBody>
          <a:bodyPr/>
          <a:lstStyle/>
          <a:p>
            <a:pPr algn="l"/>
            <a:r>
              <a:rPr lang="en-US" dirty="0"/>
              <a:t>Catalyst, N. (2017). What is patient-centered care? NEJM Catalyst, Retrieved from https://catalyst.nejm.org/doi/abs/10.1056/CAT.17.0559</a:t>
            </a:r>
          </a:p>
        </p:txBody>
      </p:sp>
    </p:spTree>
    <p:extLst>
      <p:ext uri="{BB962C8B-B14F-4D97-AF65-F5344CB8AC3E}">
        <p14:creationId xmlns:p14="http://schemas.microsoft.com/office/powerpoint/2010/main" val="86981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1E0B-F9EC-42CE-8E21-F2E295D0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PWH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66CA6-1E12-4BE8-AF5E-77B8576DA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Persons with HIV bring lived experience which can be translated into actionable recommendations for interventions and improvements</a:t>
            </a:r>
          </a:p>
          <a:p>
            <a:r>
              <a:rPr lang="en-US" dirty="0"/>
              <a:t>Involvement of PWH is required as part of the Ryan White Legislation because of the important partnership required to achieve public health goals such as ending the HIV epidemic</a:t>
            </a:r>
          </a:p>
          <a:p>
            <a:r>
              <a:rPr lang="en-US" dirty="0"/>
              <a:t>PWH can help ensure that care remains patient-centered by bringing the values, preferences, and experiences of the community to the case conferencing process</a:t>
            </a:r>
          </a:p>
          <a:p>
            <a:r>
              <a:rPr lang="en-US" dirty="0"/>
              <a:t>PWH should be viewed and valued as any other external consultant brought in to support improved care practices</a:t>
            </a:r>
          </a:p>
        </p:txBody>
      </p:sp>
    </p:spTree>
    <p:extLst>
      <p:ext uri="{BB962C8B-B14F-4D97-AF65-F5344CB8AC3E}">
        <p14:creationId xmlns:p14="http://schemas.microsoft.com/office/powerpoint/2010/main" val="386462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A13251A71E4648AC4A20959C4388CE" ma:contentTypeVersion="13" ma:contentTypeDescription="Create a new document." ma:contentTypeScope="" ma:versionID="1380613be65cf01c07734c80f9b415bb">
  <xsd:schema xmlns:xsd="http://www.w3.org/2001/XMLSchema" xmlns:xs="http://www.w3.org/2001/XMLSchema" xmlns:p="http://schemas.microsoft.com/office/2006/metadata/properties" xmlns:ns3="c9e8b592-54ca-41de-b48a-2a5a04f6b940" xmlns:ns4="e78d60fa-0ed9-47f1-99d8-f1fdda20975e" targetNamespace="http://schemas.microsoft.com/office/2006/metadata/properties" ma:root="true" ma:fieldsID="d99e67df65c29b8a1c077a97c305f1ab" ns3:_="" ns4:_="">
    <xsd:import namespace="c9e8b592-54ca-41de-b48a-2a5a04f6b940"/>
    <xsd:import namespace="e78d60fa-0ed9-47f1-99d8-f1fdda2097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8b592-54ca-41de-b48a-2a5a04f6b9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d60fa-0ed9-47f1-99d8-f1fdda20975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4502BD-535E-4AC8-97A9-9072196BBC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D9BCC7-EAAF-4002-BCFC-84740FA18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e8b592-54ca-41de-b48a-2a5a04f6b940"/>
    <ds:schemaRef ds:uri="e78d60fa-0ed9-47f1-99d8-f1fdda2097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F63403-09D9-4939-9550-9F92AE17D43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1560</Words>
  <Application>Microsoft Office PowerPoint</Application>
  <PresentationFormat>Widescreen</PresentationFormat>
  <Paragraphs>176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PWH Involvement in Case Conferencing</vt:lpstr>
      <vt:lpstr>Objectives</vt:lpstr>
      <vt:lpstr>Drilling Down the Data</vt:lpstr>
      <vt:lpstr>Tools for Drilling Down the Data</vt:lpstr>
      <vt:lpstr>Drilling Down the Data</vt:lpstr>
      <vt:lpstr>Not-in-Numerator Reporting</vt:lpstr>
      <vt:lpstr>Case Conferencing</vt:lpstr>
      <vt:lpstr>Patient-Centered Care</vt:lpstr>
      <vt:lpstr>Integration of PWH</vt:lpstr>
      <vt:lpstr>PWH Integration in Case Conferencing Drill Down Sessions</vt:lpstr>
      <vt:lpstr>Jefferson Health New Jersey EIP Program</vt:lpstr>
      <vt:lpstr>Multidisciplinary Care Team</vt:lpstr>
      <vt:lpstr>Building on a Process</vt:lpstr>
      <vt:lpstr>Team-Based Care and Disparity Analysis</vt:lpstr>
      <vt:lpstr>PowerPoint Presentation</vt:lpstr>
      <vt:lpstr>Why continue to drill down the data?</vt:lpstr>
      <vt:lpstr>Drilling Down Part Deux</vt:lpstr>
      <vt:lpstr>Case Conferencing Team</vt:lpstr>
      <vt:lpstr>Change in Viral Load Suppression Rates</vt:lpstr>
      <vt:lpstr>Change in Viral Load Suppression for Intervention Panel</vt:lpstr>
      <vt:lpstr>Honoring Autonomy</vt:lpstr>
      <vt:lpstr>PWH Integration in Case Conferencing Drill Down Sessions</vt:lpstr>
      <vt:lpstr>CompleteCare Health Network</vt:lpstr>
      <vt:lpstr>Practice Transformation</vt:lpstr>
      <vt:lpstr>CCHN Case Conferencing Team</vt:lpstr>
      <vt:lpstr>Case Study 2 – Seeing Through Behavior</vt:lpstr>
      <vt:lpstr>Lessons Learned</vt:lpstr>
      <vt:lpstr>Critical Elements</vt:lpstr>
      <vt:lpstr>Lessons Learned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Drilling Down Data and Finding Humanity</dc:title>
  <dc:creator>Adam Thompson</dc:creator>
  <cp:lastModifiedBy>Adam Thompson</cp:lastModifiedBy>
  <cp:revision>2</cp:revision>
  <dcterms:created xsi:type="dcterms:W3CDTF">2020-05-11T16:45:19Z</dcterms:created>
  <dcterms:modified xsi:type="dcterms:W3CDTF">2020-06-09T12:22:24Z</dcterms:modified>
</cp:coreProperties>
</file>